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2"/>
  </p:notesMasterIdLst>
  <p:sldIdLst>
    <p:sldId id="1892" r:id="rId2"/>
    <p:sldId id="1909" r:id="rId3"/>
    <p:sldId id="1908" r:id="rId4"/>
    <p:sldId id="1907" r:id="rId5"/>
    <p:sldId id="1300" r:id="rId6"/>
    <p:sldId id="1906" r:id="rId7"/>
    <p:sldId id="1522" r:id="rId8"/>
    <p:sldId id="1457" r:id="rId9"/>
    <p:sldId id="1899" r:id="rId10"/>
    <p:sldId id="1905" r:id="rId11"/>
    <p:sldId id="1912" r:id="rId12"/>
    <p:sldId id="1913" r:id="rId13"/>
    <p:sldId id="1910" r:id="rId14"/>
    <p:sldId id="1886" r:id="rId15"/>
    <p:sldId id="1778" r:id="rId16"/>
    <p:sldId id="1904" r:id="rId17"/>
    <p:sldId id="1903" r:id="rId18"/>
    <p:sldId id="1710" r:id="rId19"/>
    <p:sldId id="1474" r:id="rId20"/>
    <p:sldId id="1885" r:id="rId21"/>
    <p:sldId id="1769" r:id="rId22"/>
    <p:sldId id="1895" r:id="rId23"/>
    <p:sldId id="1771" r:id="rId24"/>
    <p:sldId id="1894" r:id="rId25"/>
    <p:sldId id="1889" r:id="rId26"/>
    <p:sldId id="1896" r:id="rId27"/>
    <p:sldId id="1749" r:id="rId28"/>
    <p:sldId id="1789" r:id="rId29"/>
    <p:sldId id="1783" r:id="rId30"/>
    <p:sldId id="1573" r:id="rId31"/>
    <p:sldId id="1887" r:id="rId32"/>
    <p:sldId id="1888" r:id="rId33"/>
    <p:sldId id="1898" r:id="rId34"/>
    <p:sldId id="1301" r:id="rId35"/>
    <p:sldId id="1254" r:id="rId36"/>
    <p:sldId id="1848" r:id="rId37"/>
    <p:sldId id="1812" r:id="rId38"/>
    <p:sldId id="1811" r:id="rId39"/>
    <p:sldId id="1485" r:id="rId40"/>
    <p:sldId id="1801" r:id="rId41"/>
    <p:sldId id="1808" r:id="rId42"/>
    <p:sldId id="1917" r:id="rId43"/>
    <p:sldId id="1706" r:id="rId44"/>
    <p:sldId id="1845" r:id="rId45"/>
    <p:sldId id="1499" r:id="rId46"/>
    <p:sldId id="1847" r:id="rId47"/>
    <p:sldId id="1358" r:id="rId48"/>
    <p:sldId id="1233" r:id="rId49"/>
    <p:sldId id="1491" r:id="rId50"/>
    <p:sldId id="1742" r:id="rId51"/>
    <p:sldId id="1349" r:id="rId52"/>
    <p:sldId id="1683" r:id="rId53"/>
    <p:sldId id="1525" r:id="rId54"/>
    <p:sldId id="1146" r:id="rId55"/>
    <p:sldId id="1538" r:id="rId56"/>
    <p:sldId id="1149" r:id="rId57"/>
    <p:sldId id="1835" r:id="rId58"/>
    <p:sldId id="1836" r:id="rId59"/>
    <p:sldId id="1000" r:id="rId60"/>
    <p:sldId id="1774" r:id="rId61"/>
    <p:sldId id="1822" r:id="rId62"/>
    <p:sldId id="1823" r:id="rId63"/>
    <p:sldId id="1824" r:id="rId64"/>
    <p:sldId id="1545" r:id="rId65"/>
    <p:sldId id="1523" r:id="rId66"/>
    <p:sldId id="779" r:id="rId67"/>
    <p:sldId id="901" r:id="rId68"/>
    <p:sldId id="389" r:id="rId69"/>
    <p:sldId id="502" r:id="rId70"/>
    <p:sldId id="307" r:id="rId71"/>
    <p:sldId id="1832" r:id="rId72"/>
    <p:sldId id="680" r:id="rId73"/>
    <p:sldId id="367" r:id="rId74"/>
    <p:sldId id="1914" r:id="rId75"/>
    <p:sldId id="1554" r:id="rId76"/>
    <p:sldId id="1849" r:id="rId77"/>
    <p:sldId id="1553" r:id="rId78"/>
    <p:sldId id="368" r:id="rId79"/>
    <p:sldId id="1853" r:id="rId80"/>
    <p:sldId id="1897" r:id="rId81"/>
    <p:sldId id="599" r:id="rId82"/>
    <p:sldId id="1575" r:id="rId83"/>
    <p:sldId id="1285" r:id="rId84"/>
    <p:sldId id="369" r:id="rId85"/>
    <p:sldId id="1827" r:id="rId86"/>
    <p:sldId id="328" r:id="rId87"/>
    <p:sldId id="298" r:id="rId88"/>
    <p:sldId id="351" r:id="rId89"/>
    <p:sldId id="1916" r:id="rId90"/>
    <p:sldId id="418" r:id="rId91"/>
    <p:sldId id="296" r:id="rId92"/>
    <p:sldId id="295" r:id="rId93"/>
    <p:sldId id="1915" r:id="rId94"/>
    <p:sldId id="276" r:id="rId95"/>
    <p:sldId id="277" r:id="rId96"/>
    <p:sldId id="278" r:id="rId97"/>
    <p:sldId id="1735" r:id="rId98"/>
    <p:sldId id="279" r:id="rId99"/>
    <p:sldId id="280" r:id="rId100"/>
    <p:sldId id="281" r:id="rId10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464646"/>
    <a:srgbClr val="FF2B2A"/>
    <a:srgbClr val="986A6A"/>
    <a:srgbClr val="3EB8CD"/>
    <a:srgbClr val="56595E"/>
    <a:srgbClr val="4781CB"/>
    <a:srgbClr val="FFA803"/>
    <a:srgbClr val="85C401"/>
    <a:srgbClr val="01AA8D"/>
    <a:srgbClr val="EF3425"/>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620"/>
    <p:restoredTop sz="94660"/>
  </p:normalViewPr>
  <p:slideViewPr>
    <p:cSldViewPr snapToGrid="0">
      <p:cViewPr varScale="1">
        <p:scale>
          <a:sx n="77" d="100"/>
          <a:sy n="77" d="100"/>
        </p:scale>
        <p:origin x="102" y="672"/>
      </p:cViewPr>
      <p:guideLst/>
    </p:cSldViewPr>
  </p:slideViewPr>
  <p:notesTextViewPr>
    <p:cViewPr>
      <p:scale>
        <a:sx n="1" d="1"/>
        <a:sy n="1" d="1"/>
      </p:scale>
      <p:origin x="0" y="0"/>
    </p:cViewPr>
  </p:notesTextViewPr>
  <p:sorterViewPr>
    <p:cViewPr varScale="1">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notesMaster" Target="notesMasters/notesMaster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presProps" Target="pres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ableStyles" Target="tableStyle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viewProps" Target="view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10"/>
      <c:rotY val="20"/>
      <c:rAngAx val="0"/>
    </c:view3D>
    <c:floor>
      <c:thickness val="0"/>
    </c:floor>
    <c:sideWall>
      <c:thickness val="0"/>
    </c:sideWall>
    <c:backWall>
      <c:thickness val="0"/>
    </c:backWall>
    <c:plotArea>
      <c:layout>
        <c:manualLayout>
          <c:layoutTarget val="inner"/>
          <c:xMode val="edge"/>
          <c:yMode val="edge"/>
          <c:x val="8.432119422572168E-2"/>
          <c:y val="2.8330155019685041E-2"/>
          <c:w val="0.74920144356955698"/>
          <c:h val="0.8573016117126"/>
        </c:manualLayout>
      </c:layout>
      <c:bar3DChart>
        <c:barDir val="col"/>
        <c:grouping val="standard"/>
        <c:varyColors val="0"/>
        <c:ser>
          <c:idx val="0"/>
          <c:order val="0"/>
          <c:tx>
            <c:strRef>
              <c:f>Sheet1!$B$1</c:f>
              <c:strCache>
                <c:ptCount val="1"/>
                <c:pt idx="0">
                  <c:v>Series 1</c:v>
                </c:pt>
              </c:strCache>
            </c:strRef>
          </c:tx>
          <c:spPr>
            <a:solidFill>
              <a:srgbClr val="FF2B2A"/>
            </a:solidFill>
          </c:spPr>
          <c:invertIfNegative val="0"/>
          <c:cat>
            <c:strRef>
              <c:f>Sheet1!$A$2:$A$5</c:f>
              <c:strCache>
                <c:ptCount val="4"/>
                <c:pt idx="0">
                  <c:v>JAN</c:v>
                </c:pt>
                <c:pt idx="1">
                  <c:v>FEB</c:v>
                </c:pt>
                <c:pt idx="2">
                  <c:v>MAR</c:v>
                </c:pt>
                <c:pt idx="3">
                  <c:v>APR</c:v>
                </c:pt>
              </c:strCache>
            </c:strRef>
          </c:cat>
          <c:val>
            <c:numRef>
              <c:f>Sheet1!$B$2:$B$5</c:f>
              <c:numCache>
                <c:formatCode>0%</c:formatCode>
                <c:ptCount val="4"/>
                <c:pt idx="0">
                  <c:v>0.74</c:v>
                </c:pt>
                <c:pt idx="1">
                  <c:v>0.35</c:v>
                </c:pt>
                <c:pt idx="2">
                  <c:v>0.4</c:v>
                </c:pt>
                <c:pt idx="3">
                  <c:v>0.7</c:v>
                </c:pt>
              </c:numCache>
            </c:numRef>
          </c:val>
          <c:shape val="pyramid"/>
          <c:extLst>
            <c:ext xmlns:c16="http://schemas.microsoft.com/office/drawing/2014/chart" uri="{C3380CC4-5D6E-409C-BE32-E72D297353CC}">
              <c16:uniqueId val="{00000000-D384-4FBE-A440-AC12ADD2392C}"/>
            </c:ext>
          </c:extLst>
        </c:ser>
        <c:ser>
          <c:idx val="1"/>
          <c:order val="1"/>
          <c:tx>
            <c:strRef>
              <c:f>Sheet1!$C$1</c:f>
              <c:strCache>
                <c:ptCount val="1"/>
                <c:pt idx="0">
                  <c:v>Series 2</c:v>
                </c:pt>
              </c:strCache>
            </c:strRef>
          </c:tx>
          <c:spPr>
            <a:solidFill>
              <a:srgbClr val="3EB8CD"/>
            </a:solidFill>
          </c:spPr>
          <c:invertIfNegative val="0"/>
          <c:cat>
            <c:strRef>
              <c:f>Sheet1!$A$2:$A$5</c:f>
              <c:strCache>
                <c:ptCount val="4"/>
                <c:pt idx="0">
                  <c:v>JAN</c:v>
                </c:pt>
                <c:pt idx="1">
                  <c:v>FEB</c:v>
                </c:pt>
                <c:pt idx="2">
                  <c:v>MAR</c:v>
                </c:pt>
                <c:pt idx="3">
                  <c:v>APR</c:v>
                </c:pt>
              </c:strCache>
            </c:strRef>
          </c:cat>
          <c:val>
            <c:numRef>
              <c:f>Sheet1!$C$2:$C$5</c:f>
              <c:numCache>
                <c:formatCode>0%</c:formatCode>
                <c:ptCount val="4"/>
                <c:pt idx="0">
                  <c:v>0.92</c:v>
                </c:pt>
                <c:pt idx="1">
                  <c:v>0.33</c:v>
                </c:pt>
                <c:pt idx="2">
                  <c:v>0.71</c:v>
                </c:pt>
                <c:pt idx="3">
                  <c:v>0.55000000000000004</c:v>
                </c:pt>
              </c:numCache>
            </c:numRef>
          </c:val>
          <c:shape val="pyramid"/>
          <c:extLst>
            <c:ext xmlns:c16="http://schemas.microsoft.com/office/drawing/2014/chart" uri="{C3380CC4-5D6E-409C-BE32-E72D297353CC}">
              <c16:uniqueId val="{00000001-D384-4FBE-A440-AC12ADD2392C}"/>
            </c:ext>
          </c:extLst>
        </c:ser>
        <c:ser>
          <c:idx val="2"/>
          <c:order val="2"/>
          <c:tx>
            <c:strRef>
              <c:f>Sheet1!$D$1</c:f>
              <c:strCache>
                <c:ptCount val="1"/>
                <c:pt idx="0">
                  <c:v>Series 3</c:v>
                </c:pt>
              </c:strCache>
            </c:strRef>
          </c:tx>
          <c:spPr>
            <a:solidFill>
              <a:srgbClr val="85C401"/>
            </a:solidFill>
          </c:spPr>
          <c:invertIfNegative val="0"/>
          <c:cat>
            <c:strRef>
              <c:f>Sheet1!$A$2:$A$5</c:f>
              <c:strCache>
                <c:ptCount val="4"/>
                <c:pt idx="0">
                  <c:v>JAN</c:v>
                </c:pt>
                <c:pt idx="1">
                  <c:v>FEB</c:v>
                </c:pt>
                <c:pt idx="2">
                  <c:v>MAR</c:v>
                </c:pt>
                <c:pt idx="3">
                  <c:v>APR</c:v>
                </c:pt>
              </c:strCache>
            </c:strRef>
          </c:cat>
          <c:val>
            <c:numRef>
              <c:f>Sheet1!$D$2:$D$5</c:f>
              <c:numCache>
                <c:formatCode>0%</c:formatCode>
                <c:ptCount val="4"/>
                <c:pt idx="0">
                  <c:v>0.97</c:v>
                </c:pt>
                <c:pt idx="1">
                  <c:v>0.22</c:v>
                </c:pt>
                <c:pt idx="2">
                  <c:v>0.72</c:v>
                </c:pt>
                <c:pt idx="3">
                  <c:v>0.9</c:v>
                </c:pt>
              </c:numCache>
            </c:numRef>
          </c:val>
          <c:shape val="pyramid"/>
          <c:extLst>
            <c:ext xmlns:c16="http://schemas.microsoft.com/office/drawing/2014/chart" uri="{C3380CC4-5D6E-409C-BE32-E72D297353CC}">
              <c16:uniqueId val="{00000002-D384-4FBE-A440-AC12ADD2392C}"/>
            </c:ext>
          </c:extLst>
        </c:ser>
        <c:dLbls>
          <c:showLegendKey val="0"/>
          <c:showVal val="0"/>
          <c:showCatName val="0"/>
          <c:showSerName val="0"/>
          <c:showPercent val="0"/>
          <c:showBubbleSize val="0"/>
        </c:dLbls>
        <c:gapWidth val="200"/>
        <c:gapDepth val="200"/>
        <c:shape val="cone"/>
        <c:axId val="108935424"/>
        <c:axId val="108949504"/>
        <c:axId val="105998528"/>
      </c:bar3DChart>
      <c:catAx>
        <c:axId val="108935424"/>
        <c:scaling>
          <c:orientation val="minMax"/>
        </c:scaling>
        <c:delete val="0"/>
        <c:axPos val="b"/>
        <c:numFmt formatCode="General" sourceLinked="0"/>
        <c:majorTickMark val="out"/>
        <c:minorTickMark val="none"/>
        <c:tickLblPos val="nextTo"/>
        <c:txPr>
          <a:bodyPr/>
          <a:lstStyle/>
          <a:p>
            <a:pPr>
              <a:defRPr>
                <a:solidFill>
                  <a:srgbClr val="464646"/>
                </a:solidFill>
              </a:defRPr>
            </a:pPr>
            <a:endParaRPr lang="en-US"/>
          </a:p>
        </c:txPr>
        <c:crossAx val="108949504"/>
        <c:crosses val="autoZero"/>
        <c:auto val="1"/>
        <c:lblAlgn val="ctr"/>
        <c:lblOffset val="100"/>
        <c:noMultiLvlLbl val="0"/>
      </c:catAx>
      <c:valAx>
        <c:axId val="108949504"/>
        <c:scaling>
          <c:orientation val="minMax"/>
          <c:max val="1"/>
          <c:min val="0"/>
        </c:scaling>
        <c:delete val="0"/>
        <c:axPos val="l"/>
        <c:majorGridlines/>
        <c:numFmt formatCode="0%" sourceLinked="0"/>
        <c:majorTickMark val="out"/>
        <c:minorTickMark val="none"/>
        <c:tickLblPos val="nextTo"/>
        <c:txPr>
          <a:bodyPr/>
          <a:lstStyle/>
          <a:p>
            <a:pPr>
              <a:defRPr>
                <a:solidFill>
                  <a:srgbClr val="464646"/>
                </a:solidFill>
              </a:defRPr>
            </a:pPr>
            <a:endParaRPr lang="en-US"/>
          </a:p>
        </c:txPr>
        <c:crossAx val="108935424"/>
        <c:crosses val="autoZero"/>
        <c:crossBetween val="between"/>
        <c:majorUnit val="0.1"/>
        <c:minorUnit val="4.0000000000000022E-2"/>
      </c:valAx>
      <c:serAx>
        <c:axId val="105998528"/>
        <c:scaling>
          <c:orientation val="minMax"/>
        </c:scaling>
        <c:delete val="1"/>
        <c:axPos val="b"/>
        <c:majorTickMark val="out"/>
        <c:minorTickMark val="none"/>
        <c:tickLblPos val="nextTo"/>
        <c:crossAx val="108949504"/>
        <c:crosses val="autoZero"/>
      </c:serAx>
    </c:plotArea>
    <c:legend>
      <c:legendPos val="r"/>
      <c:layout>
        <c:manualLayout>
          <c:xMode val="edge"/>
          <c:yMode val="edge"/>
          <c:x val="0.83951776763885821"/>
          <c:y val="0.56054637984024214"/>
          <c:w val="0.15057824803149691"/>
          <c:h val="0.25390748031496185"/>
        </c:manualLayout>
      </c:layout>
      <c:overlay val="0"/>
      <c:txPr>
        <a:bodyPr/>
        <a:lstStyle/>
        <a:p>
          <a:pPr>
            <a:defRPr>
              <a:solidFill>
                <a:srgbClr val="464646"/>
              </a:solidFill>
            </a:defRPr>
          </a:pPr>
          <a:endParaRPr lang="en-US"/>
        </a:p>
      </c:txPr>
    </c:legend>
    <c:plotVisOnly val="1"/>
    <c:dispBlanksAs val="gap"/>
    <c:showDLblsOverMax val="0"/>
  </c:chart>
  <c:txPr>
    <a:bodyPr/>
    <a:lstStyle/>
    <a:p>
      <a:pPr>
        <a:defRPr sz="1600" b="1">
          <a:solidFill>
            <a:schemeClr val="bg1"/>
          </a:solidFill>
          <a:latin typeface="Candara" panose="020E0502030303020204" pitchFamily="34" charset="0"/>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00B0F0"/>
            </a:solidFill>
            <a:effectLst/>
          </c:spPr>
          <c:dPt>
            <c:idx val="0"/>
            <c:bubble3D val="0"/>
            <c:spPr>
              <a:solidFill>
                <a:srgbClr val="85C401"/>
              </a:solidFill>
              <a:effectLst/>
            </c:spPr>
            <c:extLst>
              <c:ext xmlns:c16="http://schemas.microsoft.com/office/drawing/2014/chart" uri="{C3380CC4-5D6E-409C-BE32-E72D297353CC}">
                <c16:uniqueId val="{00000000-33D3-4376-A2BE-FCE0D127F286}"/>
              </c:ext>
            </c:extLst>
          </c:dPt>
          <c:dPt>
            <c:idx val="1"/>
            <c:bubble3D val="0"/>
            <c:spPr>
              <a:solidFill>
                <a:srgbClr val="FF2B2A"/>
              </a:solidFill>
              <a:effectLst/>
            </c:spPr>
            <c:extLst>
              <c:ext xmlns:c16="http://schemas.microsoft.com/office/drawing/2014/chart" uri="{C3380CC4-5D6E-409C-BE32-E72D297353CC}">
                <c16:uniqueId val="{00000002-33D3-4376-A2BE-FCE0D127F286}"/>
              </c:ext>
            </c:extLst>
          </c:dPt>
          <c:dPt>
            <c:idx val="2"/>
            <c:bubble3D val="0"/>
            <c:spPr>
              <a:solidFill>
                <a:srgbClr val="A5A5A5"/>
              </a:solidFill>
              <a:effectLst/>
            </c:spPr>
            <c:extLst>
              <c:ext xmlns:c16="http://schemas.microsoft.com/office/drawing/2014/chart" uri="{C3380CC4-5D6E-409C-BE32-E72D297353CC}">
                <c16:uniqueId val="{00000004-33D3-4376-A2BE-FCE0D127F286}"/>
              </c:ext>
            </c:extLst>
          </c:dPt>
          <c:dPt>
            <c:idx val="3"/>
            <c:bubble3D val="0"/>
            <c:spPr>
              <a:solidFill>
                <a:srgbClr val="548235"/>
              </a:solidFill>
              <a:effectLst/>
            </c:spPr>
            <c:extLst>
              <c:ext xmlns:c16="http://schemas.microsoft.com/office/drawing/2014/chart" uri="{C3380CC4-5D6E-409C-BE32-E72D297353CC}">
                <c16:uniqueId val="{00000006-33D3-4376-A2BE-FCE0D127F286}"/>
              </c:ext>
            </c:extLst>
          </c:dPt>
          <c:cat>
            <c:strRef>
              <c:f>Sheet1!$A$2:$A$5</c:f>
              <c:strCache>
                <c:ptCount val="4"/>
                <c:pt idx="0">
                  <c:v>1st Qtr</c:v>
                </c:pt>
                <c:pt idx="1">
                  <c:v>2nd Qtr</c:v>
                </c:pt>
                <c:pt idx="2">
                  <c:v>3rd Qtr</c:v>
                </c:pt>
                <c:pt idx="3">
                  <c:v>4th Qtr</c:v>
                </c:pt>
              </c:strCache>
            </c:strRef>
          </c:cat>
          <c:val>
            <c:numRef>
              <c:f>Sheet1!$B$2:$B$5</c:f>
              <c:numCache>
                <c:formatCode>General</c:formatCode>
                <c:ptCount val="4"/>
                <c:pt idx="0">
                  <c:v>6.2</c:v>
                </c:pt>
                <c:pt idx="1">
                  <c:v>4.0999999999999996</c:v>
                </c:pt>
                <c:pt idx="2">
                  <c:v>0</c:v>
                </c:pt>
                <c:pt idx="3">
                  <c:v>0</c:v>
                </c:pt>
              </c:numCache>
            </c:numRef>
          </c:val>
          <c:extLst>
            <c:ext xmlns:c16="http://schemas.microsoft.com/office/drawing/2014/chart" uri="{C3380CC4-5D6E-409C-BE32-E72D297353CC}">
              <c16:uniqueId val="{00000007-33D3-4376-A2BE-FCE0D127F286}"/>
            </c:ext>
          </c:extLst>
        </c:ser>
        <c:dLbls>
          <c:showLegendKey val="0"/>
          <c:showVal val="0"/>
          <c:showCatName val="0"/>
          <c:showSerName val="0"/>
          <c:showPercent val="0"/>
          <c:showBubbleSize val="0"/>
          <c:showLeaderLines val="1"/>
        </c:dLbls>
        <c:firstSliceAng val="0"/>
        <c:holeSize val="72"/>
      </c:doughnutChart>
    </c:plotArea>
    <c:plotVisOnly val="1"/>
    <c:dispBlanksAs val="gap"/>
    <c:showDLblsOverMax val="0"/>
  </c:chart>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00B0F0"/>
            </a:solidFill>
            <a:effectLst/>
          </c:spPr>
          <c:dPt>
            <c:idx val="0"/>
            <c:bubble3D val="0"/>
            <c:spPr>
              <a:solidFill>
                <a:srgbClr val="548235"/>
              </a:solidFill>
              <a:effectLst/>
            </c:spPr>
            <c:extLst>
              <c:ext xmlns:c16="http://schemas.microsoft.com/office/drawing/2014/chart" uri="{C3380CC4-5D6E-409C-BE32-E72D297353CC}">
                <c16:uniqueId val="{00000000-1768-42BC-8EEA-4B16B5CA06C8}"/>
              </c:ext>
            </c:extLst>
          </c:dPt>
          <c:dPt>
            <c:idx val="1"/>
            <c:bubble3D val="0"/>
            <c:extLst>
              <c:ext xmlns:c16="http://schemas.microsoft.com/office/drawing/2014/chart" uri="{C3380CC4-5D6E-409C-BE32-E72D297353CC}">
                <c16:uniqueId val="{00000002-1768-42BC-8EEA-4B16B5CA06C8}"/>
              </c:ext>
            </c:extLst>
          </c:dPt>
          <c:dPt>
            <c:idx val="2"/>
            <c:bubble3D val="0"/>
            <c:spPr>
              <a:solidFill>
                <a:srgbClr val="FFA803"/>
              </a:solidFill>
              <a:effectLst/>
            </c:spPr>
            <c:extLst>
              <c:ext xmlns:c16="http://schemas.microsoft.com/office/drawing/2014/chart" uri="{C3380CC4-5D6E-409C-BE32-E72D297353CC}">
                <c16:uniqueId val="{00000004-1768-42BC-8EEA-4B16B5CA06C8}"/>
              </c:ext>
            </c:extLst>
          </c:dPt>
          <c:dPt>
            <c:idx val="3"/>
            <c:bubble3D val="0"/>
            <c:spPr>
              <a:solidFill>
                <a:srgbClr val="3EB8CD"/>
              </a:solidFill>
              <a:effectLst/>
            </c:spPr>
            <c:extLst>
              <c:ext xmlns:c16="http://schemas.microsoft.com/office/drawing/2014/chart" uri="{C3380CC4-5D6E-409C-BE32-E72D297353CC}">
                <c16:uniqueId val="{00000006-1768-42BC-8EEA-4B16B5CA06C8}"/>
              </c:ext>
            </c:extLst>
          </c:dPt>
          <c:cat>
            <c:strRef>
              <c:f>Sheet1!$A$2:$A$5</c:f>
              <c:strCache>
                <c:ptCount val="4"/>
                <c:pt idx="0">
                  <c:v>1st Qtr</c:v>
                </c:pt>
                <c:pt idx="1">
                  <c:v>2nd Qtr</c:v>
                </c:pt>
                <c:pt idx="2">
                  <c:v>3rd Qtr</c:v>
                </c:pt>
                <c:pt idx="3">
                  <c:v>4th Qtr</c:v>
                </c:pt>
              </c:strCache>
            </c:strRef>
          </c:cat>
          <c:val>
            <c:numRef>
              <c:f>Sheet1!$B$2:$B$5</c:f>
              <c:numCache>
                <c:formatCode>General</c:formatCode>
                <c:ptCount val="4"/>
                <c:pt idx="0">
                  <c:v>0</c:v>
                </c:pt>
                <c:pt idx="1">
                  <c:v>0</c:v>
                </c:pt>
                <c:pt idx="2">
                  <c:v>2.8</c:v>
                </c:pt>
                <c:pt idx="3">
                  <c:v>5.5</c:v>
                </c:pt>
              </c:numCache>
            </c:numRef>
          </c:val>
          <c:extLst>
            <c:ext xmlns:c16="http://schemas.microsoft.com/office/drawing/2014/chart" uri="{C3380CC4-5D6E-409C-BE32-E72D297353CC}">
              <c16:uniqueId val="{00000007-1768-42BC-8EEA-4B16B5CA06C8}"/>
            </c:ext>
          </c:extLst>
        </c:ser>
        <c:dLbls>
          <c:showLegendKey val="0"/>
          <c:showVal val="0"/>
          <c:showCatName val="0"/>
          <c:showSerName val="0"/>
          <c:showPercent val="0"/>
          <c:showBubbleSize val="0"/>
          <c:showLeaderLines val="1"/>
        </c:dLbls>
        <c:firstSliceAng val="0"/>
        <c:holeSize val="72"/>
      </c:doughnutChart>
    </c:plotArea>
    <c:plotVisOnly val="1"/>
    <c:dispBlanksAs val="gap"/>
    <c:showDLblsOverMax val="0"/>
  </c:chart>
  <c:spPr>
    <a:effectLst/>
  </c:spPr>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c:spPr>
          <c:dPt>
            <c:idx val="0"/>
            <c:bubble3D val="0"/>
            <c:extLst>
              <c:ext xmlns:c16="http://schemas.microsoft.com/office/drawing/2014/chart" uri="{C3380CC4-5D6E-409C-BE32-E72D297353CC}">
                <c16:uniqueId val="{00000000-BD31-46B3-B2BA-794C568FEA4E}"/>
              </c:ext>
            </c:extLst>
          </c:dPt>
          <c:dPt>
            <c:idx val="1"/>
            <c:bubble3D val="0"/>
            <c:extLst>
              <c:ext xmlns:c16="http://schemas.microsoft.com/office/drawing/2014/chart" uri="{C3380CC4-5D6E-409C-BE32-E72D297353CC}">
                <c16:uniqueId val="{00000001-BD31-46B3-B2BA-794C568FEA4E}"/>
              </c:ext>
            </c:extLst>
          </c:dPt>
          <c:dPt>
            <c:idx val="2"/>
            <c:bubble3D val="0"/>
            <c:extLst>
              <c:ext xmlns:c16="http://schemas.microsoft.com/office/drawing/2014/chart" uri="{C3380CC4-5D6E-409C-BE32-E72D297353CC}">
                <c16:uniqueId val="{00000002-BD31-46B3-B2BA-794C568FEA4E}"/>
              </c:ext>
            </c:extLst>
          </c:dPt>
          <c:dPt>
            <c:idx val="3"/>
            <c:bubble3D val="0"/>
            <c:extLst>
              <c:ext xmlns:c16="http://schemas.microsoft.com/office/drawing/2014/chart" uri="{C3380CC4-5D6E-409C-BE32-E72D297353CC}">
                <c16:uniqueId val="{00000003-BD31-46B3-B2BA-794C568FEA4E}"/>
              </c:ext>
            </c:extLst>
          </c:dPt>
          <c:dPt>
            <c:idx val="4"/>
            <c:bubble3D val="0"/>
            <c:extLst>
              <c:ext xmlns:c16="http://schemas.microsoft.com/office/drawing/2014/chart" uri="{C3380CC4-5D6E-409C-BE32-E72D297353CC}">
                <c16:uniqueId val="{00000004-BD31-46B3-B2BA-794C568FEA4E}"/>
              </c:ext>
            </c:extLst>
          </c:dPt>
          <c:dPt>
            <c:idx val="5"/>
            <c:bubble3D val="0"/>
            <c:spPr>
              <a:solidFill>
                <a:srgbClr val="85C401"/>
              </a:solidFill>
              <a:ln>
                <a:solidFill>
                  <a:schemeClr val="bg1"/>
                </a:solidFill>
              </a:ln>
              <a:effectLst/>
            </c:spPr>
            <c:extLst>
              <c:ext xmlns:c16="http://schemas.microsoft.com/office/drawing/2014/chart" uri="{C3380CC4-5D6E-409C-BE32-E72D297353CC}">
                <c16:uniqueId val="{00000006-BD31-46B3-B2BA-794C568FEA4E}"/>
              </c:ext>
            </c:extLst>
          </c:dPt>
          <c:dPt>
            <c:idx val="6"/>
            <c:bubble3D val="0"/>
            <c:spPr>
              <a:solidFill>
                <a:srgbClr val="85C401"/>
              </a:solidFill>
              <a:ln>
                <a:solidFill>
                  <a:schemeClr val="bg1"/>
                </a:solidFill>
              </a:ln>
              <a:effectLst/>
            </c:spPr>
            <c:extLst>
              <c:ext xmlns:c16="http://schemas.microsoft.com/office/drawing/2014/chart" uri="{C3380CC4-5D6E-409C-BE32-E72D297353CC}">
                <c16:uniqueId val="{00000008-BD31-46B3-B2BA-794C568FEA4E}"/>
              </c:ext>
            </c:extLst>
          </c:dPt>
          <c:dPt>
            <c:idx val="7"/>
            <c:bubble3D val="0"/>
            <c:spPr>
              <a:solidFill>
                <a:srgbClr val="85C401"/>
              </a:solidFill>
              <a:ln>
                <a:solidFill>
                  <a:schemeClr val="bg1"/>
                </a:solidFill>
              </a:ln>
              <a:effectLst/>
            </c:spPr>
            <c:extLst>
              <c:ext xmlns:c16="http://schemas.microsoft.com/office/drawing/2014/chart" uri="{C3380CC4-5D6E-409C-BE32-E72D297353CC}">
                <c16:uniqueId val="{0000000A-BD31-46B3-B2BA-794C568FEA4E}"/>
              </c:ext>
            </c:extLst>
          </c:dPt>
          <c:dPt>
            <c:idx val="8"/>
            <c:bubble3D val="0"/>
            <c:spPr>
              <a:solidFill>
                <a:srgbClr val="85C401"/>
              </a:solidFill>
              <a:ln>
                <a:solidFill>
                  <a:schemeClr val="bg1"/>
                </a:solidFill>
              </a:ln>
              <a:effectLst/>
            </c:spPr>
            <c:extLst>
              <c:ext xmlns:c16="http://schemas.microsoft.com/office/drawing/2014/chart" uri="{C3380CC4-5D6E-409C-BE32-E72D297353CC}">
                <c16:uniqueId val="{0000000C-BD31-46B3-B2BA-794C568FEA4E}"/>
              </c:ext>
            </c:extLst>
          </c:dPt>
          <c:dPt>
            <c:idx val="9"/>
            <c:bubble3D val="0"/>
            <c:spPr>
              <a:solidFill>
                <a:srgbClr val="85C401"/>
              </a:solidFill>
              <a:ln>
                <a:solidFill>
                  <a:schemeClr val="bg1"/>
                </a:solidFill>
              </a:ln>
              <a:effectLst/>
            </c:spPr>
            <c:extLst>
              <c:ext xmlns:c16="http://schemas.microsoft.com/office/drawing/2014/chart" uri="{C3380CC4-5D6E-409C-BE32-E72D297353CC}">
                <c16:uniqueId val="{0000000E-BD31-46B3-B2BA-794C568FEA4E}"/>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BD31-46B3-B2BA-794C568FEA4E}"/>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c:spPr>
          <c:dPt>
            <c:idx val="0"/>
            <c:bubble3D val="0"/>
            <c:extLst>
              <c:ext xmlns:c16="http://schemas.microsoft.com/office/drawing/2014/chart" uri="{C3380CC4-5D6E-409C-BE32-E72D297353CC}">
                <c16:uniqueId val="{00000000-CA3A-4F73-A0D4-551688D18394}"/>
              </c:ext>
            </c:extLst>
          </c:dPt>
          <c:dPt>
            <c:idx val="1"/>
            <c:bubble3D val="0"/>
            <c:extLst>
              <c:ext xmlns:c16="http://schemas.microsoft.com/office/drawing/2014/chart" uri="{C3380CC4-5D6E-409C-BE32-E72D297353CC}">
                <c16:uniqueId val="{00000001-CA3A-4F73-A0D4-551688D18394}"/>
              </c:ext>
            </c:extLst>
          </c:dPt>
          <c:dPt>
            <c:idx val="2"/>
            <c:bubble3D val="0"/>
            <c:extLst>
              <c:ext xmlns:c16="http://schemas.microsoft.com/office/drawing/2014/chart" uri="{C3380CC4-5D6E-409C-BE32-E72D297353CC}">
                <c16:uniqueId val="{00000002-CA3A-4F73-A0D4-551688D18394}"/>
              </c:ext>
            </c:extLst>
          </c:dPt>
          <c:dPt>
            <c:idx val="3"/>
            <c:bubble3D val="0"/>
            <c:extLst>
              <c:ext xmlns:c16="http://schemas.microsoft.com/office/drawing/2014/chart" uri="{C3380CC4-5D6E-409C-BE32-E72D297353CC}">
                <c16:uniqueId val="{00000003-CA3A-4F73-A0D4-551688D18394}"/>
              </c:ext>
            </c:extLst>
          </c:dPt>
          <c:dPt>
            <c:idx val="4"/>
            <c:bubble3D val="0"/>
            <c:spPr>
              <a:solidFill>
                <a:srgbClr val="FF2B2A"/>
              </a:solidFill>
              <a:ln>
                <a:solidFill>
                  <a:schemeClr val="bg1"/>
                </a:solidFill>
              </a:ln>
              <a:effectLst/>
            </c:spPr>
            <c:extLst>
              <c:ext xmlns:c16="http://schemas.microsoft.com/office/drawing/2014/chart" uri="{C3380CC4-5D6E-409C-BE32-E72D297353CC}">
                <c16:uniqueId val="{00000005-CA3A-4F73-A0D4-551688D18394}"/>
              </c:ext>
            </c:extLst>
          </c:dPt>
          <c:dPt>
            <c:idx val="5"/>
            <c:bubble3D val="0"/>
            <c:spPr>
              <a:solidFill>
                <a:srgbClr val="FF2B2A"/>
              </a:solidFill>
              <a:ln>
                <a:solidFill>
                  <a:schemeClr val="bg1"/>
                </a:solidFill>
              </a:ln>
              <a:effectLst/>
            </c:spPr>
            <c:extLst>
              <c:ext xmlns:c16="http://schemas.microsoft.com/office/drawing/2014/chart" uri="{C3380CC4-5D6E-409C-BE32-E72D297353CC}">
                <c16:uniqueId val="{00000007-CA3A-4F73-A0D4-551688D18394}"/>
              </c:ext>
            </c:extLst>
          </c:dPt>
          <c:dPt>
            <c:idx val="6"/>
            <c:bubble3D val="0"/>
            <c:spPr>
              <a:solidFill>
                <a:srgbClr val="FF2B2A"/>
              </a:solidFill>
              <a:ln>
                <a:solidFill>
                  <a:schemeClr val="bg1"/>
                </a:solidFill>
              </a:ln>
              <a:effectLst/>
            </c:spPr>
            <c:extLst>
              <c:ext xmlns:c16="http://schemas.microsoft.com/office/drawing/2014/chart" uri="{C3380CC4-5D6E-409C-BE32-E72D297353CC}">
                <c16:uniqueId val="{00000009-CA3A-4F73-A0D4-551688D18394}"/>
              </c:ext>
            </c:extLst>
          </c:dPt>
          <c:dPt>
            <c:idx val="7"/>
            <c:bubble3D val="0"/>
            <c:spPr>
              <a:solidFill>
                <a:srgbClr val="FF2B2A"/>
              </a:solidFill>
              <a:ln>
                <a:solidFill>
                  <a:schemeClr val="bg1"/>
                </a:solidFill>
              </a:ln>
              <a:effectLst/>
            </c:spPr>
            <c:extLst>
              <c:ext xmlns:c16="http://schemas.microsoft.com/office/drawing/2014/chart" uri="{C3380CC4-5D6E-409C-BE32-E72D297353CC}">
                <c16:uniqueId val="{0000000B-CA3A-4F73-A0D4-551688D18394}"/>
              </c:ext>
            </c:extLst>
          </c:dPt>
          <c:dPt>
            <c:idx val="8"/>
            <c:bubble3D val="0"/>
            <c:spPr>
              <a:solidFill>
                <a:srgbClr val="FF2B2A"/>
              </a:solidFill>
              <a:ln>
                <a:solidFill>
                  <a:schemeClr val="bg1"/>
                </a:solidFill>
              </a:ln>
              <a:effectLst/>
            </c:spPr>
            <c:extLst>
              <c:ext xmlns:c16="http://schemas.microsoft.com/office/drawing/2014/chart" uri="{C3380CC4-5D6E-409C-BE32-E72D297353CC}">
                <c16:uniqueId val="{0000000D-CA3A-4F73-A0D4-551688D18394}"/>
              </c:ext>
            </c:extLst>
          </c:dPt>
          <c:dPt>
            <c:idx val="9"/>
            <c:bubble3D val="0"/>
            <c:spPr>
              <a:solidFill>
                <a:srgbClr val="FF2B2A"/>
              </a:solidFill>
              <a:ln>
                <a:solidFill>
                  <a:schemeClr val="bg1"/>
                </a:solidFill>
              </a:ln>
              <a:effectLst/>
            </c:spPr>
            <c:extLst>
              <c:ext xmlns:c16="http://schemas.microsoft.com/office/drawing/2014/chart" uri="{C3380CC4-5D6E-409C-BE32-E72D297353CC}">
                <c16:uniqueId val="{0000000F-CA3A-4F73-A0D4-551688D18394}"/>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0-CA3A-4F73-A0D4-551688D18394}"/>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3EB8CD"/>
            </a:solidFill>
            <a:ln>
              <a:solidFill>
                <a:schemeClr val="bg1"/>
              </a:solidFill>
            </a:ln>
            <a:effectLst/>
          </c:spPr>
          <c:dPt>
            <c:idx val="0"/>
            <c:bubble3D val="0"/>
            <c:spPr>
              <a:solidFill>
                <a:schemeClr val="bg1">
                  <a:lumMod val="85000"/>
                </a:schemeClr>
              </a:solidFill>
              <a:ln>
                <a:solidFill>
                  <a:schemeClr val="bg1"/>
                </a:solidFill>
              </a:ln>
              <a:effectLst/>
            </c:spPr>
            <c:extLst>
              <c:ext xmlns:c16="http://schemas.microsoft.com/office/drawing/2014/chart" uri="{C3380CC4-5D6E-409C-BE32-E72D297353CC}">
                <c16:uniqueId val="{00000001-08DC-446F-B7C9-800110CF3019}"/>
              </c:ext>
            </c:extLst>
          </c:dPt>
          <c:dPt>
            <c:idx val="1"/>
            <c:bubble3D val="0"/>
            <c:spPr>
              <a:solidFill>
                <a:schemeClr val="bg1">
                  <a:lumMod val="85000"/>
                </a:schemeClr>
              </a:solidFill>
              <a:ln>
                <a:solidFill>
                  <a:schemeClr val="bg1"/>
                </a:solidFill>
              </a:ln>
              <a:effectLst/>
            </c:spPr>
            <c:extLst>
              <c:ext xmlns:c16="http://schemas.microsoft.com/office/drawing/2014/chart" uri="{C3380CC4-5D6E-409C-BE32-E72D297353CC}">
                <c16:uniqueId val="{00000003-08DC-446F-B7C9-800110CF3019}"/>
              </c:ext>
            </c:extLst>
          </c:dPt>
          <c:dPt>
            <c:idx val="2"/>
            <c:bubble3D val="0"/>
            <c:spPr>
              <a:solidFill>
                <a:schemeClr val="bg1">
                  <a:lumMod val="85000"/>
                </a:schemeClr>
              </a:solidFill>
              <a:ln>
                <a:solidFill>
                  <a:schemeClr val="bg1"/>
                </a:solidFill>
              </a:ln>
              <a:effectLst/>
            </c:spPr>
            <c:extLst>
              <c:ext xmlns:c16="http://schemas.microsoft.com/office/drawing/2014/chart" uri="{C3380CC4-5D6E-409C-BE32-E72D297353CC}">
                <c16:uniqueId val="{00000005-08DC-446F-B7C9-800110CF3019}"/>
              </c:ext>
            </c:extLst>
          </c:dPt>
          <c:dPt>
            <c:idx val="3"/>
            <c:bubble3D val="0"/>
            <c:extLst>
              <c:ext xmlns:c16="http://schemas.microsoft.com/office/drawing/2014/chart" uri="{C3380CC4-5D6E-409C-BE32-E72D297353CC}">
                <c16:uniqueId val="{00000006-08DC-446F-B7C9-800110CF3019}"/>
              </c:ext>
            </c:extLst>
          </c:dPt>
          <c:dPt>
            <c:idx val="4"/>
            <c:bubble3D val="0"/>
            <c:extLst>
              <c:ext xmlns:c16="http://schemas.microsoft.com/office/drawing/2014/chart" uri="{C3380CC4-5D6E-409C-BE32-E72D297353CC}">
                <c16:uniqueId val="{00000007-08DC-446F-B7C9-800110CF3019}"/>
              </c:ext>
            </c:extLst>
          </c:dPt>
          <c:dPt>
            <c:idx val="5"/>
            <c:bubble3D val="0"/>
            <c:extLst>
              <c:ext xmlns:c16="http://schemas.microsoft.com/office/drawing/2014/chart" uri="{C3380CC4-5D6E-409C-BE32-E72D297353CC}">
                <c16:uniqueId val="{00000008-08DC-446F-B7C9-800110CF3019}"/>
              </c:ext>
            </c:extLst>
          </c:dPt>
          <c:dPt>
            <c:idx val="6"/>
            <c:bubble3D val="0"/>
            <c:extLst>
              <c:ext xmlns:c16="http://schemas.microsoft.com/office/drawing/2014/chart" uri="{C3380CC4-5D6E-409C-BE32-E72D297353CC}">
                <c16:uniqueId val="{00000009-08DC-446F-B7C9-800110CF3019}"/>
              </c:ext>
            </c:extLst>
          </c:dPt>
          <c:dPt>
            <c:idx val="7"/>
            <c:bubble3D val="0"/>
            <c:extLst>
              <c:ext xmlns:c16="http://schemas.microsoft.com/office/drawing/2014/chart" uri="{C3380CC4-5D6E-409C-BE32-E72D297353CC}">
                <c16:uniqueId val="{0000000A-08DC-446F-B7C9-800110CF3019}"/>
              </c:ext>
            </c:extLst>
          </c:dPt>
          <c:dPt>
            <c:idx val="8"/>
            <c:bubble3D val="0"/>
            <c:extLst>
              <c:ext xmlns:c16="http://schemas.microsoft.com/office/drawing/2014/chart" uri="{C3380CC4-5D6E-409C-BE32-E72D297353CC}">
                <c16:uniqueId val="{0000000B-08DC-446F-B7C9-800110CF3019}"/>
              </c:ext>
            </c:extLst>
          </c:dPt>
          <c:dPt>
            <c:idx val="9"/>
            <c:bubble3D val="0"/>
            <c:extLst>
              <c:ext xmlns:c16="http://schemas.microsoft.com/office/drawing/2014/chart" uri="{C3380CC4-5D6E-409C-BE32-E72D297353CC}">
                <c16:uniqueId val="{0000000C-08DC-446F-B7C9-800110CF3019}"/>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8DC-446F-B7C9-800110CF3019}"/>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c:spPr>
          <c:dPt>
            <c:idx val="0"/>
            <c:bubble3D val="0"/>
            <c:extLst>
              <c:ext xmlns:c16="http://schemas.microsoft.com/office/drawing/2014/chart" uri="{C3380CC4-5D6E-409C-BE32-E72D297353CC}">
                <c16:uniqueId val="{00000000-5084-4869-A824-3E6EB28E8AD9}"/>
              </c:ext>
            </c:extLst>
          </c:dPt>
          <c:dPt>
            <c:idx val="1"/>
            <c:bubble3D val="0"/>
            <c:extLst>
              <c:ext xmlns:c16="http://schemas.microsoft.com/office/drawing/2014/chart" uri="{C3380CC4-5D6E-409C-BE32-E72D297353CC}">
                <c16:uniqueId val="{00000001-5084-4869-A824-3E6EB28E8AD9}"/>
              </c:ext>
            </c:extLst>
          </c:dPt>
          <c:dPt>
            <c:idx val="2"/>
            <c:bubble3D val="0"/>
            <c:extLst>
              <c:ext xmlns:c16="http://schemas.microsoft.com/office/drawing/2014/chart" uri="{C3380CC4-5D6E-409C-BE32-E72D297353CC}">
                <c16:uniqueId val="{00000002-5084-4869-A824-3E6EB28E8AD9}"/>
              </c:ext>
            </c:extLst>
          </c:dPt>
          <c:dPt>
            <c:idx val="3"/>
            <c:bubble3D val="0"/>
            <c:extLst>
              <c:ext xmlns:c16="http://schemas.microsoft.com/office/drawing/2014/chart" uri="{C3380CC4-5D6E-409C-BE32-E72D297353CC}">
                <c16:uniqueId val="{00000003-5084-4869-A824-3E6EB28E8AD9}"/>
              </c:ext>
            </c:extLst>
          </c:dPt>
          <c:dPt>
            <c:idx val="4"/>
            <c:bubble3D val="0"/>
            <c:extLst>
              <c:ext xmlns:c16="http://schemas.microsoft.com/office/drawing/2014/chart" uri="{C3380CC4-5D6E-409C-BE32-E72D297353CC}">
                <c16:uniqueId val="{00000004-5084-4869-A824-3E6EB28E8AD9}"/>
              </c:ext>
            </c:extLst>
          </c:dPt>
          <c:dPt>
            <c:idx val="5"/>
            <c:bubble3D val="0"/>
            <c:spPr>
              <a:solidFill>
                <a:srgbClr val="85C401"/>
              </a:solidFill>
              <a:ln>
                <a:solidFill>
                  <a:schemeClr val="bg1"/>
                </a:solidFill>
              </a:ln>
              <a:effectLst/>
            </c:spPr>
            <c:extLst>
              <c:ext xmlns:c16="http://schemas.microsoft.com/office/drawing/2014/chart" uri="{C3380CC4-5D6E-409C-BE32-E72D297353CC}">
                <c16:uniqueId val="{00000006-5084-4869-A824-3E6EB28E8AD9}"/>
              </c:ext>
            </c:extLst>
          </c:dPt>
          <c:dPt>
            <c:idx val="6"/>
            <c:bubble3D val="0"/>
            <c:spPr>
              <a:solidFill>
                <a:srgbClr val="85C401"/>
              </a:solidFill>
              <a:ln>
                <a:solidFill>
                  <a:schemeClr val="bg1"/>
                </a:solidFill>
              </a:ln>
              <a:effectLst/>
            </c:spPr>
            <c:extLst>
              <c:ext xmlns:c16="http://schemas.microsoft.com/office/drawing/2014/chart" uri="{C3380CC4-5D6E-409C-BE32-E72D297353CC}">
                <c16:uniqueId val="{00000008-5084-4869-A824-3E6EB28E8AD9}"/>
              </c:ext>
            </c:extLst>
          </c:dPt>
          <c:dPt>
            <c:idx val="7"/>
            <c:bubble3D val="0"/>
            <c:spPr>
              <a:solidFill>
                <a:srgbClr val="85C401"/>
              </a:solidFill>
              <a:ln>
                <a:solidFill>
                  <a:schemeClr val="bg1"/>
                </a:solidFill>
              </a:ln>
              <a:effectLst/>
            </c:spPr>
            <c:extLst>
              <c:ext xmlns:c16="http://schemas.microsoft.com/office/drawing/2014/chart" uri="{C3380CC4-5D6E-409C-BE32-E72D297353CC}">
                <c16:uniqueId val="{0000000A-5084-4869-A824-3E6EB28E8AD9}"/>
              </c:ext>
            </c:extLst>
          </c:dPt>
          <c:dPt>
            <c:idx val="8"/>
            <c:bubble3D val="0"/>
            <c:spPr>
              <a:solidFill>
                <a:srgbClr val="85C401"/>
              </a:solidFill>
              <a:ln>
                <a:solidFill>
                  <a:schemeClr val="bg1"/>
                </a:solidFill>
              </a:ln>
              <a:effectLst/>
            </c:spPr>
            <c:extLst>
              <c:ext xmlns:c16="http://schemas.microsoft.com/office/drawing/2014/chart" uri="{C3380CC4-5D6E-409C-BE32-E72D297353CC}">
                <c16:uniqueId val="{0000000C-5084-4869-A824-3E6EB28E8AD9}"/>
              </c:ext>
            </c:extLst>
          </c:dPt>
          <c:dPt>
            <c:idx val="9"/>
            <c:bubble3D val="0"/>
            <c:spPr>
              <a:solidFill>
                <a:srgbClr val="85C401"/>
              </a:solidFill>
              <a:ln>
                <a:solidFill>
                  <a:schemeClr val="bg1"/>
                </a:solidFill>
              </a:ln>
              <a:effectLst/>
            </c:spPr>
            <c:extLst>
              <c:ext xmlns:c16="http://schemas.microsoft.com/office/drawing/2014/chart" uri="{C3380CC4-5D6E-409C-BE32-E72D297353CC}">
                <c16:uniqueId val="{0000000E-5084-4869-A824-3E6EB28E8AD9}"/>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5084-4869-A824-3E6EB28E8AD9}"/>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c:spPr>
          <c:dPt>
            <c:idx val="0"/>
            <c:bubble3D val="0"/>
            <c:extLst>
              <c:ext xmlns:c16="http://schemas.microsoft.com/office/drawing/2014/chart" uri="{C3380CC4-5D6E-409C-BE32-E72D297353CC}">
                <c16:uniqueId val="{00000000-D38A-4BEE-886C-6E74A337D5A2}"/>
              </c:ext>
            </c:extLst>
          </c:dPt>
          <c:dPt>
            <c:idx val="1"/>
            <c:bubble3D val="0"/>
            <c:extLst>
              <c:ext xmlns:c16="http://schemas.microsoft.com/office/drawing/2014/chart" uri="{C3380CC4-5D6E-409C-BE32-E72D297353CC}">
                <c16:uniqueId val="{00000001-D38A-4BEE-886C-6E74A337D5A2}"/>
              </c:ext>
            </c:extLst>
          </c:dPt>
          <c:dPt>
            <c:idx val="2"/>
            <c:bubble3D val="0"/>
            <c:extLst>
              <c:ext xmlns:c16="http://schemas.microsoft.com/office/drawing/2014/chart" uri="{C3380CC4-5D6E-409C-BE32-E72D297353CC}">
                <c16:uniqueId val="{00000002-D38A-4BEE-886C-6E74A337D5A2}"/>
              </c:ext>
            </c:extLst>
          </c:dPt>
          <c:dPt>
            <c:idx val="3"/>
            <c:bubble3D val="0"/>
            <c:extLst>
              <c:ext xmlns:c16="http://schemas.microsoft.com/office/drawing/2014/chart" uri="{C3380CC4-5D6E-409C-BE32-E72D297353CC}">
                <c16:uniqueId val="{00000003-D38A-4BEE-886C-6E74A337D5A2}"/>
              </c:ext>
            </c:extLst>
          </c:dPt>
          <c:dPt>
            <c:idx val="4"/>
            <c:bubble3D val="0"/>
            <c:spPr>
              <a:solidFill>
                <a:srgbClr val="FF2B2A"/>
              </a:solidFill>
              <a:ln>
                <a:solidFill>
                  <a:schemeClr val="bg1"/>
                </a:solidFill>
              </a:ln>
              <a:effectLst/>
            </c:spPr>
            <c:extLst>
              <c:ext xmlns:c16="http://schemas.microsoft.com/office/drawing/2014/chart" uri="{C3380CC4-5D6E-409C-BE32-E72D297353CC}">
                <c16:uniqueId val="{00000005-D38A-4BEE-886C-6E74A337D5A2}"/>
              </c:ext>
            </c:extLst>
          </c:dPt>
          <c:dPt>
            <c:idx val="5"/>
            <c:bubble3D val="0"/>
            <c:spPr>
              <a:solidFill>
                <a:srgbClr val="FF2B2A"/>
              </a:solidFill>
              <a:ln>
                <a:solidFill>
                  <a:schemeClr val="bg1"/>
                </a:solidFill>
              </a:ln>
              <a:effectLst/>
            </c:spPr>
            <c:extLst>
              <c:ext xmlns:c16="http://schemas.microsoft.com/office/drawing/2014/chart" uri="{C3380CC4-5D6E-409C-BE32-E72D297353CC}">
                <c16:uniqueId val="{00000007-D38A-4BEE-886C-6E74A337D5A2}"/>
              </c:ext>
            </c:extLst>
          </c:dPt>
          <c:dPt>
            <c:idx val="6"/>
            <c:bubble3D val="0"/>
            <c:spPr>
              <a:solidFill>
                <a:srgbClr val="FF2B2A"/>
              </a:solidFill>
              <a:ln>
                <a:solidFill>
                  <a:schemeClr val="bg1"/>
                </a:solidFill>
              </a:ln>
              <a:effectLst/>
            </c:spPr>
            <c:extLst>
              <c:ext xmlns:c16="http://schemas.microsoft.com/office/drawing/2014/chart" uri="{C3380CC4-5D6E-409C-BE32-E72D297353CC}">
                <c16:uniqueId val="{00000009-D38A-4BEE-886C-6E74A337D5A2}"/>
              </c:ext>
            </c:extLst>
          </c:dPt>
          <c:dPt>
            <c:idx val="7"/>
            <c:bubble3D val="0"/>
            <c:spPr>
              <a:solidFill>
                <a:srgbClr val="FF2B2A"/>
              </a:solidFill>
              <a:ln>
                <a:solidFill>
                  <a:schemeClr val="bg1"/>
                </a:solidFill>
              </a:ln>
              <a:effectLst/>
            </c:spPr>
            <c:extLst>
              <c:ext xmlns:c16="http://schemas.microsoft.com/office/drawing/2014/chart" uri="{C3380CC4-5D6E-409C-BE32-E72D297353CC}">
                <c16:uniqueId val="{0000000B-D38A-4BEE-886C-6E74A337D5A2}"/>
              </c:ext>
            </c:extLst>
          </c:dPt>
          <c:dPt>
            <c:idx val="8"/>
            <c:bubble3D val="0"/>
            <c:spPr>
              <a:solidFill>
                <a:srgbClr val="FF2B2A"/>
              </a:solidFill>
              <a:ln>
                <a:solidFill>
                  <a:schemeClr val="bg1"/>
                </a:solidFill>
              </a:ln>
              <a:effectLst/>
            </c:spPr>
            <c:extLst>
              <c:ext xmlns:c16="http://schemas.microsoft.com/office/drawing/2014/chart" uri="{C3380CC4-5D6E-409C-BE32-E72D297353CC}">
                <c16:uniqueId val="{0000000D-D38A-4BEE-886C-6E74A337D5A2}"/>
              </c:ext>
            </c:extLst>
          </c:dPt>
          <c:dPt>
            <c:idx val="9"/>
            <c:bubble3D val="0"/>
            <c:spPr>
              <a:solidFill>
                <a:srgbClr val="FF2B2A"/>
              </a:solidFill>
              <a:ln>
                <a:solidFill>
                  <a:schemeClr val="bg1"/>
                </a:solidFill>
              </a:ln>
              <a:effectLst/>
            </c:spPr>
            <c:extLst>
              <c:ext xmlns:c16="http://schemas.microsoft.com/office/drawing/2014/chart" uri="{C3380CC4-5D6E-409C-BE32-E72D297353CC}">
                <c16:uniqueId val="{0000000F-D38A-4BEE-886C-6E74A337D5A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0-D38A-4BEE-886C-6E74A337D5A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3EB8CD"/>
            </a:solidFill>
            <a:ln>
              <a:solidFill>
                <a:schemeClr val="bg1"/>
              </a:solidFill>
            </a:ln>
            <a:effectLst/>
          </c:spPr>
          <c:dPt>
            <c:idx val="0"/>
            <c:bubble3D val="0"/>
            <c:spPr>
              <a:solidFill>
                <a:schemeClr val="bg1">
                  <a:lumMod val="85000"/>
                </a:schemeClr>
              </a:solidFill>
              <a:ln>
                <a:solidFill>
                  <a:schemeClr val="bg1"/>
                </a:solidFill>
              </a:ln>
              <a:effectLst/>
            </c:spPr>
            <c:extLst>
              <c:ext xmlns:c16="http://schemas.microsoft.com/office/drawing/2014/chart" uri="{C3380CC4-5D6E-409C-BE32-E72D297353CC}">
                <c16:uniqueId val="{00000001-3541-4945-BBAC-320F784C1F46}"/>
              </c:ext>
            </c:extLst>
          </c:dPt>
          <c:dPt>
            <c:idx val="1"/>
            <c:bubble3D val="0"/>
            <c:spPr>
              <a:solidFill>
                <a:schemeClr val="bg1">
                  <a:lumMod val="85000"/>
                </a:schemeClr>
              </a:solidFill>
              <a:ln>
                <a:solidFill>
                  <a:schemeClr val="bg1"/>
                </a:solidFill>
              </a:ln>
              <a:effectLst/>
            </c:spPr>
            <c:extLst>
              <c:ext xmlns:c16="http://schemas.microsoft.com/office/drawing/2014/chart" uri="{C3380CC4-5D6E-409C-BE32-E72D297353CC}">
                <c16:uniqueId val="{00000003-3541-4945-BBAC-320F784C1F46}"/>
              </c:ext>
            </c:extLst>
          </c:dPt>
          <c:dPt>
            <c:idx val="2"/>
            <c:bubble3D val="0"/>
            <c:spPr>
              <a:solidFill>
                <a:schemeClr val="bg1">
                  <a:lumMod val="85000"/>
                </a:schemeClr>
              </a:solidFill>
              <a:ln>
                <a:solidFill>
                  <a:schemeClr val="bg1"/>
                </a:solidFill>
              </a:ln>
              <a:effectLst/>
            </c:spPr>
            <c:extLst>
              <c:ext xmlns:c16="http://schemas.microsoft.com/office/drawing/2014/chart" uri="{C3380CC4-5D6E-409C-BE32-E72D297353CC}">
                <c16:uniqueId val="{00000005-3541-4945-BBAC-320F784C1F46}"/>
              </c:ext>
            </c:extLst>
          </c:dPt>
          <c:dPt>
            <c:idx val="3"/>
            <c:bubble3D val="0"/>
            <c:extLst>
              <c:ext xmlns:c16="http://schemas.microsoft.com/office/drawing/2014/chart" uri="{C3380CC4-5D6E-409C-BE32-E72D297353CC}">
                <c16:uniqueId val="{00000006-3541-4945-BBAC-320F784C1F46}"/>
              </c:ext>
            </c:extLst>
          </c:dPt>
          <c:dPt>
            <c:idx val="4"/>
            <c:bubble3D val="0"/>
            <c:extLst>
              <c:ext xmlns:c16="http://schemas.microsoft.com/office/drawing/2014/chart" uri="{C3380CC4-5D6E-409C-BE32-E72D297353CC}">
                <c16:uniqueId val="{00000007-3541-4945-BBAC-320F784C1F46}"/>
              </c:ext>
            </c:extLst>
          </c:dPt>
          <c:dPt>
            <c:idx val="5"/>
            <c:bubble3D val="0"/>
            <c:extLst>
              <c:ext xmlns:c16="http://schemas.microsoft.com/office/drawing/2014/chart" uri="{C3380CC4-5D6E-409C-BE32-E72D297353CC}">
                <c16:uniqueId val="{00000008-3541-4945-BBAC-320F784C1F46}"/>
              </c:ext>
            </c:extLst>
          </c:dPt>
          <c:dPt>
            <c:idx val="6"/>
            <c:bubble3D val="0"/>
            <c:extLst>
              <c:ext xmlns:c16="http://schemas.microsoft.com/office/drawing/2014/chart" uri="{C3380CC4-5D6E-409C-BE32-E72D297353CC}">
                <c16:uniqueId val="{00000009-3541-4945-BBAC-320F784C1F46}"/>
              </c:ext>
            </c:extLst>
          </c:dPt>
          <c:dPt>
            <c:idx val="7"/>
            <c:bubble3D val="0"/>
            <c:extLst>
              <c:ext xmlns:c16="http://schemas.microsoft.com/office/drawing/2014/chart" uri="{C3380CC4-5D6E-409C-BE32-E72D297353CC}">
                <c16:uniqueId val="{0000000A-3541-4945-BBAC-320F784C1F46}"/>
              </c:ext>
            </c:extLst>
          </c:dPt>
          <c:dPt>
            <c:idx val="8"/>
            <c:bubble3D val="0"/>
            <c:extLst>
              <c:ext xmlns:c16="http://schemas.microsoft.com/office/drawing/2014/chart" uri="{C3380CC4-5D6E-409C-BE32-E72D297353CC}">
                <c16:uniqueId val="{0000000B-3541-4945-BBAC-320F784C1F46}"/>
              </c:ext>
            </c:extLst>
          </c:dPt>
          <c:dPt>
            <c:idx val="9"/>
            <c:bubble3D val="0"/>
            <c:extLst>
              <c:ext xmlns:c16="http://schemas.microsoft.com/office/drawing/2014/chart" uri="{C3380CC4-5D6E-409C-BE32-E72D297353CC}">
                <c16:uniqueId val="{0000000C-3541-4945-BBAC-320F784C1F4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3541-4945-BBAC-320F784C1F4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9/26/2019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39895368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129183476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103422271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9_pic">
    <p:spTree>
      <p:nvGrpSpPr>
        <p:cNvPr id="1" name=""/>
        <p:cNvGrpSpPr/>
        <p:nvPr/>
      </p:nvGrpSpPr>
      <p:grpSpPr>
        <a:xfrm>
          <a:off x="0" y="0"/>
          <a:ext cx="0" cy="0"/>
          <a:chOff x="0" y="0"/>
          <a:chExt cx="0" cy="0"/>
        </a:xfrm>
      </p:grpSpPr>
    </p:spTree>
    <p:extLst>
      <p:ext uri="{BB962C8B-B14F-4D97-AF65-F5344CB8AC3E}">
        <p14:creationId xmlns:p14="http://schemas.microsoft.com/office/powerpoint/2010/main" val="183084931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1161648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00467357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0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78169271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321950548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_9">
    <p:spTree>
      <p:nvGrpSpPr>
        <p:cNvPr id="1" name=""/>
        <p:cNvGrpSpPr/>
        <p:nvPr/>
      </p:nvGrpSpPr>
      <p:grpSpPr>
        <a:xfrm>
          <a:off x="0" y="0"/>
          <a:ext cx="0" cy="0"/>
          <a:chOff x="0" y="0"/>
          <a:chExt cx="0" cy="0"/>
        </a:xfrm>
      </p:grpSpPr>
      <p:sp>
        <p:nvSpPr>
          <p:cNvPr id="5" name="Номер слайда 4"/>
          <p:cNvSpPr>
            <a:spLocks noGrp="1"/>
          </p:cNvSpPr>
          <p:nvPr>
            <p:ph type="sldNum" sz="quarter" idx="12"/>
          </p:nvPr>
        </p:nvSpPr>
        <p:spPr>
          <a:xfrm>
            <a:off x="10802814" y="6286012"/>
            <a:ext cx="550985" cy="365125"/>
          </a:xfrm>
          <a:prstGeom prst="rect">
            <a:avLst/>
          </a:prstGeom>
        </p:spPr>
        <p:txBody>
          <a:bodyPr/>
          <a:lstStyle/>
          <a:p>
            <a:fld id="{C73A5C34-6B76-4AF1-BC39-A0EE85CE817B}" type="slidenum">
              <a:rPr lang="ru-RU" smtClean="0"/>
              <a:t>‹#›</a:t>
            </a:fld>
            <a:endParaRPr lang="ru-RU"/>
          </a:p>
        </p:txBody>
      </p:sp>
      <p:sp>
        <p:nvSpPr>
          <p:cNvPr id="4" name="Заголовок 1"/>
          <p:cNvSpPr>
            <a:spLocks noGrp="1"/>
          </p:cNvSpPr>
          <p:nvPr>
            <p:ph type="title"/>
          </p:nvPr>
        </p:nvSpPr>
        <p:spPr>
          <a:xfrm>
            <a:off x="1193970" y="500568"/>
            <a:ext cx="6823315" cy="545615"/>
          </a:xfrm>
          <a:prstGeom prst="rect">
            <a:avLst/>
          </a:prstGeom>
        </p:spPr>
        <p:txBody>
          <a:bodyPr vert="horz" lIns="91440" tIns="45720" rIns="91440" bIns="45720" rtlCol="0" anchor="ctr">
            <a:normAutofit/>
          </a:bodyPr>
          <a:lstStyle/>
          <a:p>
            <a:r>
              <a:rPr lang="ru-RU" dirty="0"/>
              <a:t>Образец заголовка</a:t>
            </a:r>
          </a:p>
        </p:txBody>
      </p:sp>
    </p:spTree>
    <p:extLst>
      <p:ext uri="{BB962C8B-B14F-4D97-AF65-F5344CB8AC3E}">
        <p14:creationId xmlns:p14="http://schemas.microsoft.com/office/powerpoint/2010/main" val="24055026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9/26/2019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9/26/2019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9/26/2019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9/26/2019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9/26/2019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9/26/2019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image" Target="../media/image1.png"/><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hyperlink" Target="http://powerpoint.sage-fox.com/" TargetMode="Externa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9/26/2019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1" y="1"/>
            <a:ext cx="12192001" cy="6858000"/>
          </a:xfrm>
          <a:prstGeom prst="rect">
            <a:avLst/>
          </a:prstGeom>
          <a:solidFill>
            <a:srgbClr val="EEF4FA">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9">
            <a:hlinkClick r:id="rId23"/>
          </p:cNvPr>
          <p:cNvPicPr>
            <a:picLocks noChangeAspect="1"/>
          </p:cNvPicPr>
          <p:nvPr userDrawn="1"/>
        </p:nvPicPr>
        <p:blipFill>
          <a:blip r:embed="rId24" cstate="print">
            <a:extLst>
              <a:ext uri="{28A0092B-C50C-407E-A947-70E740481C1C}">
                <a14:useLocalDpi xmlns:a14="http://schemas.microsoft.com/office/drawing/2010/main" val="0"/>
              </a:ext>
            </a:extLst>
          </a:blip>
          <a:stretch>
            <a:fillRect/>
          </a:stretch>
        </p:blipFill>
        <p:spPr>
          <a:xfrm>
            <a:off x="11734800" y="6721476"/>
            <a:ext cx="457200" cy="124690"/>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4" r:id="rId13"/>
    <p:sldLayoutId id="2147483666" r:id="rId14"/>
    <p:sldLayoutId id="2147483674" r:id="rId15"/>
    <p:sldLayoutId id="2147483675" r:id="rId16"/>
    <p:sldLayoutId id="2147483676" r:id="rId17"/>
    <p:sldLayoutId id="2147483677" r:id="rId18"/>
    <p:sldLayoutId id="2147483678" r:id="rId19"/>
    <p:sldLayoutId id="2147483679" r:id="rId20"/>
    <p:sldLayoutId id="2147483680" r:id="rId2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0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35.jpg"/></Relationships>
</file>

<file path=ppt/slides/_rels/slide12.xml.rels><?xml version="1.0" encoding="UTF-8" standalone="yes"?>
<Relationships xmlns="http://schemas.openxmlformats.org/package/2006/relationships"><Relationship Id="rId8" Type="http://schemas.openxmlformats.org/officeDocument/2006/relationships/image" Target="../media/image19.svg"/><Relationship Id="rId13" Type="http://schemas.openxmlformats.org/officeDocument/2006/relationships/image" Target="../media/image9.png"/><Relationship Id="rId3" Type="http://schemas.openxmlformats.org/officeDocument/2006/relationships/image" Target="../media/image5.png"/><Relationship Id="rId7" Type="http://schemas.openxmlformats.org/officeDocument/2006/relationships/image" Target="../media/image18.png"/><Relationship Id="rId12" Type="http://schemas.openxmlformats.org/officeDocument/2006/relationships/image" Target="../media/image37.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7.svg"/><Relationship Id="rId11" Type="http://schemas.openxmlformats.org/officeDocument/2006/relationships/image" Target="../media/image36.png"/><Relationship Id="rId5" Type="http://schemas.openxmlformats.org/officeDocument/2006/relationships/image" Target="../media/image16.png"/><Relationship Id="rId10" Type="http://schemas.openxmlformats.org/officeDocument/2006/relationships/image" Target="../media/image21.svg"/><Relationship Id="rId4" Type="http://schemas.openxmlformats.org/officeDocument/2006/relationships/image" Target="../media/image6.svg"/><Relationship Id="rId9" Type="http://schemas.openxmlformats.org/officeDocument/2006/relationships/image" Target="../media/image20.png"/><Relationship Id="rId14" Type="http://schemas.openxmlformats.org/officeDocument/2006/relationships/image" Target="../media/image10.svg"/></Relationships>
</file>

<file path=ppt/slides/_rels/slide13.xml.rels><?xml version="1.0" encoding="UTF-8" standalone="yes"?>
<Relationships xmlns="http://schemas.openxmlformats.org/package/2006/relationships"><Relationship Id="rId3" Type="http://schemas.openxmlformats.org/officeDocument/2006/relationships/image" Target="../media/image38.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1.jpg"/><Relationship Id="rId5" Type="http://schemas.openxmlformats.org/officeDocument/2006/relationships/image" Target="../media/image40.jpg"/><Relationship Id="rId4" Type="http://schemas.openxmlformats.org/officeDocument/2006/relationships/image" Target="../media/image39.jpg"/></Relationships>
</file>

<file path=ppt/slides/_rels/slide14.xml.rels><?xml version="1.0" encoding="UTF-8" standalone="yes"?>
<Relationships xmlns="http://schemas.openxmlformats.org/package/2006/relationships"><Relationship Id="rId8" Type="http://schemas.openxmlformats.org/officeDocument/2006/relationships/image" Target="../media/image8.svg"/><Relationship Id="rId3" Type="http://schemas.openxmlformats.org/officeDocument/2006/relationships/image" Target="../media/image5.png"/><Relationship Id="rId7" Type="http://schemas.openxmlformats.org/officeDocument/2006/relationships/image" Target="../media/image7.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3.svg"/><Relationship Id="rId5" Type="http://schemas.openxmlformats.org/officeDocument/2006/relationships/image" Target="../media/image42.png"/><Relationship Id="rId10" Type="http://schemas.openxmlformats.org/officeDocument/2006/relationships/image" Target="../media/image10.svg"/><Relationship Id="rId4" Type="http://schemas.openxmlformats.org/officeDocument/2006/relationships/image" Target="../media/image6.svg"/><Relationship Id="rId9" Type="http://schemas.openxmlformats.org/officeDocument/2006/relationships/image" Target="../media/image9.png"/></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3" Type="http://schemas.openxmlformats.org/officeDocument/2006/relationships/image" Target="../media/image44.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45.png"/></Relationships>
</file>

<file path=ppt/slides/_rels/slide2.xml.rels><?xml version="1.0" encoding="UTF-8" standalone="yes"?>
<Relationships xmlns="http://schemas.openxmlformats.org/package/2006/relationships"><Relationship Id="rId8" Type="http://schemas.openxmlformats.org/officeDocument/2006/relationships/image" Target="../media/image10.svg"/><Relationship Id="rId3" Type="http://schemas.openxmlformats.org/officeDocument/2006/relationships/image" Target="../media/image5.png"/><Relationship Id="rId7" Type="http://schemas.openxmlformats.org/officeDocument/2006/relationships/image" Target="../media/image9.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8.svg"/><Relationship Id="rId5" Type="http://schemas.openxmlformats.org/officeDocument/2006/relationships/image" Target="../media/image7.png"/><Relationship Id="rId4" Type="http://schemas.openxmlformats.org/officeDocument/2006/relationships/image" Target="../media/image6.svg"/></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5.xml.rels><?xml version="1.0" encoding="UTF-8" standalone="yes"?>
<Relationships xmlns="http://schemas.openxmlformats.org/package/2006/relationships"><Relationship Id="rId3" Type="http://schemas.openxmlformats.org/officeDocument/2006/relationships/image" Target="../media/image13.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4.png"/><Relationship Id="rId5" Type="http://schemas.openxmlformats.org/officeDocument/2006/relationships/image" Target="../media/image12.png"/><Relationship Id="rId4" Type="http://schemas.openxmlformats.org/officeDocument/2006/relationships/image" Target="../media/image15.png"/></Relationships>
</file>

<file path=ppt/slides/_rels/slide2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8" Type="http://schemas.openxmlformats.org/officeDocument/2006/relationships/image" Target="../media/image10.svg"/><Relationship Id="rId3" Type="http://schemas.openxmlformats.org/officeDocument/2006/relationships/image" Target="../media/image5.png"/><Relationship Id="rId7" Type="http://schemas.openxmlformats.org/officeDocument/2006/relationships/image" Target="../media/image9.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8.svg"/><Relationship Id="rId5" Type="http://schemas.openxmlformats.org/officeDocument/2006/relationships/image" Target="../media/image7.png"/><Relationship Id="rId4" Type="http://schemas.openxmlformats.org/officeDocument/2006/relationships/image" Target="../media/image6.svg"/></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7.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jpg"/><Relationship Id="rId1" Type="http://schemas.openxmlformats.org/officeDocument/2006/relationships/slideLayout" Target="../slideLayouts/slideLayout18.xml"/><Relationship Id="rId6" Type="http://schemas.openxmlformats.org/officeDocument/2006/relationships/image" Target="../media/image47.svg"/><Relationship Id="rId5" Type="http://schemas.openxmlformats.org/officeDocument/2006/relationships/image" Target="../media/image46.png"/><Relationship Id="rId4" Type="http://schemas.openxmlformats.org/officeDocument/2006/relationships/image" Target="../media/image23.svg"/></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8" Type="http://schemas.openxmlformats.org/officeDocument/2006/relationships/image" Target="../media/image53.svg"/><Relationship Id="rId13" Type="http://schemas.openxmlformats.org/officeDocument/2006/relationships/image" Target="../media/image58.png"/><Relationship Id="rId18" Type="http://schemas.openxmlformats.org/officeDocument/2006/relationships/image" Target="../media/image62.svg"/><Relationship Id="rId3" Type="http://schemas.openxmlformats.org/officeDocument/2006/relationships/image" Target="../media/image48.png"/><Relationship Id="rId7" Type="http://schemas.openxmlformats.org/officeDocument/2006/relationships/image" Target="../media/image52.png"/><Relationship Id="rId12" Type="http://schemas.openxmlformats.org/officeDocument/2006/relationships/image" Target="../media/image57.svg"/><Relationship Id="rId17" Type="http://schemas.openxmlformats.org/officeDocument/2006/relationships/image" Target="../media/image61.png"/><Relationship Id="rId2" Type="http://schemas.openxmlformats.org/officeDocument/2006/relationships/image" Target="../media/image2.jpg"/><Relationship Id="rId16" Type="http://schemas.openxmlformats.org/officeDocument/2006/relationships/image" Target="../media/image60.svg"/><Relationship Id="rId20" Type="http://schemas.openxmlformats.org/officeDocument/2006/relationships/image" Target="../media/image64.svg"/><Relationship Id="rId1" Type="http://schemas.openxmlformats.org/officeDocument/2006/relationships/slideLayout" Target="../slideLayouts/slideLayout14.xml"/><Relationship Id="rId6" Type="http://schemas.openxmlformats.org/officeDocument/2006/relationships/image" Target="../media/image51.svg"/><Relationship Id="rId11" Type="http://schemas.openxmlformats.org/officeDocument/2006/relationships/image" Target="../media/image56.png"/><Relationship Id="rId5" Type="http://schemas.openxmlformats.org/officeDocument/2006/relationships/image" Target="../media/image50.png"/><Relationship Id="rId15" Type="http://schemas.openxmlformats.org/officeDocument/2006/relationships/image" Target="../media/image26.png"/><Relationship Id="rId10" Type="http://schemas.openxmlformats.org/officeDocument/2006/relationships/image" Target="../media/image55.svg"/><Relationship Id="rId19" Type="http://schemas.openxmlformats.org/officeDocument/2006/relationships/image" Target="../media/image63.png"/><Relationship Id="rId4" Type="http://schemas.openxmlformats.org/officeDocument/2006/relationships/image" Target="../media/image49.svg"/><Relationship Id="rId9" Type="http://schemas.openxmlformats.org/officeDocument/2006/relationships/image" Target="../media/image54.png"/><Relationship Id="rId14" Type="http://schemas.openxmlformats.org/officeDocument/2006/relationships/image" Target="../media/image59.svg"/></Relationships>
</file>

<file path=ppt/slides/_rels/slide41.xml.rels><?xml version="1.0" encoding="UTF-8" standalone="yes"?>
<Relationships xmlns="http://schemas.openxmlformats.org/package/2006/relationships"><Relationship Id="rId8" Type="http://schemas.openxmlformats.org/officeDocument/2006/relationships/image" Target="../media/image68.svg"/><Relationship Id="rId3" Type="http://schemas.openxmlformats.org/officeDocument/2006/relationships/image" Target="../media/image22.png"/><Relationship Id="rId7" Type="http://schemas.openxmlformats.org/officeDocument/2006/relationships/image" Target="../media/image67.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66.svg"/><Relationship Id="rId5" Type="http://schemas.openxmlformats.org/officeDocument/2006/relationships/image" Target="../media/image24.png"/><Relationship Id="rId10" Type="http://schemas.openxmlformats.org/officeDocument/2006/relationships/image" Target="../media/image69.svg"/><Relationship Id="rId4" Type="http://schemas.openxmlformats.org/officeDocument/2006/relationships/image" Target="../media/image65.svg"/><Relationship Id="rId9" Type="http://schemas.openxmlformats.org/officeDocument/2006/relationships/image" Target="../media/image46.png"/></Relationships>
</file>

<file path=ppt/slides/_rels/slide4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9.xml"/></Relationships>
</file>

<file path=ppt/slides/_rels/slide4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4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47.xml.rels><?xml version="1.0" encoding="UTF-8" standalone="yes"?>
<Relationships xmlns="http://schemas.openxmlformats.org/package/2006/relationships"><Relationship Id="rId8" Type="http://schemas.openxmlformats.org/officeDocument/2006/relationships/image" Target="../media/image72.svg"/><Relationship Id="rId13" Type="http://schemas.openxmlformats.org/officeDocument/2006/relationships/image" Target="../media/image63.png"/><Relationship Id="rId3" Type="http://schemas.openxmlformats.org/officeDocument/2006/relationships/image" Target="../media/image22.png"/><Relationship Id="rId7" Type="http://schemas.openxmlformats.org/officeDocument/2006/relationships/image" Target="../media/image71.png"/><Relationship Id="rId12" Type="http://schemas.openxmlformats.org/officeDocument/2006/relationships/image" Target="../media/image27.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70.svg"/><Relationship Id="rId11" Type="http://schemas.openxmlformats.org/officeDocument/2006/relationships/image" Target="../media/image26.png"/><Relationship Id="rId5" Type="http://schemas.openxmlformats.org/officeDocument/2006/relationships/image" Target="../media/image67.png"/><Relationship Id="rId10" Type="http://schemas.openxmlformats.org/officeDocument/2006/relationships/image" Target="../media/image25.svg"/><Relationship Id="rId4" Type="http://schemas.openxmlformats.org/officeDocument/2006/relationships/image" Target="../media/image23.svg"/><Relationship Id="rId9" Type="http://schemas.openxmlformats.org/officeDocument/2006/relationships/image" Target="../media/image24.png"/><Relationship Id="rId14" Type="http://schemas.openxmlformats.org/officeDocument/2006/relationships/image" Target="../media/image73.svg"/></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xml.rels><?xml version="1.0" encoding="UTF-8" standalone="yes"?>
<Relationships xmlns="http://schemas.openxmlformats.org/package/2006/relationships"><Relationship Id="rId3" Type="http://schemas.openxmlformats.org/officeDocument/2006/relationships/image" Target="../media/image11.png"/><Relationship Id="rId7" Type="http://schemas.openxmlformats.org/officeDocument/2006/relationships/image" Target="../media/image15.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4.png"/><Relationship Id="rId5" Type="http://schemas.openxmlformats.org/officeDocument/2006/relationships/image" Target="../media/image13.png"/><Relationship Id="rId4" Type="http://schemas.openxmlformats.org/officeDocument/2006/relationships/image" Target="../media/image12.png"/></Relationships>
</file>

<file path=ppt/slides/_rels/slide50.xml.rels><?xml version="1.0" encoding="UTF-8" standalone="yes"?>
<Relationships xmlns="http://schemas.openxmlformats.org/package/2006/relationships"><Relationship Id="rId3" Type="http://schemas.openxmlformats.org/officeDocument/2006/relationships/image" Target="../media/image13.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4.png"/><Relationship Id="rId5" Type="http://schemas.openxmlformats.org/officeDocument/2006/relationships/image" Target="../media/image12.png"/><Relationship Id="rId4" Type="http://schemas.openxmlformats.org/officeDocument/2006/relationships/image" Target="../media/image15.png"/></Relationships>
</file>

<file path=ppt/slides/_rels/slide5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9.xml"/></Relationships>
</file>

<file path=ppt/slides/_rels/slide53.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75.jpg"/></Relationships>
</file>

<file path=ppt/slides/_rels/slide5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8" Type="http://schemas.openxmlformats.org/officeDocument/2006/relationships/image" Target="../media/image19.svg"/><Relationship Id="rId3" Type="http://schemas.openxmlformats.org/officeDocument/2006/relationships/image" Target="../media/image5.png"/><Relationship Id="rId7" Type="http://schemas.openxmlformats.org/officeDocument/2006/relationships/image" Target="../media/image18.png"/><Relationship Id="rId12" Type="http://schemas.openxmlformats.org/officeDocument/2006/relationships/image" Target="../media/image10.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7.svg"/><Relationship Id="rId11" Type="http://schemas.openxmlformats.org/officeDocument/2006/relationships/image" Target="../media/image9.png"/><Relationship Id="rId5" Type="http://schemas.openxmlformats.org/officeDocument/2006/relationships/image" Target="../media/image16.png"/><Relationship Id="rId10" Type="http://schemas.openxmlformats.org/officeDocument/2006/relationships/image" Target="../media/image21.svg"/><Relationship Id="rId4" Type="http://schemas.openxmlformats.org/officeDocument/2006/relationships/image" Target="../media/image6.svg"/><Relationship Id="rId9" Type="http://schemas.openxmlformats.org/officeDocument/2006/relationships/image" Target="../media/image20.png"/></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69.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chart" Target="../charts/chart3.xml"/></Relationships>
</file>

<file path=ppt/slides/_rels/slide7.xml.rels><?xml version="1.0" encoding="UTF-8" standalone="yes"?>
<Relationships xmlns="http://schemas.openxmlformats.org/package/2006/relationships"><Relationship Id="rId8" Type="http://schemas.openxmlformats.org/officeDocument/2006/relationships/image" Target="../media/image27.svg"/><Relationship Id="rId3" Type="http://schemas.openxmlformats.org/officeDocument/2006/relationships/image" Target="../media/image22.png"/><Relationship Id="rId7" Type="http://schemas.openxmlformats.org/officeDocument/2006/relationships/image" Target="../media/image26.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5.svg"/><Relationship Id="rId5" Type="http://schemas.openxmlformats.org/officeDocument/2006/relationships/image" Target="../media/image24.png"/><Relationship Id="rId4" Type="http://schemas.openxmlformats.org/officeDocument/2006/relationships/image" Target="../media/image23.svg"/></Relationships>
</file>

<file path=ppt/slides/_rels/slide7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71.xml.rels><?xml version="1.0" encoding="UTF-8" standalone="yes"?>
<Relationships xmlns="http://schemas.openxmlformats.org/package/2006/relationships"><Relationship Id="rId3" Type="http://schemas.openxmlformats.org/officeDocument/2006/relationships/image" Target="../media/image76.png"/><Relationship Id="rId7" Type="http://schemas.openxmlformats.org/officeDocument/2006/relationships/chart" Target="../charts/chart6.xml"/><Relationship Id="rId2" Type="http://schemas.openxmlformats.org/officeDocument/2006/relationships/image" Target="../media/image2.jpg"/><Relationship Id="rId1" Type="http://schemas.openxmlformats.org/officeDocument/2006/relationships/slideLayout" Target="../slideLayouts/slideLayout17.xml"/><Relationship Id="rId6" Type="http://schemas.openxmlformats.org/officeDocument/2006/relationships/chart" Target="../charts/chart5.xml"/><Relationship Id="rId5" Type="http://schemas.openxmlformats.org/officeDocument/2006/relationships/chart" Target="../charts/chart4.xml"/><Relationship Id="rId4" Type="http://schemas.openxmlformats.org/officeDocument/2006/relationships/image" Target="../media/image77.svg"/></Relationships>
</file>

<file path=ppt/slides/_rels/slide72.xml.rels><?xml version="1.0" encoding="UTF-8" standalone="yes"?>
<Relationships xmlns="http://schemas.openxmlformats.org/package/2006/relationships"><Relationship Id="rId3" Type="http://schemas.openxmlformats.org/officeDocument/2006/relationships/image" Target="../media/image76.png"/><Relationship Id="rId7" Type="http://schemas.openxmlformats.org/officeDocument/2006/relationships/chart" Target="../charts/chart9.xml"/><Relationship Id="rId2" Type="http://schemas.openxmlformats.org/officeDocument/2006/relationships/image" Target="../media/image2.jpg"/><Relationship Id="rId1" Type="http://schemas.openxmlformats.org/officeDocument/2006/relationships/slideLayout" Target="../slideLayouts/slideLayout6.xml"/><Relationship Id="rId6" Type="http://schemas.openxmlformats.org/officeDocument/2006/relationships/chart" Target="../charts/chart8.xml"/><Relationship Id="rId5" Type="http://schemas.openxmlformats.org/officeDocument/2006/relationships/chart" Target="../charts/chart7.xml"/><Relationship Id="rId4" Type="http://schemas.openxmlformats.org/officeDocument/2006/relationships/image" Target="../media/image77.svg"/></Relationships>
</file>

<file path=ppt/slides/_rels/slide73.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4.xml.rels><?xml version="1.0" encoding="UTF-8" standalone="yes"?>
<Relationships xmlns="http://schemas.openxmlformats.org/package/2006/relationships"><Relationship Id="rId3" Type="http://schemas.openxmlformats.org/officeDocument/2006/relationships/image" Target="../media/image38.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5.xml.rels><?xml version="1.0" encoding="UTF-8" standalone="yes"?>
<Relationships xmlns="http://schemas.openxmlformats.org/package/2006/relationships"><Relationship Id="rId3" Type="http://schemas.openxmlformats.org/officeDocument/2006/relationships/image" Target="../media/image78.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6.xml.rels><?xml version="1.0" encoding="UTF-8" standalone="yes"?>
<Relationships xmlns="http://schemas.openxmlformats.org/package/2006/relationships"><Relationship Id="rId3" Type="http://schemas.openxmlformats.org/officeDocument/2006/relationships/image" Target="../media/image44.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7.xml.rels><?xml version="1.0" encoding="UTF-8" standalone="yes"?>
<Relationships xmlns="http://schemas.openxmlformats.org/package/2006/relationships"><Relationship Id="rId3" Type="http://schemas.openxmlformats.org/officeDocument/2006/relationships/image" Target="../media/image79.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80.jpg"/></Relationships>
</file>

<file path=ppt/slides/_rels/slide78.xml.rels><?xml version="1.0" encoding="UTF-8" standalone="yes"?>
<Relationships xmlns="http://schemas.openxmlformats.org/package/2006/relationships"><Relationship Id="rId3" Type="http://schemas.openxmlformats.org/officeDocument/2006/relationships/image" Target="../media/image81.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40.jpg"/></Relationships>
</file>

<file path=ppt/slides/_rels/slide79.xml.rels><?xml version="1.0" encoding="UTF-8" standalone="yes"?>
<Relationships xmlns="http://schemas.openxmlformats.org/package/2006/relationships"><Relationship Id="rId3" Type="http://schemas.openxmlformats.org/officeDocument/2006/relationships/image" Target="../media/image39.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82.jpg"/><Relationship Id="rId4" Type="http://schemas.openxmlformats.org/officeDocument/2006/relationships/image" Target="../media/image40.jpg"/></Relationships>
</file>

<file path=ppt/slides/_rels/slide8.xml.rels><?xml version="1.0" encoding="UTF-8" standalone="yes"?>
<Relationships xmlns="http://schemas.openxmlformats.org/package/2006/relationships"><Relationship Id="rId8" Type="http://schemas.openxmlformats.org/officeDocument/2006/relationships/image" Target="../media/image33.svg"/><Relationship Id="rId3" Type="http://schemas.openxmlformats.org/officeDocument/2006/relationships/image" Target="../media/image28.png"/><Relationship Id="rId7" Type="http://schemas.openxmlformats.org/officeDocument/2006/relationships/image" Target="../media/image32.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1.svg"/><Relationship Id="rId5" Type="http://schemas.openxmlformats.org/officeDocument/2006/relationships/image" Target="../media/image30.png"/><Relationship Id="rId4" Type="http://schemas.openxmlformats.org/officeDocument/2006/relationships/image" Target="../media/image29.svg"/></Relationships>
</file>

<file path=ppt/slides/_rels/slide80.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82.jpg"/><Relationship Id="rId4" Type="http://schemas.openxmlformats.org/officeDocument/2006/relationships/image" Target="../media/image83.jpg"/></Relationships>
</file>

<file path=ppt/slides/_rels/slide81.xml.rels><?xml version="1.0" encoding="UTF-8" standalone="yes"?>
<Relationships xmlns="http://schemas.openxmlformats.org/package/2006/relationships"><Relationship Id="rId3" Type="http://schemas.openxmlformats.org/officeDocument/2006/relationships/image" Target="../media/image38.jp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84.jpg"/><Relationship Id="rId5" Type="http://schemas.openxmlformats.org/officeDocument/2006/relationships/image" Target="../media/image82.jpg"/><Relationship Id="rId4" Type="http://schemas.openxmlformats.org/officeDocument/2006/relationships/image" Target="../media/image40.jpg"/></Relationships>
</file>

<file path=ppt/slides/_rels/slide82.xml.rels><?xml version="1.0" encoding="UTF-8" standalone="yes"?>
<Relationships xmlns="http://schemas.openxmlformats.org/package/2006/relationships"><Relationship Id="rId3" Type="http://schemas.openxmlformats.org/officeDocument/2006/relationships/image" Target="../media/image81.jpg"/><Relationship Id="rId7" Type="http://schemas.openxmlformats.org/officeDocument/2006/relationships/image" Target="../media/image88.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87.jpg"/><Relationship Id="rId5" Type="http://schemas.openxmlformats.org/officeDocument/2006/relationships/image" Target="../media/image86.jpg"/><Relationship Id="rId4" Type="http://schemas.openxmlformats.org/officeDocument/2006/relationships/image" Target="../media/image85.jpg"/></Relationships>
</file>

<file path=ppt/slides/_rels/slide83.xml.rels><?xml version="1.0" encoding="UTF-8" standalone="yes"?>
<Relationships xmlns="http://schemas.openxmlformats.org/package/2006/relationships"><Relationship Id="rId3" Type="http://schemas.openxmlformats.org/officeDocument/2006/relationships/image" Target="../media/image82.jpg"/><Relationship Id="rId7" Type="http://schemas.openxmlformats.org/officeDocument/2006/relationships/image" Target="../media/image87.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0.jpg"/><Relationship Id="rId5" Type="http://schemas.openxmlformats.org/officeDocument/2006/relationships/image" Target="../media/image89.jpg"/><Relationship Id="rId4" Type="http://schemas.openxmlformats.org/officeDocument/2006/relationships/image" Target="../media/image38.jpg"/></Relationships>
</file>

<file path=ppt/slides/_rels/slide84.xml.rels><?xml version="1.0" encoding="UTF-8" standalone="yes"?>
<Relationships xmlns="http://schemas.openxmlformats.org/package/2006/relationships"><Relationship Id="rId3" Type="http://schemas.openxmlformats.org/officeDocument/2006/relationships/image" Target="../media/image87.jpg"/><Relationship Id="rId7" Type="http://schemas.openxmlformats.org/officeDocument/2006/relationships/image" Target="../media/image91.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90.jpg"/><Relationship Id="rId5" Type="http://schemas.openxmlformats.org/officeDocument/2006/relationships/image" Target="../media/image39.jpg"/><Relationship Id="rId4" Type="http://schemas.openxmlformats.org/officeDocument/2006/relationships/image" Target="../media/image38.jpg"/></Relationships>
</file>

<file path=ppt/slides/_rels/slide85.xml.rels><?xml version="1.0" encoding="UTF-8" standalone="yes"?>
<Relationships xmlns="http://schemas.openxmlformats.org/package/2006/relationships"><Relationship Id="rId8" Type="http://schemas.openxmlformats.org/officeDocument/2006/relationships/image" Target="../media/image81.jpg"/><Relationship Id="rId3" Type="http://schemas.openxmlformats.org/officeDocument/2006/relationships/image" Target="../media/image89.jpg"/><Relationship Id="rId7" Type="http://schemas.openxmlformats.org/officeDocument/2006/relationships/image" Target="../media/image39.jpg"/><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image" Target="../media/image88.jpg"/><Relationship Id="rId5" Type="http://schemas.openxmlformats.org/officeDocument/2006/relationships/image" Target="../media/image38.jpg"/><Relationship Id="rId10" Type="http://schemas.openxmlformats.org/officeDocument/2006/relationships/image" Target="../media/image87.jpg"/><Relationship Id="rId4" Type="http://schemas.openxmlformats.org/officeDocument/2006/relationships/image" Target="../media/image40.jpg"/><Relationship Id="rId9" Type="http://schemas.openxmlformats.org/officeDocument/2006/relationships/image" Target="../media/image84.jpg"/></Relationships>
</file>

<file path=ppt/slides/_rels/slide8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13.xml"/><Relationship Id="rId4" Type="http://schemas.openxmlformats.org/officeDocument/2006/relationships/image" Target="../media/image34.jpg"/></Relationships>
</file>

<file path=ppt/slides/_rels/slide89.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90.xml.rels><?xml version="1.0" encoding="UTF-8" standalone="yes"?>
<Relationships xmlns="http://schemas.openxmlformats.org/package/2006/relationships"><Relationship Id="rId3" Type="http://schemas.openxmlformats.org/officeDocument/2006/relationships/image" Target="../media/image39.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38.jpg"/></Relationships>
</file>

<file path=ppt/slides/_rels/slide9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15.png"/><Relationship Id="rId5" Type="http://schemas.openxmlformats.org/officeDocument/2006/relationships/image" Target="../media/image11.png"/><Relationship Id="rId4" Type="http://schemas.openxmlformats.org/officeDocument/2006/relationships/image" Target="../media/image12.png"/></Relationships>
</file>

<file path=ppt/slides/_rels/slide95.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30" name="Group 29">
            <a:extLst>
              <a:ext uri="{FF2B5EF4-FFF2-40B4-BE49-F238E27FC236}">
                <a16:creationId xmlns:a16="http://schemas.microsoft.com/office/drawing/2014/main" id="{900A48CA-3793-40DA-A339-F7EB9291C716}"/>
              </a:ext>
            </a:extLst>
          </p:cNvPr>
          <p:cNvGrpSpPr/>
          <p:nvPr/>
        </p:nvGrpSpPr>
        <p:grpSpPr>
          <a:xfrm>
            <a:off x="0" y="2190362"/>
            <a:ext cx="12192000" cy="1447800"/>
            <a:chOff x="0" y="2190362"/>
            <a:chExt cx="12192000" cy="1447800"/>
          </a:xfrm>
        </p:grpSpPr>
        <p:sp>
          <p:nvSpPr>
            <p:cNvPr id="23" name="Rectangle 22">
              <a:extLst>
                <a:ext uri="{FF2B5EF4-FFF2-40B4-BE49-F238E27FC236}">
                  <a16:creationId xmlns:a16="http://schemas.microsoft.com/office/drawing/2014/main" id="{340EDFD7-D683-47B9-B083-01817B61C324}"/>
                </a:ext>
              </a:extLst>
            </p:cNvPr>
            <p:cNvSpPr/>
            <p:nvPr/>
          </p:nvSpPr>
          <p:spPr>
            <a:xfrm rot="16200000">
              <a:off x="5372100" y="-3181738"/>
              <a:ext cx="1447800" cy="12192000"/>
            </a:xfrm>
            <a:prstGeom prst="rect">
              <a:avLst/>
            </a:prstGeom>
            <a:gradFill>
              <a:gsLst>
                <a:gs pos="50000">
                  <a:schemeClr val="tx1">
                    <a:alpha val="50000"/>
                  </a:schemeClr>
                </a:gs>
                <a:gs pos="86000">
                  <a:schemeClr val="tx1">
                    <a:alpha val="25000"/>
                  </a:schemeClr>
                </a:gs>
                <a:gs pos="70000">
                  <a:schemeClr val="tx1">
                    <a:alpha val="40000"/>
                  </a:schemeClr>
                </a:gs>
                <a:gs pos="100000">
                  <a:schemeClr val="tx1">
                    <a:alpha val="1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A06B65D4-AC26-4F64-9BE7-DC8A8EACF4CF}"/>
                </a:ext>
              </a:extLst>
            </p:cNvPr>
            <p:cNvGrpSpPr/>
            <p:nvPr/>
          </p:nvGrpSpPr>
          <p:grpSpPr>
            <a:xfrm>
              <a:off x="457200" y="2286000"/>
              <a:ext cx="8321040" cy="1291721"/>
              <a:chOff x="457200" y="2286000"/>
              <a:chExt cx="8321040" cy="1291721"/>
            </a:xfrm>
          </p:grpSpPr>
          <p:sp>
            <p:nvSpPr>
              <p:cNvPr id="25" name="Заголовок 1">
                <a:extLst>
                  <a:ext uri="{FF2B5EF4-FFF2-40B4-BE49-F238E27FC236}">
                    <a16:creationId xmlns:a16="http://schemas.microsoft.com/office/drawing/2014/main" id="{2C201D03-C915-4891-8B22-B0D6E81272D4}"/>
                  </a:ext>
                </a:extLst>
              </p:cNvPr>
              <p:cNvSpPr txBox="1">
                <a:spLocks/>
              </p:cNvSpPr>
              <p:nvPr/>
            </p:nvSpPr>
            <p:spPr>
              <a:xfrm>
                <a:off x="457200" y="2286000"/>
                <a:ext cx="6249401" cy="64008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26" name="Заголовок 1">
                <a:extLst>
                  <a:ext uri="{FF2B5EF4-FFF2-40B4-BE49-F238E27FC236}">
                    <a16:creationId xmlns:a16="http://schemas.microsoft.com/office/drawing/2014/main" id="{C4861942-F9BD-41C2-AC51-63F71ABA9F01}"/>
                  </a:ext>
                </a:extLst>
              </p:cNvPr>
              <p:cNvSpPr txBox="1">
                <a:spLocks/>
              </p:cNvSpPr>
              <p:nvPr/>
            </p:nvSpPr>
            <p:spPr>
              <a:xfrm>
                <a:off x="457200" y="2926080"/>
                <a:ext cx="5356630" cy="285326"/>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1800" dirty="0">
                    <a:solidFill>
                      <a:schemeClr val="bg1"/>
                    </a:solidFill>
                    <a:latin typeface="Candara" panose="020E0502030303020204" pitchFamily="34" charset="0"/>
                  </a:rPr>
                  <a:t>Presentation Subtitle</a:t>
                </a:r>
                <a:endParaRPr lang="ru-RU" sz="1800" dirty="0">
                  <a:solidFill>
                    <a:schemeClr val="bg1"/>
                  </a:solidFill>
                  <a:latin typeface="Candara" panose="020E0502030303020204" pitchFamily="34" charset="0"/>
                </a:endParaRPr>
              </a:p>
            </p:txBody>
          </p:sp>
          <p:sp>
            <p:nvSpPr>
              <p:cNvPr id="28" name="TextBox 27">
                <a:hlinkClick r:id="rId3"/>
                <a:extLst>
                  <a:ext uri="{FF2B5EF4-FFF2-40B4-BE49-F238E27FC236}">
                    <a16:creationId xmlns:a16="http://schemas.microsoft.com/office/drawing/2014/main" id="{A446424B-8C3D-48BA-A563-16BC72147EF4}"/>
                  </a:ext>
                </a:extLst>
              </p:cNvPr>
              <p:cNvSpPr txBox="1">
                <a:spLocks noChangeAspect="1"/>
              </p:cNvSpPr>
              <p:nvPr/>
            </p:nvSpPr>
            <p:spPr>
              <a:xfrm>
                <a:off x="6035040" y="3269944"/>
                <a:ext cx="2743200" cy="307777"/>
              </a:xfrm>
              <a:prstGeom prst="rect">
                <a:avLst/>
              </a:prstGeom>
              <a:noFill/>
              <a:effectLst/>
            </p:spPr>
            <p:txBody>
              <a:bodyPr wrap="square" rtlCol="0" anchor="ctr" anchorCtr="1">
                <a:spAutoFit/>
              </a:bodyPr>
              <a:lstStyle/>
              <a:p>
                <a:pPr algn="r"/>
                <a:r>
                  <a:rPr lang="en-US" sz="1400" i="1" dirty="0">
                    <a:solidFill>
                      <a:schemeClr val="bg1"/>
                    </a:solidFill>
                    <a:latin typeface="Candara" panose="020E0502030303020204" pitchFamily="34" charset="0"/>
                    <a:cs typeface="Estrangelo Edessa" panose="03080600000000000000" pitchFamily="66" charset="0"/>
                  </a:rPr>
                  <a:t>By James Sager – Sept 18, 2020</a:t>
                </a:r>
              </a:p>
            </p:txBody>
          </p:sp>
        </p:grpSp>
      </p:grpSp>
      <p:grpSp>
        <p:nvGrpSpPr>
          <p:cNvPr id="31" name="Group 30">
            <a:extLst>
              <a:ext uri="{FF2B5EF4-FFF2-40B4-BE49-F238E27FC236}">
                <a16:creationId xmlns:a16="http://schemas.microsoft.com/office/drawing/2014/main" id="{D448F3DB-2212-49A6-B72B-B7AF728E2208}"/>
              </a:ext>
            </a:extLst>
          </p:cNvPr>
          <p:cNvGrpSpPr/>
          <p:nvPr/>
        </p:nvGrpSpPr>
        <p:grpSpPr>
          <a:xfrm>
            <a:off x="10156196" y="-9144"/>
            <a:ext cx="360143" cy="6867144"/>
            <a:chOff x="10156196" y="-9144"/>
            <a:chExt cx="360143" cy="6867144"/>
          </a:xfrm>
        </p:grpSpPr>
        <p:sp>
          <p:nvSpPr>
            <p:cNvPr id="19" name="Rectangle 18">
              <a:extLst>
                <a:ext uri="{FF2B5EF4-FFF2-40B4-BE49-F238E27FC236}">
                  <a16:creationId xmlns:a16="http://schemas.microsoft.com/office/drawing/2014/main" id="{3B4D44D3-0575-4EF8-B5C8-B07EBE78179D}"/>
                </a:ext>
              </a:extLst>
            </p:cNvPr>
            <p:cNvSpPr/>
            <p:nvPr/>
          </p:nvSpPr>
          <p:spPr>
            <a:xfrm>
              <a:off x="10159740" y="-9144"/>
              <a:ext cx="152400" cy="2103120"/>
            </a:xfrm>
            <a:prstGeom prst="rect">
              <a:avLst/>
            </a:prstGeom>
            <a:gradFill>
              <a:gsLst>
                <a:gs pos="50000">
                  <a:srgbClr val="FF2B2A"/>
                </a:gs>
                <a:gs pos="86000">
                  <a:srgbClr val="FF2B2A">
                    <a:alpha val="25000"/>
                  </a:srgbClr>
                </a:gs>
                <a:gs pos="70000">
                  <a:srgbClr val="FF2B2A">
                    <a:alpha val="50000"/>
                  </a:srgbClr>
                </a:gs>
                <a:gs pos="100000">
                  <a:srgbClr val="FF2B2A">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320644FF-A41C-4040-B78E-A6F0A3A88DE5}"/>
                </a:ext>
              </a:extLst>
            </p:cNvPr>
            <p:cNvSpPr/>
            <p:nvPr/>
          </p:nvSpPr>
          <p:spPr>
            <a:xfrm>
              <a:off x="10363939" y="-9144"/>
              <a:ext cx="152400" cy="2103120"/>
            </a:xfrm>
            <a:prstGeom prst="rect">
              <a:avLst/>
            </a:prstGeom>
            <a:gradFill>
              <a:gsLst>
                <a:gs pos="50000">
                  <a:srgbClr val="85C401"/>
                </a:gs>
                <a:gs pos="86000">
                  <a:srgbClr val="85C401">
                    <a:alpha val="25000"/>
                  </a:srgbClr>
                </a:gs>
                <a:gs pos="70000">
                  <a:srgbClr val="85C401">
                    <a:alpha val="50000"/>
                  </a:srgbClr>
                </a:gs>
                <a:gs pos="100000">
                  <a:srgbClr val="85C401">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0E0B9B9C-E73D-42DB-B26A-785AE2F166A2}"/>
                </a:ext>
              </a:extLst>
            </p:cNvPr>
            <p:cNvSpPr/>
            <p:nvPr/>
          </p:nvSpPr>
          <p:spPr>
            <a:xfrm rot="10800000">
              <a:off x="10156196" y="4023360"/>
              <a:ext cx="152400" cy="2834640"/>
            </a:xfrm>
            <a:prstGeom prst="rect">
              <a:avLst/>
            </a:prstGeom>
            <a:gradFill>
              <a:gsLst>
                <a:gs pos="50000">
                  <a:srgbClr val="3EB8CD"/>
                </a:gs>
                <a:gs pos="86000">
                  <a:srgbClr val="3EB8CD">
                    <a:alpha val="25000"/>
                  </a:srgbClr>
                </a:gs>
                <a:gs pos="70000">
                  <a:srgbClr val="3EB8CD">
                    <a:alpha val="50000"/>
                  </a:srgbClr>
                </a:gs>
                <a:gs pos="100000">
                  <a:srgbClr val="3EB8CD">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FBC5F8F9-7590-44A6-8519-7169D42C8A2B}"/>
                </a:ext>
              </a:extLst>
            </p:cNvPr>
            <p:cNvSpPr/>
            <p:nvPr/>
          </p:nvSpPr>
          <p:spPr>
            <a:xfrm rot="10800000">
              <a:off x="10363939" y="4023360"/>
              <a:ext cx="152400" cy="2834640"/>
            </a:xfrm>
            <a:prstGeom prst="rect">
              <a:avLst/>
            </a:prstGeom>
            <a:gradFill>
              <a:gsLst>
                <a:gs pos="50000">
                  <a:srgbClr val="FFA803"/>
                </a:gs>
                <a:gs pos="86000">
                  <a:srgbClr val="FFA803">
                    <a:alpha val="25000"/>
                  </a:srgbClr>
                </a:gs>
                <a:gs pos="70000">
                  <a:srgbClr val="FFA803">
                    <a:alpha val="50000"/>
                  </a:srgbClr>
                </a:gs>
                <a:gs pos="100000">
                  <a:srgbClr val="FFA803">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 name="Group 3">
            <a:extLst>
              <a:ext uri="{FF2B5EF4-FFF2-40B4-BE49-F238E27FC236}">
                <a16:creationId xmlns:a16="http://schemas.microsoft.com/office/drawing/2014/main" id="{42CC34E3-5474-4508-96B6-CD95BE731667}"/>
              </a:ext>
            </a:extLst>
          </p:cNvPr>
          <p:cNvGrpSpPr/>
          <p:nvPr/>
        </p:nvGrpSpPr>
        <p:grpSpPr>
          <a:xfrm>
            <a:off x="8964144" y="1730713"/>
            <a:ext cx="2770656" cy="2390734"/>
            <a:chOff x="4710672" y="2233633"/>
            <a:chExt cx="2770656" cy="2390734"/>
          </a:xfrm>
        </p:grpSpPr>
        <p:pic>
          <p:nvPicPr>
            <p:cNvPr id="3" name="Picture 2">
              <a:extLst>
                <a:ext uri="{FF2B5EF4-FFF2-40B4-BE49-F238E27FC236}">
                  <a16:creationId xmlns:a16="http://schemas.microsoft.com/office/drawing/2014/main" id="{E7147AE0-DA31-44DE-BCF8-97B2908DA3E5}"/>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710672" y="2233633"/>
              <a:ext cx="2770656" cy="2390734"/>
            </a:xfrm>
            <a:prstGeom prst="rect">
              <a:avLst/>
            </a:prstGeom>
          </p:spPr>
        </p:pic>
        <p:pic>
          <p:nvPicPr>
            <p:cNvPr id="24" name="Picture 23">
              <a:extLst>
                <a:ext uri="{FF2B5EF4-FFF2-40B4-BE49-F238E27FC236}">
                  <a16:creationId xmlns:a16="http://schemas.microsoft.com/office/drawing/2014/main" id="{A2DAA07A-8B79-4DFA-9534-75766BB1910E}"/>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148531" y="2926080"/>
              <a:ext cx="1930336" cy="1005840"/>
            </a:xfrm>
            <a:prstGeom prst="rect">
              <a:avLst/>
            </a:prstGeom>
          </p:spPr>
        </p:pic>
      </p:grpSp>
    </p:spTree>
    <p:extLst>
      <p:ext uri="{BB962C8B-B14F-4D97-AF65-F5344CB8AC3E}">
        <p14:creationId xmlns:p14="http://schemas.microsoft.com/office/powerpoint/2010/main" val="5884787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par>
                                <p:cTn id="8" presetID="16" presetClass="entr" presetSubtype="26" fill="hold" nodeType="withEffect">
                                  <p:stCondLst>
                                    <p:cond delay="0"/>
                                  </p:stCondLst>
                                  <p:childTnLst>
                                    <p:set>
                                      <p:cBhvr>
                                        <p:cTn id="9" dur="1" fill="hold">
                                          <p:stCondLst>
                                            <p:cond delay="0"/>
                                          </p:stCondLst>
                                        </p:cTn>
                                        <p:tgtEl>
                                          <p:spTgt spid="31"/>
                                        </p:tgtEl>
                                        <p:attrNameLst>
                                          <p:attrName>style.visibility</p:attrName>
                                        </p:attrNameLst>
                                      </p:cBhvr>
                                      <p:to>
                                        <p:strVal val="visible"/>
                                      </p:to>
                                    </p:set>
                                    <p:animEffect transition="in" filter="barn(inHorizontal)">
                                      <p:cBhvr>
                                        <p:cTn id="10" dur="1000"/>
                                        <p:tgtEl>
                                          <p:spTgt spid="31"/>
                                        </p:tgtEl>
                                      </p:cBhvr>
                                    </p:animEffect>
                                  </p:childTnLst>
                                </p:cTn>
                              </p:par>
                              <p:par>
                                <p:cTn id="11" presetID="2" presetClass="entr" presetSubtype="4" fill="hold" nodeType="with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ppt_x"/>
                                          </p:val>
                                        </p:tav>
                                        <p:tav tm="100000">
                                          <p:val>
                                            <p:strVal val="#ppt_x"/>
                                          </p:val>
                                        </p:tav>
                                      </p:tavLst>
                                    </p:anim>
                                    <p:anim calcmode="lin" valueType="num">
                                      <p:cBhvr additive="base">
                                        <p:cTn id="1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40036EC3-0EA4-4FA1-BC53-DEFE0D01E8D1}"/>
              </a:ext>
            </a:extLst>
          </p:cNvPr>
          <p:cNvSpPr/>
          <p:nvPr/>
        </p:nvSpPr>
        <p:spPr>
          <a:xfrm rot="1320000">
            <a:off x="-494141" y="3856088"/>
            <a:ext cx="13180283" cy="76200"/>
          </a:xfrm>
          <a:custGeom>
            <a:avLst/>
            <a:gdLst>
              <a:gd name="connsiteX0" fmla="*/ 0 w 13180283"/>
              <a:gd name="connsiteY0" fmla="*/ 0 h 76200"/>
              <a:gd name="connsiteX1" fmla="*/ 13149496 w 13180283"/>
              <a:gd name="connsiteY1" fmla="*/ 0 h 76200"/>
              <a:gd name="connsiteX2" fmla="*/ 13180283 w 13180283"/>
              <a:gd name="connsiteY2" fmla="*/ 76200 h 76200"/>
              <a:gd name="connsiteX3" fmla="*/ 30787 w 13180283"/>
              <a:gd name="connsiteY3" fmla="*/ 76200 h 76200"/>
            </a:gdLst>
            <a:ahLst/>
            <a:cxnLst>
              <a:cxn ang="0">
                <a:pos x="connsiteX0" y="connsiteY0"/>
              </a:cxn>
              <a:cxn ang="0">
                <a:pos x="connsiteX1" y="connsiteY1"/>
              </a:cxn>
              <a:cxn ang="0">
                <a:pos x="connsiteX2" y="connsiteY2"/>
              </a:cxn>
              <a:cxn ang="0">
                <a:pos x="connsiteX3" y="connsiteY3"/>
              </a:cxn>
            </a:cxnLst>
            <a:rect l="l" t="t" r="r" b="b"/>
            <a:pathLst>
              <a:path w="13180283" h="76200">
                <a:moveTo>
                  <a:pt x="0" y="0"/>
                </a:moveTo>
                <a:lnTo>
                  <a:pt x="13149496" y="0"/>
                </a:lnTo>
                <a:lnTo>
                  <a:pt x="13180283" y="76200"/>
                </a:lnTo>
                <a:lnTo>
                  <a:pt x="30787" y="76200"/>
                </a:lnTo>
                <a:close/>
              </a:path>
            </a:pathLst>
          </a:custGeom>
          <a:solidFill>
            <a:srgbClr val="5659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28CE1B8A-2684-4821-81CE-19DA3F316EAE}"/>
              </a:ext>
            </a:extLst>
          </p:cNvPr>
          <p:cNvGrpSpPr/>
          <p:nvPr/>
        </p:nvGrpSpPr>
        <p:grpSpPr>
          <a:xfrm>
            <a:off x="423841" y="1066800"/>
            <a:ext cx="2011680" cy="2011680"/>
            <a:chOff x="423841" y="1066800"/>
            <a:chExt cx="2011680" cy="2011680"/>
          </a:xfrm>
          <a:effectLst/>
        </p:grpSpPr>
        <p:grpSp>
          <p:nvGrpSpPr>
            <p:cNvPr id="15" name="Group 14">
              <a:extLst>
                <a:ext uri="{FF2B5EF4-FFF2-40B4-BE49-F238E27FC236}">
                  <a16:creationId xmlns:a16="http://schemas.microsoft.com/office/drawing/2014/main" id="{F1CB75B4-B5D7-4555-A219-3D74AEC1CC19}"/>
                </a:ext>
              </a:extLst>
            </p:cNvPr>
            <p:cNvGrpSpPr>
              <a:grpSpLocks noChangeAspect="1"/>
            </p:cNvGrpSpPr>
            <p:nvPr/>
          </p:nvGrpSpPr>
          <p:grpSpPr>
            <a:xfrm>
              <a:off x="423841" y="1066800"/>
              <a:ext cx="2011680" cy="2011680"/>
              <a:chOff x="1611819" y="1851660"/>
              <a:chExt cx="960120" cy="960120"/>
            </a:xfrm>
            <a:effectLst>
              <a:outerShdw blurRad="63500" sx="102000" sy="102000" algn="ctr" rotWithShape="0">
                <a:prstClr val="black">
                  <a:alpha val="40000"/>
                </a:prstClr>
              </a:outerShdw>
            </a:effectLst>
          </p:grpSpPr>
          <p:sp>
            <p:nvSpPr>
              <p:cNvPr id="16" name="Oval 15">
                <a:extLst>
                  <a:ext uri="{FF2B5EF4-FFF2-40B4-BE49-F238E27FC236}">
                    <a16:creationId xmlns:a16="http://schemas.microsoft.com/office/drawing/2014/main" id="{A77F87E0-345A-4875-836C-7DDCE5529987}"/>
                  </a:ext>
                </a:extLst>
              </p:cNvPr>
              <p:cNvSpPr>
                <a:spLocks noChangeAspect="1"/>
              </p:cNvSpPr>
              <p:nvPr/>
            </p:nvSpPr>
            <p:spPr>
              <a:xfrm>
                <a:off x="1611819" y="1851660"/>
                <a:ext cx="960120" cy="960120"/>
              </a:xfrm>
              <a:prstGeom prst="ellipse">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Oval 16">
                <a:extLst>
                  <a:ext uri="{FF2B5EF4-FFF2-40B4-BE49-F238E27FC236}">
                    <a16:creationId xmlns:a16="http://schemas.microsoft.com/office/drawing/2014/main" id="{0430BB1F-BD82-4CDA-80C2-B831DDC770C3}"/>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 name="Freeform 101">
              <a:extLst>
                <a:ext uri="{FF2B5EF4-FFF2-40B4-BE49-F238E27FC236}">
                  <a16:creationId xmlns:a16="http://schemas.microsoft.com/office/drawing/2014/main" id="{33C09432-ED99-44C2-AC13-1879FEE7E02C}"/>
                </a:ext>
              </a:extLst>
            </p:cNvPr>
            <p:cNvSpPr>
              <a:spLocks noChangeAspect="1" noEditPoints="1"/>
            </p:cNvSpPr>
            <p:nvPr/>
          </p:nvSpPr>
          <p:spPr bwMode="auto">
            <a:xfrm>
              <a:off x="1150062" y="1560565"/>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Text Box 10">
              <a:extLst>
                <a:ext uri="{FF2B5EF4-FFF2-40B4-BE49-F238E27FC236}">
                  <a16:creationId xmlns:a16="http://schemas.microsoft.com/office/drawing/2014/main" id="{99084016-EFE9-421B-864C-AB4CE77A1780}"/>
                </a:ext>
              </a:extLst>
            </p:cNvPr>
            <p:cNvSpPr txBox="1">
              <a:spLocks noChangeArrowheads="1"/>
            </p:cNvSpPr>
            <p:nvPr/>
          </p:nvSpPr>
          <p:spPr bwMode="auto">
            <a:xfrm>
              <a:off x="749656" y="2134827"/>
              <a:ext cx="1306317" cy="430887"/>
            </a:xfrm>
            <a:prstGeom prst="rect">
              <a:avLst/>
            </a:prstGeom>
            <a:noFill/>
            <a:ln w="9525">
              <a:noFill/>
              <a:miter lim="800000"/>
              <a:headEnd/>
              <a:tailEnd/>
            </a:ln>
          </p:spPr>
          <p:txBody>
            <a:bodyPr wrap="square" lIns="60960" tIns="30480" rIns="60960" bIns="30480">
              <a:spAutoFit/>
            </a:bodyPr>
            <a:lstStyle/>
            <a:p>
              <a:pPr algn="ctr"/>
              <a:r>
                <a:rPr lang="en-US" sz="2400" spc="150" dirty="0">
                  <a:solidFill>
                    <a:srgbClr val="464646"/>
                  </a:solidFill>
                  <a:latin typeface="Bernard MT Condensed" panose="02050806060905020404" pitchFamily="18" charset="0"/>
                </a:rPr>
                <a:t>$2,718</a:t>
              </a:r>
            </a:p>
          </p:txBody>
        </p:sp>
      </p:grpSp>
      <p:sp>
        <p:nvSpPr>
          <p:cNvPr id="21" name="TextBox 20">
            <a:extLst>
              <a:ext uri="{FF2B5EF4-FFF2-40B4-BE49-F238E27FC236}">
                <a16:creationId xmlns:a16="http://schemas.microsoft.com/office/drawing/2014/main" id="{8CE22476-A655-462A-99E8-BCB4B0D4BD70}"/>
              </a:ext>
            </a:extLst>
          </p:cNvPr>
          <p:cNvSpPr txBox="1"/>
          <p:nvPr/>
        </p:nvSpPr>
        <p:spPr>
          <a:xfrm>
            <a:off x="277775" y="3255551"/>
            <a:ext cx="2303809" cy="1277273"/>
          </a:xfrm>
          <a:prstGeom prst="rect">
            <a:avLst/>
          </a:prstGeom>
          <a:noFill/>
        </p:spPr>
        <p:txBody>
          <a:bodyPr wrap="square" rtlCol="0">
            <a:spAutoFit/>
          </a:bodyPr>
          <a:lstStyle/>
          <a:p>
            <a:pPr algn="ctr"/>
            <a:r>
              <a:rPr lang="en-US" sz="1400" dirty="0">
                <a:solidFill>
                  <a:srgbClr val="FF2B2A"/>
                </a:solidFill>
                <a:latin typeface="Bernard MT Condensed" panose="02050806060905020404" pitchFamily="18" charset="0"/>
              </a:rPr>
              <a:t>LOREM IPSUM DOLOR </a:t>
            </a:r>
            <a:r>
              <a:rPr lang="en-US" sz="1500" dirty="0">
                <a:solidFill>
                  <a:srgbClr val="FF2B2A"/>
                </a:solidFill>
                <a:latin typeface="Bernard MT Condensed" panose="02050806060905020404" pitchFamily="18" charset="0"/>
              </a:rPr>
              <a:t>01</a:t>
            </a:r>
          </a:p>
          <a:p>
            <a:pPr algn="ctr"/>
            <a:endParaRPr lang="en-US" sz="200" dirty="0">
              <a:solidFill>
                <a:srgbClr val="464646"/>
              </a:solidFill>
              <a:latin typeface="Bernard MT Condensed" panose="02050806060905020404" pitchFamily="18"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1" name="TextBox 30">
            <a:extLst>
              <a:ext uri="{FF2B5EF4-FFF2-40B4-BE49-F238E27FC236}">
                <a16:creationId xmlns:a16="http://schemas.microsoft.com/office/drawing/2014/main" id="{4B070023-2EFE-4E12-9209-4475D1FD544C}"/>
              </a:ext>
            </a:extLst>
          </p:cNvPr>
          <p:cNvSpPr txBox="1"/>
          <p:nvPr/>
        </p:nvSpPr>
        <p:spPr>
          <a:xfrm>
            <a:off x="2523830" y="4082948"/>
            <a:ext cx="2303809" cy="1277273"/>
          </a:xfrm>
          <a:prstGeom prst="rect">
            <a:avLst/>
          </a:prstGeom>
          <a:noFill/>
        </p:spPr>
        <p:txBody>
          <a:bodyPr wrap="square" rtlCol="0">
            <a:spAutoFit/>
          </a:bodyPr>
          <a:lstStyle/>
          <a:p>
            <a:pPr algn="ctr"/>
            <a:r>
              <a:rPr lang="en-US" sz="1400" dirty="0">
                <a:solidFill>
                  <a:srgbClr val="85C401"/>
                </a:solidFill>
                <a:latin typeface="Bernard MT Condensed" panose="02050806060905020404" pitchFamily="18" charset="0"/>
              </a:rPr>
              <a:t>LOREM IPSUM DOLOR </a:t>
            </a:r>
            <a:r>
              <a:rPr lang="en-US" sz="1500" dirty="0">
                <a:solidFill>
                  <a:srgbClr val="85C401"/>
                </a:solidFill>
                <a:latin typeface="Bernard MT Condensed" panose="02050806060905020404" pitchFamily="18" charset="0"/>
              </a:rPr>
              <a:t>02</a:t>
            </a:r>
          </a:p>
          <a:p>
            <a:pPr algn="ctr"/>
            <a:endParaRPr lang="en-US" sz="200" dirty="0">
              <a:solidFill>
                <a:srgbClr val="464646"/>
              </a:solidFill>
              <a:latin typeface="Bernard MT Condensed" panose="02050806060905020404" pitchFamily="18"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41" name="TextBox 40">
            <a:extLst>
              <a:ext uri="{FF2B5EF4-FFF2-40B4-BE49-F238E27FC236}">
                <a16:creationId xmlns:a16="http://schemas.microsoft.com/office/drawing/2014/main" id="{789494B4-AF6E-40E9-9561-6E582C1C6948}"/>
              </a:ext>
            </a:extLst>
          </p:cNvPr>
          <p:cNvSpPr txBox="1"/>
          <p:nvPr/>
        </p:nvSpPr>
        <p:spPr>
          <a:xfrm>
            <a:off x="4760006" y="5128664"/>
            <a:ext cx="2303809" cy="1277273"/>
          </a:xfrm>
          <a:prstGeom prst="rect">
            <a:avLst/>
          </a:prstGeom>
          <a:noFill/>
        </p:spPr>
        <p:txBody>
          <a:bodyPr wrap="square" rtlCol="0">
            <a:spAutoFit/>
          </a:bodyPr>
          <a:lstStyle/>
          <a:p>
            <a:pPr algn="ctr"/>
            <a:r>
              <a:rPr lang="en-US" sz="1400" dirty="0">
                <a:solidFill>
                  <a:srgbClr val="3EB8CD"/>
                </a:solidFill>
                <a:latin typeface="Bernard MT Condensed" panose="02050806060905020404" pitchFamily="18" charset="0"/>
              </a:rPr>
              <a:t>LOREM IPSUM DOLOR </a:t>
            </a:r>
            <a:r>
              <a:rPr lang="en-US" sz="1500" dirty="0">
                <a:solidFill>
                  <a:srgbClr val="3EB8CD"/>
                </a:solidFill>
                <a:latin typeface="Bernard MT Condensed" panose="02050806060905020404" pitchFamily="18" charset="0"/>
              </a:rPr>
              <a:t>03</a:t>
            </a:r>
          </a:p>
          <a:p>
            <a:pPr algn="ctr"/>
            <a:endParaRPr lang="en-US" sz="200" dirty="0">
              <a:solidFill>
                <a:srgbClr val="464646"/>
              </a:solidFill>
              <a:latin typeface="Bernard MT Condensed" panose="02050806060905020404" pitchFamily="18"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0" name="TextBox 59">
            <a:extLst>
              <a:ext uri="{FF2B5EF4-FFF2-40B4-BE49-F238E27FC236}">
                <a16:creationId xmlns:a16="http://schemas.microsoft.com/office/drawing/2014/main" id="{32499EF0-BF41-4735-8BBB-72C14D0843E2}"/>
              </a:ext>
            </a:extLst>
          </p:cNvPr>
          <p:cNvSpPr txBox="1"/>
          <p:nvPr/>
        </p:nvSpPr>
        <p:spPr>
          <a:xfrm>
            <a:off x="7090035" y="2423160"/>
            <a:ext cx="2303809" cy="1277273"/>
          </a:xfrm>
          <a:prstGeom prst="rect">
            <a:avLst/>
          </a:prstGeom>
          <a:noFill/>
        </p:spPr>
        <p:txBody>
          <a:bodyPr wrap="square" rtlCol="0">
            <a:spAutoFit/>
          </a:bodyPr>
          <a:lstStyle/>
          <a:p>
            <a:pPr algn="ctr"/>
            <a:r>
              <a:rPr lang="en-US" sz="1400" dirty="0">
                <a:solidFill>
                  <a:srgbClr val="FFA803"/>
                </a:solidFill>
                <a:latin typeface="Bernard MT Condensed" panose="02050806060905020404" pitchFamily="18" charset="0"/>
              </a:rPr>
              <a:t>LOREM IPSUM DOLOR </a:t>
            </a:r>
            <a:r>
              <a:rPr lang="en-US" sz="1500" dirty="0">
                <a:solidFill>
                  <a:srgbClr val="FFA803"/>
                </a:solidFill>
                <a:latin typeface="Bernard MT Condensed" panose="02050806060905020404" pitchFamily="18" charset="0"/>
              </a:rPr>
              <a:t>04</a:t>
            </a:r>
          </a:p>
          <a:p>
            <a:pPr algn="ctr"/>
            <a:endParaRPr lang="en-US" sz="200" dirty="0">
              <a:solidFill>
                <a:srgbClr val="464646"/>
              </a:solidFill>
              <a:latin typeface="Bernard MT Condensed" panose="02050806060905020404" pitchFamily="18"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1" name="TextBox 60">
            <a:extLst>
              <a:ext uri="{FF2B5EF4-FFF2-40B4-BE49-F238E27FC236}">
                <a16:creationId xmlns:a16="http://schemas.microsoft.com/office/drawing/2014/main" id="{713E003F-8ED0-4245-82B6-088BF3DB2C5E}"/>
              </a:ext>
            </a:extLst>
          </p:cNvPr>
          <p:cNvSpPr txBox="1"/>
          <p:nvPr/>
        </p:nvSpPr>
        <p:spPr>
          <a:xfrm>
            <a:off x="9491073" y="3291840"/>
            <a:ext cx="2303809" cy="1277273"/>
          </a:xfrm>
          <a:prstGeom prst="rect">
            <a:avLst/>
          </a:prstGeom>
          <a:noFill/>
        </p:spPr>
        <p:txBody>
          <a:bodyPr wrap="square" rtlCol="0">
            <a:spAutoFit/>
          </a:bodyPr>
          <a:lstStyle/>
          <a:p>
            <a:pPr algn="ctr"/>
            <a:r>
              <a:rPr lang="en-US" sz="1400" dirty="0">
                <a:solidFill>
                  <a:srgbClr val="464646"/>
                </a:solidFill>
                <a:latin typeface="Bernard MT Condensed" panose="02050806060905020404" pitchFamily="18" charset="0"/>
              </a:rPr>
              <a:t>LOREM IPSUM DOLOR </a:t>
            </a:r>
            <a:r>
              <a:rPr lang="en-US" sz="1500" dirty="0">
                <a:solidFill>
                  <a:srgbClr val="464646"/>
                </a:solidFill>
                <a:latin typeface="Bernard MT Condensed" panose="02050806060905020404" pitchFamily="18" charset="0"/>
              </a:rPr>
              <a:t>05</a:t>
            </a:r>
          </a:p>
          <a:p>
            <a:pPr algn="ctr"/>
            <a:endParaRPr lang="en-US" sz="200" dirty="0">
              <a:solidFill>
                <a:srgbClr val="464646"/>
              </a:solidFill>
              <a:latin typeface="Bernard MT Condensed" panose="02050806060905020404" pitchFamily="18"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4" name="TextBox 63">
            <a:extLst>
              <a:ext uri="{FF2B5EF4-FFF2-40B4-BE49-F238E27FC236}">
                <a16:creationId xmlns:a16="http://schemas.microsoft.com/office/drawing/2014/main" id="{1086A0B1-EAC4-44A1-AE3F-6BF215F042E2}"/>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grpSp>
        <p:nvGrpSpPr>
          <p:cNvPr id="11" name="Group 10">
            <a:extLst>
              <a:ext uri="{FF2B5EF4-FFF2-40B4-BE49-F238E27FC236}">
                <a16:creationId xmlns:a16="http://schemas.microsoft.com/office/drawing/2014/main" id="{D66E620E-C358-4240-9B37-EA3415016339}"/>
              </a:ext>
            </a:extLst>
          </p:cNvPr>
          <p:cNvGrpSpPr>
            <a:grpSpLocks noChangeAspect="1"/>
          </p:cNvGrpSpPr>
          <p:nvPr/>
        </p:nvGrpSpPr>
        <p:grpSpPr>
          <a:xfrm>
            <a:off x="1791236" y="1057645"/>
            <a:ext cx="731520" cy="731520"/>
            <a:chOff x="1611819" y="1851660"/>
            <a:chExt cx="960120" cy="960120"/>
          </a:xfrm>
        </p:grpSpPr>
        <p:sp>
          <p:nvSpPr>
            <p:cNvPr id="12" name="Oval 11">
              <a:extLst>
                <a:ext uri="{FF2B5EF4-FFF2-40B4-BE49-F238E27FC236}">
                  <a16:creationId xmlns:a16="http://schemas.microsoft.com/office/drawing/2014/main" id="{86FD10C2-1B77-48F3-893C-4FB56A2992C3}"/>
                </a:ext>
              </a:extLst>
            </p:cNvPr>
            <p:cNvSpPr>
              <a:spLocks noChangeAspect="1"/>
            </p:cNvSpPr>
            <p:nvPr/>
          </p:nvSpPr>
          <p:spPr>
            <a:xfrm>
              <a:off x="1611819" y="1851660"/>
              <a:ext cx="960120" cy="960120"/>
            </a:xfrm>
            <a:prstGeom prst="ellipse">
              <a:avLst/>
            </a:prstGeom>
            <a:solidFill>
              <a:schemeClr val="bg1">
                <a:lumMod val="50000"/>
              </a:schemeClr>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5F8BAD49-973F-4740-942D-ED78C4081B51}"/>
                </a:ext>
              </a:extLst>
            </p:cNvPr>
            <p:cNvSpPr>
              <a:spLocks noChangeAspect="1"/>
            </p:cNvSpPr>
            <p:nvPr/>
          </p:nvSpPr>
          <p:spPr>
            <a:xfrm>
              <a:off x="1703259" y="1943100"/>
              <a:ext cx="777240" cy="777240"/>
            </a:xfrm>
            <a:prstGeom prst="ellipse">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795DB508-E800-4763-A070-5C04584DA376}"/>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a:p>
              <a:pPr algn="ctr"/>
              <a:r>
                <a:rPr lang="en-US" sz="700" b="1" dirty="0">
                  <a:solidFill>
                    <a:schemeClr val="bg1"/>
                  </a:solidFill>
                </a:rPr>
                <a:t>OPTION</a:t>
              </a:r>
            </a:p>
          </p:txBody>
        </p:sp>
      </p:grpSp>
      <p:grpSp>
        <p:nvGrpSpPr>
          <p:cNvPr id="81" name="Group 80">
            <a:extLst>
              <a:ext uri="{FF2B5EF4-FFF2-40B4-BE49-F238E27FC236}">
                <a16:creationId xmlns:a16="http://schemas.microsoft.com/office/drawing/2014/main" id="{CD26C8C0-DA84-4A3A-BA21-EEED342DDDA7}"/>
              </a:ext>
            </a:extLst>
          </p:cNvPr>
          <p:cNvGrpSpPr/>
          <p:nvPr/>
        </p:nvGrpSpPr>
        <p:grpSpPr>
          <a:xfrm>
            <a:off x="2669896" y="1894197"/>
            <a:ext cx="2011680" cy="2011680"/>
            <a:chOff x="2669896" y="1894197"/>
            <a:chExt cx="2011680" cy="2011680"/>
          </a:xfrm>
        </p:grpSpPr>
        <p:grpSp>
          <p:nvGrpSpPr>
            <p:cNvPr id="65" name="Group 64">
              <a:extLst>
                <a:ext uri="{FF2B5EF4-FFF2-40B4-BE49-F238E27FC236}">
                  <a16:creationId xmlns:a16="http://schemas.microsoft.com/office/drawing/2014/main" id="{5874EBEA-5E42-4F17-8612-0CB91B7C569C}"/>
                </a:ext>
              </a:extLst>
            </p:cNvPr>
            <p:cNvGrpSpPr/>
            <p:nvPr/>
          </p:nvGrpSpPr>
          <p:grpSpPr>
            <a:xfrm>
              <a:off x="2669896" y="1894197"/>
              <a:ext cx="2011680" cy="2011680"/>
              <a:chOff x="2669896" y="1894197"/>
              <a:chExt cx="2011680" cy="2011680"/>
            </a:xfrm>
          </p:grpSpPr>
          <p:grpSp>
            <p:nvGrpSpPr>
              <p:cNvPr id="22" name="Group 21">
                <a:extLst>
                  <a:ext uri="{FF2B5EF4-FFF2-40B4-BE49-F238E27FC236}">
                    <a16:creationId xmlns:a16="http://schemas.microsoft.com/office/drawing/2014/main" id="{E07FA8D7-8D47-4864-944D-7F850324155C}"/>
                  </a:ext>
                </a:extLst>
              </p:cNvPr>
              <p:cNvGrpSpPr>
                <a:grpSpLocks noChangeAspect="1"/>
              </p:cNvGrpSpPr>
              <p:nvPr/>
            </p:nvGrpSpPr>
            <p:grpSpPr>
              <a:xfrm>
                <a:off x="2669896" y="1894197"/>
                <a:ext cx="2011680" cy="2011680"/>
                <a:chOff x="1611819" y="1851660"/>
                <a:chExt cx="960120" cy="960120"/>
              </a:xfrm>
              <a:effectLst>
                <a:outerShdw blurRad="63500" sx="102000" sy="102000" algn="ctr" rotWithShape="0">
                  <a:prstClr val="black">
                    <a:alpha val="40000"/>
                  </a:prstClr>
                </a:outerShdw>
              </a:effectLst>
            </p:grpSpPr>
            <p:sp>
              <p:nvSpPr>
                <p:cNvPr id="23" name="Oval 22">
                  <a:extLst>
                    <a:ext uri="{FF2B5EF4-FFF2-40B4-BE49-F238E27FC236}">
                      <a16:creationId xmlns:a16="http://schemas.microsoft.com/office/drawing/2014/main" id="{9C843949-1143-492F-8E7B-8940FA314D00}"/>
                    </a:ext>
                  </a:extLst>
                </p:cNvPr>
                <p:cNvSpPr>
                  <a:spLocks noChangeAspect="1"/>
                </p:cNvSpPr>
                <p:nvPr/>
              </p:nvSpPr>
              <p:spPr>
                <a:xfrm>
                  <a:off x="1611819" y="1851660"/>
                  <a:ext cx="960120" cy="960120"/>
                </a:xfrm>
                <a:prstGeom prst="ellipse">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Oval 23">
                  <a:extLst>
                    <a:ext uri="{FF2B5EF4-FFF2-40B4-BE49-F238E27FC236}">
                      <a16:creationId xmlns:a16="http://schemas.microsoft.com/office/drawing/2014/main" id="{188769F6-3F18-42A2-A140-AE912C19C63E}"/>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 Box 10">
                <a:extLst>
                  <a:ext uri="{FF2B5EF4-FFF2-40B4-BE49-F238E27FC236}">
                    <a16:creationId xmlns:a16="http://schemas.microsoft.com/office/drawing/2014/main" id="{A6B63622-C3D9-47B1-B212-87816F12E75C}"/>
                  </a:ext>
                </a:extLst>
              </p:cNvPr>
              <p:cNvSpPr txBox="1">
                <a:spLocks noChangeArrowheads="1"/>
              </p:cNvSpPr>
              <p:nvPr/>
            </p:nvSpPr>
            <p:spPr bwMode="auto">
              <a:xfrm>
                <a:off x="2995711" y="2962224"/>
                <a:ext cx="1306317" cy="430887"/>
              </a:xfrm>
              <a:prstGeom prst="rect">
                <a:avLst/>
              </a:prstGeom>
              <a:noFill/>
              <a:ln w="9525">
                <a:noFill/>
                <a:miter lim="800000"/>
                <a:headEnd/>
                <a:tailEnd/>
              </a:ln>
            </p:spPr>
            <p:txBody>
              <a:bodyPr wrap="square" lIns="60960" tIns="30480" rIns="60960" bIns="30480">
                <a:spAutoFit/>
              </a:bodyPr>
              <a:lstStyle/>
              <a:p>
                <a:pPr algn="ctr"/>
                <a:r>
                  <a:rPr lang="en-US" sz="2400" spc="150" dirty="0">
                    <a:solidFill>
                      <a:srgbClr val="464646"/>
                    </a:solidFill>
                    <a:latin typeface="Bernard MT Condensed" panose="02050806060905020404" pitchFamily="18" charset="0"/>
                  </a:rPr>
                  <a:t>$3,521</a:t>
                </a:r>
              </a:p>
            </p:txBody>
          </p:sp>
        </p:grpSp>
        <p:grpSp>
          <p:nvGrpSpPr>
            <p:cNvPr id="69" name="Group 68">
              <a:extLst>
                <a:ext uri="{FF2B5EF4-FFF2-40B4-BE49-F238E27FC236}">
                  <a16:creationId xmlns:a16="http://schemas.microsoft.com/office/drawing/2014/main" id="{AF809E5A-9CB1-49DB-9FFB-3EE37DF31E82}"/>
                </a:ext>
              </a:extLst>
            </p:cNvPr>
            <p:cNvGrpSpPr>
              <a:grpSpLocks noChangeAspect="1"/>
            </p:cNvGrpSpPr>
            <p:nvPr/>
          </p:nvGrpSpPr>
          <p:grpSpPr>
            <a:xfrm>
              <a:off x="3491931" y="2362931"/>
              <a:ext cx="497842" cy="457200"/>
              <a:chOff x="2828925" y="2020888"/>
              <a:chExt cx="311151" cy="285750"/>
            </a:xfrm>
            <a:solidFill>
              <a:srgbClr val="4D4D4D"/>
            </a:solidFill>
          </p:grpSpPr>
          <p:sp>
            <p:nvSpPr>
              <p:cNvPr id="70" name="Freeform 5">
                <a:extLst>
                  <a:ext uri="{FF2B5EF4-FFF2-40B4-BE49-F238E27FC236}">
                    <a16:creationId xmlns:a16="http://schemas.microsoft.com/office/drawing/2014/main" id="{741CE441-62BD-4511-AC2D-C4FE043928B7}"/>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6">
                <a:extLst>
                  <a:ext uri="{FF2B5EF4-FFF2-40B4-BE49-F238E27FC236}">
                    <a16:creationId xmlns:a16="http://schemas.microsoft.com/office/drawing/2014/main" id="{E37FABDA-7170-49C6-A286-9847FCD90B63}"/>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Oval 7">
                <a:extLst>
                  <a:ext uri="{FF2B5EF4-FFF2-40B4-BE49-F238E27FC236}">
                    <a16:creationId xmlns:a16="http://schemas.microsoft.com/office/drawing/2014/main" id="{7FF62BDB-E8FA-48DE-A847-7FC2BD103074}"/>
                  </a:ext>
                </a:extLst>
              </p:cNvPr>
              <p:cNvSpPr>
                <a:spLocks noChangeArrowheads="1"/>
              </p:cNvSpPr>
              <p:nvPr/>
            </p:nvSpPr>
            <p:spPr bwMode="auto">
              <a:xfrm>
                <a:off x="2854325" y="2078038"/>
                <a:ext cx="47625" cy="47625"/>
              </a:xfrm>
              <a:prstGeom prst="ellipse">
                <a:avLst/>
              </a:pr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8">
                <a:extLst>
                  <a:ext uri="{FF2B5EF4-FFF2-40B4-BE49-F238E27FC236}">
                    <a16:creationId xmlns:a16="http://schemas.microsoft.com/office/drawing/2014/main" id="{79AFCDA3-FD63-4550-91F2-0C0A63050E0C}"/>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83" name="Group 82">
            <a:extLst>
              <a:ext uri="{FF2B5EF4-FFF2-40B4-BE49-F238E27FC236}">
                <a16:creationId xmlns:a16="http://schemas.microsoft.com/office/drawing/2014/main" id="{F3637E26-1C56-4418-A704-7968B6A714DC}"/>
              </a:ext>
            </a:extLst>
          </p:cNvPr>
          <p:cNvGrpSpPr/>
          <p:nvPr/>
        </p:nvGrpSpPr>
        <p:grpSpPr>
          <a:xfrm>
            <a:off x="7230560" y="3854312"/>
            <a:ext cx="2011680" cy="2011680"/>
            <a:chOff x="7230560" y="3854312"/>
            <a:chExt cx="2011680" cy="2011680"/>
          </a:xfrm>
        </p:grpSpPr>
        <p:grpSp>
          <p:nvGrpSpPr>
            <p:cNvPr id="67" name="Group 66">
              <a:extLst>
                <a:ext uri="{FF2B5EF4-FFF2-40B4-BE49-F238E27FC236}">
                  <a16:creationId xmlns:a16="http://schemas.microsoft.com/office/drawing/2014/main" id="{498557DA-CFC2-45E9-A44F-6AD272AF152F}"/>
                </a:ext>
              </a:extLst>
            </p:cNvPr>
            <p:cNvGrpSpPr/>
            <p:nvPr/>
          </p:nvGrpSpPr>
          <p:grpSpPr>
            <a:xfrm>
              <a:off x="7230560" y="3854312"/>
              <a:ext cx="2011680" cy="2011680"/>
              <a:chOff x="7230560" y="3854312"/>
              <a:chExt cx="2011680" cy="2011680"/>
            </a:xfrm>
          </p:grpSpPr>
          <p:grpSp>
            <p:nvGrpSpPr>
              <p:cNvPr id="42" name="Group 41">
                <a:extLst>
                  <a:ext uri="{FF2B5EF4-FFF2-40B4-BE49-F238E27FC236}">
                    <a16:creationId xmlns:a16="http://schemas.microsoft.com/office/drawing/2014/main" id="{9F721985-FAD0-48CF-8358-C0D89349B92E}"/>
                  </a:ext>
                </a:extLst>
              </p:cNvPr>
              <p:cNvGrpSpPr>
                <a:grpSpLocks noChangeAspect="1"/>
              </p:cNvGrpSpPr>
              <p:nvPr/>
            </p:nvGrpSpPr>
            <p:grpSpPr>
              <a:xfrm>
                <a:off x="7230560" y="3854312"/>
                <a:ext cx="2011680" cy="2011680"/>
                <a:chOff x="1611819" y="1851660"/>
                <a:chExt cx="960120" cy="960120"/>
              </a:xfrm>
              <a:effectLst>
                <a:outerShdw blurRad="63500" sx="102000" sy="102000" algn="ctr" rotWithShape="0">
                  <a:prstClr val="black">
                    <a:alpha val="40000"/>
                  </a:prstClr>
                </a:outerShdw>
              </a:effectLst>
            </p:grpSpPr>
            <p:sp>
              <p:nvSpPr>
                <p:cNvPr id="43" name="Oval 42">
                  <a:extLst>
                    <a:ext uri="{FF2B5EF4-FFF2-40B4-BE49-F238E27FC236}">
                      <a16:creationId xmlns:a16="http://schemas.microsoft.com/office/drawing/2014/main" id="{FAFAC158-EE78-4AC8-BD96-C4BA9FCD4A41}"/>
                    </a:ext>
                  </a:extLst>
                </p:cNvPr>
                <p:cNvSpPr>
                  <a:spLocks noChangeAspect="1"/>
                </p:cNvSpPr>
                <p:nvPr/>
              </p:nvSpPr>
              <p:spPr>
                <a:xfrm>
                  <a:off x="1611819" y="1851660"/>
                  <a:ext cx="960120" cy="960120"/>
                </a:xfrm>
                <a:prstGeom prst="ellipse">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Oval 43">
                  <a:extLst>
                    <a:ext uri="{FF2B5EF4-FFF2-40B4-BE49-F238E27FC236}">
                      <a16:creationId xmlns:a16="http://schemas.microsoft.com/office/drawing/2014/main" id="{38325B5F-01C1-4FF4-B84F-97F998ACC338}"/>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Text Box 10">
                <a:extLst>
                  <a:ext uri="{FF2B5EF4-FFF2-40B4-BE49-F238E27FC236}">
                    <a16:creationId xmlns:a16="http://schemas.microsoft.com/office/drawing/2014/main" id="{2B02F3FC-40FA-4C58-820C-C277637440A2}"/>
                  </a:ext>
                </a:extLst>
              </p:cNvPr>
              <p:cNvSpPr txBox="1">
                <a:spLocks noChangeArrowheads="1"/>
              </p:cNvSpPr>
              <p:nvPr/>
            </p:nvSpPr>
            <p:spPr bwMode="auto">
              <a:xfrm>
                <a:off x="7556375" y="4922339"/>
                <a:ext cx="1306317" cy="430887"/>
              </a:xfrm>
              <a:prstGeom prst="rect">
                <a:avLst/>
              </a:prstGeom>
              <a:noFill/>
              <a:ln w="9525">
                <a:noFill/>
                <a:miter lim="800000"/>
                <a:headEnd/>
                <a:tailEnd/>
              </a:ln>
            </p:spPr>
            <p:txBody>
              <a:bodyPr wrap="square" lIns="60960" tIns="30480" rIns="60960" bIns="30480">
                <a:spAutoFit/>
              </a:bodyPr>
              <a:lstStyle/>
              <a:p>
                <a:pPr algn="ctr"/>
                <a:r>
                  <a:rPr lang="en-US" sz="2400" spc="150" dirty="0">
                    <a:solidFill>
                      <a:srgbClr val="464646"/>
                    </a:solidFill>
                    <a:latin typeface="Bernard MT Condensed" panose="02050806060905020404" pitchFamily="18" charset="0"/>
                  </a:rPr>
                  <a:t>$2,594</a:t>
                </a:r>
              </a:p>
            </p:txBody>
          </p:sp>
        </p:grpSp>
        <p:sp>
          <p:nvSpPr>
            <p:cNvPr id="74" name="Freeform 223">
              <a:extLst>
                <a:ext uri="{FF2B5EF4-FFF2-40B4-BE49-F238E27FC236}">
                  <a16:creationId xmlns:a16="http://schemas.microsoft.com/office/drawing/2014/main" id="{2779433C-E7E0-475D-9280-E833D239EAF1}"/>
                </a:ext>
              </a:extLst>
            </p:cNvPr>
            <p:cNvSpPr>
              <a:spLocks noChangeAspect="1" noEditPoints="1"/>
            </p:cNvSpPr>
            <p:nvPr/>
          </p:nvSpPr>
          <p:spPr bwMode="auto">
            <a:xfrm>
              <a:off x="8003391" y="4310175"/>
              <a:ext cx="457200" cy="445911"/>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64646"/>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84" name="Group 83">
            <a:extLst>
              <a:ext uri="{FF2B5EF4-FFF2-40B4-BE49-F238E27FC236}">
                <a16:creationId xmlns:a16="http://schemas.microsoft.com/office/drawing/2014/main" id="{0E19B76C-963B-49B6-9CE8-531F47A29127}"/>
              </a:ext>
            </a:extLst>
          </p:cNvPr>
          <p:cNvGrpSpPr/>
          <p:nvPr/>
        </p:nvGrpSpPr>
        <p:grpSpPr>
          <a:xfrm>
            <a:off x="9633481" y="4723045"/>
            <a:ext cx="2011680" cy="2011680"/>
            <a:chOff x="9633481" y="4723045"/>
            <a:chExt cx="2011680" cy="2011680"/>
          </a:xfrm>
        </p:grpSpPr>
        <p:grpSp>
          <p:nvGrpSpPr>
            <p:cNvPr id="68" name="Group 67">
              <a:extLst>
                <a:ext uri="{FF2B5EF4-FFF2-40B4-BE49-F238E27FC236}">
                  <a16:creationId xmlns:a16="http://schemas.microsoft.com/office/drawing/2014/main" id="{3A34516D-3FDD-41C2-95A4-11F4416ED0C0}"/>
                </a:ext>
              </a:extLst>
            </p:cNvPr>
            <p:cNvGrpSpPr/>
            <p:nvPr/>
          </p:nvGrpSpPr>
          <p:grpSpPr>
            <a:xfrm>
              <a:off x="9633481" y="4723045"/>
              <a:ext cx="2011680" cy="2011680"/>
              <a:chOff x="9633481" y="4723045"/>
              <a:chExt cx="2011680" cy="2011680"/>
            </a:xfrm>
          </p:grpSpPr>
          <p:grpSp>
            <p:nvGrpSpPr>
              <p:cNvPr id="51" name="Group 50">
                <a:extLst>
                  <a:ext uri="{FF2B5EF4-FFF2-40B4-BE49-F238E27FC236}">
                    <a16:creationId xmlns:a16="http://schemas.microsoft.com/office/drawing/2014/main" id="{73F915AA-4272-4BBD-93DE-64601ECD995B}"/>
                  </a:ext>
                </a:extLst>
              </p:cNvPr>
              <p:cNvGrpSpPr>
                <a:grpSpLocks noChangeAspect="1"/>
              </p:cNvGrpSpPr>
              <p:nvPr/>
            </p:nvGrpSpPr>
            <p:grpSpPr>
              <a:xfrm>
                <a:off x="9633481" y="4723045"/>
                <a:ext cx="2011680" cy="2011680"/>
                <a:chOff x="1611819" y="1851660"/>
                <a:chExt cx="960120" cy="960120"/>
              </a:xfrm>
              <a:effectLst>
                <a:outerShdw blurRad="63500" sx="102000" sy="102000" algn="ctr" rotWithShape="0">
                  <a:prstClr val="black">
                    <a:alpha val="40000"/>
                  </a:prstClr>
                </a:outerShdw>
              </a:effectLst>
            </p:grpSpPr>
            <p:sp>
              <p:nvSpPr>
                <p:cNvPr id="52" name="Oval 51">
                  <a:extLst>
                    <a:ext uri="{FF2B5EF4-FFF2-40B4-BE49-F238E27FC236}">
                      <a16:creationId xmlns:a16="http://schemas.microsoft.com/office/drawing/2014/main" id="{7B554986-E708-4563-8031-FE5108FA90F6}"/>
                    </a:ext>
                  </a:extLst>
                </p:cNvPr>
                <p:cNvSpPr>
                  <a:spLocks noChangeAspect="1"/>
                </p:cNvSpPr>
                <p:nvPr/>
              </p:nvSpPr>
              <p:spPr>
                <a:xfrm>
                  <a:off x="1611819" y="1851660"/>
                  <a:ext cx="960120" cy="960120"/>
                </a:xfrm>
                <a:prstGeom prst="ellipse">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Oval 52">
                  <a:extLst>
                    <a:ext uri="{FF2B5EF4-FFF2-40B4-BE49-F238E27FC236}">
                      <a16:creationId xmlns:a16="http://schemas.microsoft.com/office/drawing/2014/main" id="{05D564F2-E70F-4D91-8773-F27ED001A290}"/>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 Box 10">
                <a:extLst>
                  <a:ext uri="{FF2B5EF4-FFF2-40B4-BE49-F238E27FC236}">
                    <a16:creationId xmlns:a16="http://schemas.microsoft.com/office/drawing/2014/main" id="{8A128850-8BBE-4CF1-9F50-B40319761F8A}"/>
                  </a:ext>
                </a:extLst>
              </p:cNvPr>
              <p:cNvSpPr txBox="1">
                <a:spLocks noChangeArrowheads="1"/>
              </p:cNvSpPr>
              <p:nvPr/>
            </p:nvSpPr>
            <p:spPr bwMode="auto">
              <a:xfrm>
                <a:off x="9959296" y="5791072"/>
                <a:ext cx="1306317" cy="430887"/>
              </a:xfrm>
              <a:prstGeom prst="rect">
                <a:avLst/>
              </a:prstGeom>
              <a:noFill/>
              <a:ln w="9525">
                <a:noFill/>
                <a:miter lim="800000"/>
                <a:headEnd/>
                <a:tailEnd/>
              </a:ln>
            </p:spPr>
            <p:txBody>
              <a:bodyPr wrap="square" lIns="60960" tIns="30480" rIns="60960" bIns="30480">
                <a:spAutoFit/>
              </a:bodyPr>
              <a:lstStyle/>
              <a:p>
                <a:pPr algn="ctr"/>
                <a:r>
                  <a:rPr lang="en-US" sz="2400" spc="150" dirty="0">
                    <a:solidFill>
                      <a:srgbClr val="464646"/>
                    </a:solidFill>
                    <a:latin typeface="Bernard MT Condensed" panose="02050806060905020404" pitchFamily="18" charset="0"/>
                  </a:rPr>
                  <a:t>$2,983</a:t>
                </a:r>
              </a:p>
            </p:txBody>
          </p:sp>
        </p:grpSp>
        <p:sp>
          <p:nvSpPr>
            <p:cNvPr id="75" name="Freeform 131">
              <a:extLst>
                <a:ext uri="{FF2B5EF4-FFF2-40B4-BE49-F238E27FC236}">
                  <a16:creationId xmlns:a16="http://schemas.microsoft.com/office/drawing/2014/main" id="{688BF6C5-0E05-4ECD-86D3-190AA485387A}"/>
                </a:ext>
              </a:extLst>
            </p:cNvPr>
            <p:cNvSpPr>
              <a:spLocks noChangeAspect="1" noEditPoints="1"/>
            </p:cNvSpPr>
            <p:nvPr/>
          </p:nvSpPr>
          <p:spPr bwMode="auto">
            <a:xfrm>
              <a:off x="10406312" y="5229216"/>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64646"/>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2" name="Group 81">
            <a:extLst>
              <a:ext uri="{FF2B5EF4-FFF2-40B4-BE49-F238E27FC236}">
                <a16:creationId xmlns:a16="http://schemas.microsoft.com/office/drawing/2014/main" id="{EAD1BBA3-CB66-453C-82D9-9152A28FFBC0}"/>
              </a:ext>
            </a:extLst>
          </p:cNvPr>
          <p:cNvGrpSpPr/>
          <p:nvPr/>
        </p:nvGrpSpPr>
        <p:grpSpPr>
          <a:xfrm>
            <a:off x="4906072" y="2939913"/>
            <a:ext cx="2011680" cy="2011680"/>
            <a:chOff x="4906072" y="2939913"/>
            <a:chExt cx="2011680" cy="2011680"/>
          </a:xfrm>
        </p:grpSpPr>
        <p:grpSp>
          <p:nvGrpSpPr>
            <p:cNvPr id="66" name="Group 65">
              <a:extLst>
                <a:ext uri="{FF2B5EF4-FFF2-40B4-BE49-F238E27FC236}">
                  <a16:creationId xmlns:a16="http://schemas.microsoft.com/office/drawing/2014/main" id="{142DFAF7-A057-4631-8268-B0CB1C17CF3C}"/>
                </a:ext>
              </a:extLst>
            </p:cNvPr>
            <p:cNvGrpSpPr/>
            <p:nvPr/>
          </p:nvGrpSpPr>
          <p:grpSpPr>
            <a:xfrm>
              <a:off x="4906072" y="2939913"/>
              <a:ext cx="2011680" cy="2011680"/>
              <a:chOff x="4906072" y="2939913"/>
              <a:chExt cx="2011680" cy="2011680"/>
            </a:xfrm>
          </p:grpSpPr>
          <p:grpSp>
            <p:nvGrpSpPr>
              <p:cNvPr id="32" name="Group 31">
                <a:extLst>
                  <a:ext uri="{FF2B5EF4-FFF2-40B4-BE49-F238E27FC236}">
                    <a16:creationId xmlns:a16="http://schemas.microsoft.com/office/drawing/2014/main" id="{B9437FB0-77AB-430D-9470-D15FE7A03BF1}"/>
                  </a:ext>
                </a:extLst>
              </p:cNvPr>
              <p:cNvGrpSpPr>
                <a:grpSpLocks noChangeAspect="1"/>
              </p:cNvGrpSpPr>
              <p:nvPr/>
            </p:nvGrpSpPr>
            <p:grpSpPr>
              <a:xfrm>
                <a:off x="4906072" y="2939913"/>
                <a:ext cx="2011680" cy="2011680"/>
                <a:chOff x="1611819" y="1851660"/>
                <a:chExt cx="960120" cy="960120"/>
              </a:xfrm>
              <a:effectLst>
                <a:outerShdw blurRad="63500" sx="102000" sy="102000" algn="ctr" rotWithShape="0">
                  <a:prstClr val="black">
                    <a:alpha val="40000"/>
                  </a:prstClr>
                </a:outerShdw>
              </a:effectLst>
            </p:grpSpPr>
            <p:sp>
              <p:nvSpPr>
                <p:cNvPr id="33" name="Oval 32">
                  <a:extLst>
                    <a:ext uri="{FF2B5EF4-FFF2-40B4-BE49-F238E27FC236}">
                      <a16:creationId xmlns:a16="http://schemas.microsoft.com/office/drawing/2014/main" id="{04A6C79F-1EB7-41BD-89CB-CE9F363D65F1}"/>
                    </a:ext>
                  </a:extLst>
                </p:cNvPr>
                <p:cNvSpPr>
                  <a:spLocks noChangeAspect="1"/>
                </p:cNvSpPr>
                <p:nvPr/>
              </p:nvSpPr>
              <p:spPr>
                <a:xfrm>
                  <a:off x="1611819" y="1851660"/>
                  <a:ext cx="960120" cy="960120"/>
                </a:xfrm>
                <a:prstGeom prst="ellipse">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Oval 33">
                  <a:extLst>
                    <a:ext uri="{FF2B5EF4-FFF2-40B4-BE49-F238E27FC236}">
                      <a16:creationId xmlns:a16="http://schemas.microsoft.com/office/drawing/2014/main" id="{A40A6E18-08A4-4434-B483-5385ED277502}"/>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 Box 10">
                <a:extLst>
                  <a:ext uri="{FF2B5EF4-FFF2-40B4-BE49-F238E27FC236}">
                    <a16:creationId xmlns:a16="http://schemas.microsoft.com/office/drawing/2014/main" id="{23E48888-29A1-4F64-A931-A8A3E2D98943}"/>
                  </a:ext>
                </a:extLst>
              </p:cNvPr>
              <p:cNvSpPr txBox="1">
                <a:spLocks noChangeArrowheads="1"/>
              </p:cNvSpPr>
              <p:nvPr/>
            </p:nvSpPr>
            <p:spPr bwMode="auto">
              <a:xfrm>
                <a:off x="5231887" y="4007940"/>
                <a:ext cx="1306317" cy="430887"/>
              </a:xfrm>
              <a:prstGeom prst="rect">
                <a:avLst/>
              </a:prstGeom>
              <a:noFill/>
              <a:ln w="9525">
                <a:noFill/>
                <a:miter lim="800000"/>
                <a:headEnd/>
                <a:tailEnd/>
              </a:ln>
            </p:spPr>
            <p:txBody>
              <a:bodyPr wrap="square" lIns="60960" tIns="30480" rIns="60960" bIns="30480">
                <a:spAutoFit/>
              </a:bodyPr>
              <a:lstStyle/>
              <a:p>
                <a:pPr algn="ctr"/>
                <a:r>
                  <a:rPr lang="en-US" sz="2400" spc="150" dirty="0">
                    <a:solidFill>
                      <a:srgbClr val="464646"/>
                    </a:solidFill>
                    <a:latin typeface="Bernard MT Condensed" panose="02050806060905020404" pitchFamily="18" charset="0"/>
                  </a:rPr>
                  <a:t>$1,792</a:t>
                </a:r>
              </a:p>
            </p:txBody>
          </p:sp>
        </p:grpSp>
        <p:grpSp>
          <p:nvGrpSpPr>
            <p:cNvPr id="76" name="Group 85">
              <a:extLst>
                <a:ext uri="{FF2B5EF4-FFF2-40B4-BE49-F238E27FC236}">
                  <a16:creationId xmlns:a16="http://schemas.microsoft.com/office/drawing/2014/main" id="{31866730-E055-4CFE-A8D7-AF1621EAE866}"/>
                </a:ext>
              </a:extLst>
            </p:cNvPr>
            <p:cNvGrpSpPr>
              <a:grpSpLocks noChangeAspect="1"/>
            </p:cNvGrpSpPr>
            <p:nvPr/>
          </p:nvGrpSpPr>
          <p:grpSpPr>
            <a:xfrm>
              <a:off x="5700389" y="3436212"/>
              <a:ext cx="411480" cy="440309"/>
              <a:chOff x="3911601" y="3687763"/>
              <a:chExt cx="249238" cy="266700"/>
            </a:xfrm>
            <a:solidFill>
              <a:srgbClr val="4D4D4D"/>
            </a:solidFill>
          </p:grpSpPr>
          <p:sp>
            <p:nvSpPr>
              <p:cNvPr id="77" name="Freeform 33">
                <a:extLst>
                  <a:ext uri="{FF2B5EF4-FFF2-40B4-BE49-F238E27FC236}">
                    <a16:creationId xmlns:a16="http://schemas.microsoft.com/office/drawing/2014/main" id="{73239F74-CE82-450A-ADFD-CA12CF1B31FA}"/>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34">
                <a:extLst>
                  <a:ext uri="{FF2B5EF4-FFF2-40B4-BE49-F238E27FC236}">
                    <a16:creationId xmlns:a16="http://schemas.microsoft.com/office/drawing/2014/main" id="{B4475E2B-1B90-479F-A2CA-F9AE6AFE31C9}"/>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5">
                <a:extLst>
                  <a:ext uri="{FF2B5EF4-FFF2-40B4-BE49-F238E27FC236}">
                    <a16:creationId xmlns:a16="http://schemas.microsoft.com/office/drawing/2014/main" id="{8CB39F46-FC30-476B-995F-4DA8FCFE42A0}"/>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6">
                <a:extLst>
                  <a:ext uri="{FF2B5EF4-FFF2-40B4-BE49-F238E27FC236}">
                    <a16:creationId xmlns:a16="http://schemas.microsoft.com/office/drawing/2014/main" id="{D43F93FE-BA8B-40AC-BAEC-01221B207402}"/>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25" name="Group 24">
            <a:extLst>
              <a:ext uri="{FF2B5EF4-FFF2-40B4-BE49-F238E27FC236}">
                <a16:creationId xmlns:a16="http://schemas.microsoft.com/office/drawing/2014/main" id="{7B0E8248-B683-4986-8F44-8288ED7E11E3}"/>
              </a:ext>
            </a:extLst>
          </p:cNvPr>
          <p:cNvGrpSpPr>
            <a:grpSpLocks noChangeAspect="1"/>
          </p:cNvGrpSpPr>
          <p:nvPr/>
        </p:nvGrpSpPr>
        <p:grpSpPr>
          <a:xfrm>
            <a:off x="4037291" y="1885042"/>
            <a:ext cx="731520" cy="731520"/>
            <a:chOff x="1611819" y="1851660"/>
            <a:chExt cx="960120" cy="960120"/>
          </a:xfrm>
        </p:grpSpPr>
        <p:sp>
          <p:nvSpPr>
            <p:cNvPr id="26" name="Oval 25">
              <a:extLst>
                <a:ext uri="{FF2B5EF4-FFF2-40B4-BE49-F238E27FC236}">
                  <a16:creationId xmlns:a16="http://schemas.microsoft.com/office/drawing/2014/main" id="{20742827-A8A9-4B36-B45D-51207498BC9B}"/>
                </a:ext>
              </a:extLst>
            </p:cNvPr>
            <p:cNvSpPr>
              <a:spLocks noChangeAspect="1"/>
            </p:cNvSpPr>
            <p:nvPr/>
          </p:nvSpPr>
          <p:spPr>
            <a:xfrm>
              <a:off x="1611819" y="1851660"/>
              <a:ext cx="960120" cy="960120"/>
            </a:xfrm>
            <a:prstGeom prst="ellipse">
              <a:avLst/>
            </a:prstGeom>
            <a:solidFill>
              <a:schemeClr val="bg1">
                <a:lumMod val="50000"/>
              </a:schemeClr>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Oval 26">
              <a:extLst>
                <a:ext uri="{FF2B5EF4-FFF2-40B4-BE49-F238E27FC236}">
                  <a16:creationId xmlns:a16="http://schemas.microsoft.com/office/drawing/2014/main" id="{42D96BE5-99AC-4471-8D88-77A815ABB338}"/>
                </a:ext>
              </a:extLst>
            </p:cNvPr>
            <p:cNvSpPr>
              <a:spLocks noChangeAspect="1"/>
            </p:cNvSpPr>
            <p:nvPr/>
          </p:nvSpPr>
          <p:spPr>
            <a:xfrm>
              <a:off x="1703259" y="1943100"/>
              <a:ext cx="777240" cy="777240"/>
            </a:xfrm>
            <a:prstGeom prst="ellipse">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571CFBA-6C7A-42C6-8311-90C4220CF10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a:p>
              <a:pPr algn="ctr"/>
              <a:r>
                <a:rPr lang="en-US" sz="700" b="1" dirty="0">
                  <a:solidFill>
                    <a:schemeClr val="bg1"/>
                  </a:solidFill>
                </a:rPr>
                <a:t>OPTION</a:t>
              </a:r>
            </a:p>
          </p:txBody>
        </p:sp>
      </p:grpSp>
      <p:grpSp>
        <p:nvGrpSpPr>
          <p:cNvPr id="35" name="Group 34">
            <a:extLst>
              <a:ext uri="{FF2B5EF4-FFF2-40B4-BE49-F238E27FC236}">
                <a16:creationId xmlns:a16="http://schemas.microsoft.com/office/drawing/2014/main" id="{AABC10AE-013A-4333-A511-CB94DC6A9ADF}"/>
              </a:ext>
            </a:extLst>
          </p:cNvPr>
          <p:cNvGrpSpPr>
            <a:grpSpLocks noChangeAspect="1"/>
          </p:cNvGrpSpPr>
          <p:nvPr/>
        </p:nvGrpSpPr>
        <p:grpSpPr>
          <a:xfrm>
            <a:off x="6273467" y="2930758"/>
            <a:ext cx="731520" cy="731520"/>
            <a:chOff x="1611819" y="1851660"/>
            <a:chExt cx="960120" cy="960120"/>
          </a:xfrm>
        </p:grpSpPr>
        <p:sp>
          <p:nvSpPr>
            <p:cNvPr id="36" name="Oval 35">
              <a:extLst>
                <a:ext uri="{FF2B5EF4-FFF2-40B4-BE49-F238E27FC236}">
                  <a16:creationId xmlns:a16="http://schemas.microsoft.com/office/drawing/2014/main" id="{6D3CCA17-E06E-4A56-912B-662D9818F1D7}"/>
                </a:ext>
              </a:extLst>
            </p:cNvPr>
            <p:cNvSpPr>
              <a:spLocks noChangeAspect="1"/>
            </p:cNvSpPr>
            <p:nvPr/>
          </p:nvSpPr>
          <p:spPr>
            <a:xfrm>
              <a:off x="1611819" y="1851660"/>
              <a:ext cx="960120" cy="960120"/>
            </a:xfrm>
            <a:prstGeom prst="ellipse">
              <a:avLst/>
            </a:prstGeom>
            <a:solidFill>
              <a:schemeClr val="bg1">
                <a:lumMod val="50000"/>
              </a:schemeClr>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Oval 36">
              <a:extLst>
                <a:ext uri="{FF2B5EF4-FFF2-40B4-BE49-F238E27FC236}">
                  <a16:creationId xmlns:a16="http://schemas.microsoft.com/office/drawing/2014/main" id="{EED8AD52-8DA4-4BB6-86FA-57D3DE56B37F}"/>
                </a:ext>
              </a:extLst>
            </p:cNvPr>
            <p:cNvSpPr>
              <a:spLocks noChangeAspect="1"/>
            </p:cNvSpPr>
            <p:nvPr/>
          </p:nvSpPr>
          <p:spPr>
            <a:xfrm>
              <a:off x="1703259" y="1943100"/>
              <a:ext cx="777240" cy="777240"/>
            </a:xfrm>
            <a:prstGeom prst="ellipse">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Box 37">
              <a:extLst>
                <a:ext uri="{FF2B5EF4-FFF2-40B4-BE49-F238E27FC236}">
                  <a16:creationId xmlns:a16="http://schemas.microsoft.com/office/drawing/2014/main" id="{1DD18E5D-1907-466A-9E76-7B129AAC18CE}"/>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a:p>
              <a:pPr algn="ctr"/>
              <a:r>
                <a:rPr lang="en-US" sz="700" b="1" dirty="0">
                  <a:solidFill>
                    <a:schemeClr val="bg1"/>
                  </a:solidFill>
                </a:rPr>
                <a:t>OPTION</a:t>
              </a:r>
            </a:p>
          </p:txBody>
        </p:sp>
      </p:grpSp>
      <p:grpSp>
        <p:nvGrpSpPr>
          <p:cNvPr id="45" name="Group 44">
            <a:extLst>
              <a:ext uri="{FF2B5EF4-FFF2-40B4-BE49-F238E27FC236}">
                <a16:creationId xmlns:a16="http://schemas.microsoft.com/office/drawing/2014/main" id="{E9853DBC-178C-4880-8BE3-F126E20BF155}"/>
              </a:ext>
            </a:extLst>
          </p:cNvPr>
          <p:cNvGrpSpPr>
            <a:grpSpLocks noChangeAspect="1"/>
          </p:cNvGrpSpPr>
          <p:nvPr/>
        </p:nvGrpSpPr>
        <p:grpSpPr>
          <a:xfrm>
            <a:off x="8597955" y="3845157"/>
            <a:ext cx="731520" cy="731520"/>
            <a:chOff x="1611819" y="1851660"/>
            <a:chExt cx="960120" cy="960120"/>
          </a:xfrm>
        </p:grpSpPr>
        <p:sp>
          <p:nvSpPr>
            <p:cNvPr id="46" name="Oval 45">
              <a:extLst>
                <a:ext uri="{FF2B5EF4-FFF2-40B4-BE49-F238E27FC236}">
                  <a16:creationId xmlns:a16="http://schemas.microsoft.com/office/drawing/2014/main" id="{982460B5-350D-4860-89D2-DD16AA74BA9A}"/>
                </a:ext>
              </a:extLst>
            </p:cNvPr>
            <p:cNvSpPr>
              <a:spLocks noChangeAspect="1"/>
            </p:cNvSpPr>
            <p:nvPr/>
          </p:nvSpPr>
          <p:spPr>
            <a:xfrm>
              <a:off x="1611819" y="1851660"/>
              <a:ext cx="960120" cy="960120"/>
            </a:xfrm>
            <a:prstGeom prst="ellipse">
              <a:avLst/>
            </a:prstGeom>
            <a:solidFill>
              <a:schemeClr val="bg1">
                <a:lumMod val="50000"/>
              </a:schemeClr>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F8D9288-6558-4F79-AE1E-B37406CC31FB}"/>
                </a:ext>
              </a:extLst>
            </p:cNvPr>
            <p:cNvSpPr>
              <a:spLocks noChangeAspect="1"/>
            </p:cNvSpPr>
            <p:nvPr/>
          </p:nvSpPr>
          <p:spPr>
            <a:xfrm>
              <a:off x="1703259" y="1943100"/>
              <a:ext cx="777240" cy="777240"/>
            </a:xfrm>
            <a:prstGeom prst="ellipse">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97F90F75-1B31-4597-B518-C8E72E46B36A}"/>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04</a:t>
              </a:r>
            </a:p>
            <a:p>
              <a:pPr algn="ctr"/>
              <a:r>
                <a:rPr lang="en-US" sz="700" b="1" dirty="0">
                  <a:solidFill>
                    <a:schemeClr val="bg1"/>
                  </a:solidFill>
                </a:rPr>
                <a:t>OPTION</a:t>
              </a:r>
            </a:p>
          </p:txBody>
        </p:sp>
      </p:grpSp>
      <p:grpSp>
        <p:nvGrpSpPr>
          <p:cNvPr id="54" name="Group 53">
            <a:extLst>
              <a:ext uri="{FF2B5EF4-FFF2-40B4-BE49-F238E27FC236}">
                <a16:creationId xmlns:a16="http://schemas.microsoft.com/office/drawing/2014/main" id="{DDB8B6D4-D5F0-4914-9A40-C6EEB7A20F5F}"/>
              </a:ext>
            </a:extLst>
          </p:cNvPr>
          <p:cNvGrpSpPr>
            <a:grpSpLocks noChangeAspect="1"/>
          </p:cNvGrpSpPr>
          <p:nvPr/>
        </p:nvGrpSpPr>
        <p:grpSpPr>
          <a:xfrm>
            <a:off x="11000876" y="4713890"/>
            <a:ext cx="731520" cy="731520"/>
            <a:chOff x="1611819" y="1851660"/>
            <a:chExt cx="960120" cy="960120"/>
          </a:xfrm>
        </p:grpSpPr>
        <p:sp>
          <p:nvSpPr>
            <p:cNvPr id="55" name="Oval 54">
              <a:extLst>
                <a:ext uri="{FF2B5EF4-FFF2-40B4-BE49-F238E27FC236}">
                  <a16:creationId xmlns:a16="http://schemas.microsoft.com/office/drawing/2014/main" id="{8A144BCF-EB62-4253-BAA4-A6AE3FF7C90E}"/>
                </a:ext>
              </a:extLst>
            </p:cNvPr>
            <p:cNvSpPr>
              <a:spLocks noChangeAspect="1"/>
            </p:cNvSpPr>
            <p:nvPr/>
          </p:nvSpPr>
          <p:spPr>
            <a:xfrm>
              <a:off x="1611819" y="1851660"/>
              <a:ext cx="960120" cy="960120"/>
            </a:xfrm>
            <a:prstGeom prst="ellipse">
              <a:avLst/>
            </a:prstGeom>
            <a:solidFill>
              <a:schemeClr val="bg1">
                <a:lumMod val="50000"/>
              </a:schemeClr>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Oval 55">
              <a:extLst>
                <a:ext uri="{FF2B5EF4-FFF2-40B4-BE49-F238E27FC236}">
                  <a16:creationId xmlns:a16="http://schemas.microsoft.com/office/drawing/2014/main" id="{2ED34F6B-BD0E-4F2E-A066-30EF0739B117}"/>
                </a:ext>
              </a:extLst>
            </p:cNvPr>
            <p:cNvSpPr>
              <a:spLocks noChangeAspect="1"/>
            </p:cNvSpPr>
            <p:nvPr/>
          </p:nvSpPr>
          <p:spPr>
            <a:xfrm>
              <a:off x="1703259" y="1943100"/>
              <a:ext cx="777240" cy="777240"/>
            </a:xfrm>
            <a:prstGeom prst="ellipse">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A6408424-FF54-41EF-A2A1-023D0EAC174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05</a:t>
              </a:r>
            </a:p>
            <a:p>
              <a:pPr algn="ctr"/>
              <a:r>
                <a:rPr lang="en-US" sz="700" b="1" dirty="0">
                  <a:solidFill>
                    <a:schemeClr val="bg1"/>
                  </a:solidFill>
                </a:rPr>
                <a:t>OPTION</a:t>
              </a:r>
            </a:p>
          </p:txBody>
        </p:sp>
      </p:grpSp>
    </p:spTree>
    <p:extLst>
      <p:ext uri="{BB962C8B-B14F-4D97-AF65-F5344CB8AC3E}">
        <p14:creationId xmlns:p14="http://schemas.microsoft.com/office/powerpoint/2010/main" val="3430060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right)">
                                      <p:cBhvr>
                                        <p:cTn id="7" dur="1000"/>
                                        <p:tgtEl>
                                          <p:spTgt spid="64"/>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1000"/>
                                        <p:tgtEl>
                                          <p:spTgt spid="10"/>
                                        </p:tgtEl>
                                      </p:cBhvr>
                                    </p:animEffect>
                                    <p:anim calcmode="lin" valueType="num">
                                      <p:cBhvr>
                                        <p:cTn id="12" dur="1000" fill="hold"/>
                                        <p:tgtEl>
                                          <p:spTgt spid="10"/>
                                        </p:tgtEl>
                                        <p:attrNameLst>
                                          <p:attrName>ppt_x</p:attrName>
                                        </p:attrNameLst>
                                      </p:cBhvr>
                                      <p:tavLst>
                                        <p:tav tm="0">
                                          <p:val>
                                            <p:strVal val="#ppt_x"/>
                                          </p:val>
                                        </p:tav>
                                        <p:tav tm="100000">
                                          <p:val>
                                            <p:strVal val="#ppt_x"/>
                                          </p:val>
                                        </p:tav>
                                      </p:tavLst>
                                    </p:anim>
                                    <p:anim calcmode="lin" valueType="num">
                                      <p:cBhvr>
                                        <p:cTn id="13" dur="1000" fill="hold"/>
                                        <p:tgtEl>
                                          <p:spTgt spid="1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53" presetClass="entr" presetSubtype="16"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1000" fill="hold"/>
                                        <p:tgtEl>
                                          <p:spTgt spid="4"/>
                                        </p:tgtEl>
                                        <p:attrNameLst>
                                          <p:attrName>ppt_w</p:attrName>
                                        </p:attrNameLst>
                                      </p:cBhvr>
                                      <p:tavLst>
                                        <p:tav tm="0">
                                          <p:val>
                                            <p:fltVal val="0"/>
                                          </p:val>
                                        </p:tav>
                                        <p:tav tm="100000">
                                          <p:val>
                                            <p:strVal val="#ppt_w"/>
                                          </p:val>
                                        </p:tav>
                                      </p:tavLst>
                                    </p:anim>
                                    <p:anim calcmode="lin" valueType="num">
                                      <p:cBhvr>
                                        <p:cTn id="18" dur="1000" fill="hold"/>
                                        <p:tgtEl>
                                          <p:spTgt spid="4"/>
                                        </p:tgtEl>
                                        <p:attrNameLst>
                                          <p:attrName>ppt_h</p:attrName>
                                        </p:attrNameLst>
                                      </p:cBhvr>
                                      <p:tavLst>
                                        <p:tav tm="0">
                                          <p:val>
                                            <p:fltVal val="0"/>
                                          </p:val>
                                        </p:tav>
                                        <p:tav tm="100000">
                                          <p:val>
                                            <p:strVal val="#ppt_h"/>
                                          </p:val>
                                        </p:tav>
                                      </p:tavLst>
                                    </p:anim>
                                    <p:animEffect transition="in" filter="fade">
                                      <p:cBhvr>
                                        <p:cTn id="19" dur="1000"/>
                                        <p:tgtEl>
                                          <p:spTgt spid="4"/>
                                        </p:tgtEl>
                                      </p:cBhvr>
                                    </p:animEffect>
                                  </p:childTnLst>
                                </p:cTn>
                              </p:par>
                              <p:par>
                                <p:cTn id="20" presetID="53" presetClass="entr" presetSubtype="16" fill="hold"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p:cTn id="22" dur="1000" fill="hold"/>
                                        <p:tgtEl>
                                          <p:spTgt spid="11"/>
                                        </p:tgtEl>
                                        <p:attrNameLst>
                                          <p:attrName>ppt_w</p:attrName>
                                        </p:attrNameLst>
                                      </p:cBhvr>
                                      <p:tavLst>
                                        <p:tav tm="0">
                                          <p:val>
                                            <p:fltVal val="0"/>
                                          </p:val>
                                        </p:tav>
                                        <p:tav tm="100000">
                                          <p:val>
                                            <p:strVal val="#ppt_w"/>
                                          </p:val>
                                        </p:tav>
                                      </p:tavLst>
                                    </p:anim>
                                    <p:anim calcmode="lin" valueType="num">
                                      <p:cBhvr>
                                        <p:cTn id="23" dur="1000" fill="hold"/>
                                        <p:tgtEl>
                                          <p:spTgt spid="11"/>
                                        </p:tgtEl>
                                        <p:attrNameLst>
                                          <p:attrName>ppt_h</p:attrName>
                                        </p:attrNameLst>
                                      </p:cBhvr>
                                      <p:tavLst>
                                        <p:tav tm="0">
                                          <p:val>
                                            <p:fltVal val="0"/>
                                          </p:val>
                                        </p:tav>
                                        <p:tav tm="100000">
                                          <p:val>
                                            <p:strVal val="#ppt_h"/>
                                          </p:val>
                                        </p:tav>
                                      </p:tavLst>
                                    </p:anim>
                                    <p:animEffect transition="in" filter="fade">
                                      <p:cBhvr>
                                        <p:cTn id="24" dur="1000"/>
                                        <p:tgtEl>
                                          <p:spTgt spid="11"/>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1000"/>
                                        <p:tgtEl>
                                          <p:spTgt spid="21"/>
                                        </p:tgtEl>
                                      </p:cBhvr>
                                    </p:animEffect>
                                    <p:anim calcmode="lin" valueType="num">
                                      <p:cBhvr>
                                        <p:cTn id="29" dur="1000" fill="hold"/>
                                        <p:tgtEl>
                                          <p:spTgt spid="21"/>
                                        </p:tgtEl>
                                        <p:attrNameLst>
                                          <p:attrName>ppt_x</p:attrName>
                                        </p:attrNameLst>
                                      </p:cBhvr>
                                      <p:tavLst>
                                        <p:tav tm="0">
                                          <p:val>
                                            <p:strVal val="#ppt_x"/>
                                          </p:val>
                                        </p:tav>
                                        <p:tav tm="100000">
                                          <p:val>
                                            <p:strVal val="#ppt_x"/>
                                          </p:val>
                                        </p:tav>
                                      </p:tavLst>
                                    </p:anim>
                                    <p:anim calcmode="lin" valueType="num">
                                      <p:cBhvr>
                                        <p:cTn id="30" dur="1000" fill="hold"/>
                                        <p:tgtEl>
                                          <p:spTgt spid="21"/>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53" presetClass="entr" presetSubtype="16" fill="hold" nodeType="afterEffect">
                                  <p:stCondLst>
                                    <p:cond delay="0"/>
                                  </p:stCondLst>
                                  <p:childTnLst>
                                    <p:set>
                                      <p:cBhvr>
                                        <p:cTn id="33" dur="1" fill="hold">
                                          <p:stCondLst>
                                            <p:cond delay="0"/>
                                          </p:stCondLst>
                                        </p:cTn>
                                        <p:tgtEl>
                                          <p:spTgt spid="81"/>
                                        </p:tgtEl>
                                        <p:attrNameLst>
                                          <p:attrName>style.visibility</p:attrName>
                                        </p:attrNameLst>
                                      </p:cBhvr>
                                      <p:to>
                                        <p:strVal val="visible"/>
                                      </p:to>
                                    </p:set>
                                    <p:anim calcmode="lin" valueType="num">
                                      <p:cBhvr>
                                        <p:cTn id="34" dur="1000" fill="hold"/>
                                        <p:tgtEl>
                                          <p:spTgt spid="81"/>
                                        </p:tgtEl>
                                        <p:attrNameLst>
                                          <p:attrName>ppt_w</p:attrName>
                                        </p:attrNameLst>
                                      </p:cBhvr>
                                      <p:tavLst>
                                        <p:tav tm="0">
                                          <p:val>
                                            <p:fltVal val="0"/>
                                          </p:val>
                                        </p:tav>
                                        <p:tav tm="100000">
                                          <p:val>
                                            <p:strVal val="#ppt_w"/>
                                          </p:val>
                                        </p:tav>
                                      </p:tavLst>
                                    </p:anim>
                                    <p:anim calcmode="lin" valueType="num">
                                      <p:cBhvr>
                                        <p:cTn id="35" dur="1000" fill="hold"/>
                                        <p:tgtEl>
                                          <p:spTgt spid="81"/>
                                        </p:tgtEl>
                                        <p:attrNameLst>
                                          <p:attrName>ppt_h</p:attrName>
                                        </p:attrNameLst>
                                      </p:cBhvr>
                                      <p:tavLst>
                                        <p:tav tm="0">
                                          <p:val>
                                            <p:fltVal val="0"/>
                                          </p:val>
                                        </p:tav>
                                        <p:tav tm="100000">
                                          <p:val>
                                            <p:strVal val="#ppt_h"/>
                                          </p:val>
                                        </p:tav>
                                      </p:tavLst>
                                    </p:anim>
                                    <p:animEffect transition="in" filter="fade">
                                      <p:cBhvr>
                                        <p:cTn id="36" dur="1000"/>
                                        <p:tgtEl>
                                          <p:spTgt spid="81"/>
                                        </p:tgtEl>
                                      </p:cBhvr>
                                    </p:animEffect>
                                  </p:childTnLst>
                                </p:cTn>
                              </p:par>
                              <p:par>
                                <p:cTn id="37" presetID="53" presetClass="entr" presetSubtype="16" fill="hold" nodeType="with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p:cTn id="39" dur="1000" fill="hold"/>
                                        <p:tgtEl>
                                          <p:spTgt spid="25"/>
                                        </p:tgtEl>
                                        <p:attrNameLst>
                                          <p:attrName>ppt_w</p:attrName>
                                        </p:attrNameLst>
                                      </p:cBhvr>
                                      <p:tavLst>
                                        <p:tav tm="0">
                                          <p:val>
                                            <p:fltVal val="0"/>
                                          </p:val>
                                        </p:tav>
                                        <p:tav tm="100000">
                                          <p:val>
                                            <p:strVal val="#ppt_w"/>
                                          </p:val>
                                        </p:tav>
                                      </p:tavLst>
                                    </p:anim>
                                    <p:anim calcmode="lin" valueType="num">
                                      <p:cBhvr>
                                        <p:cTn id="40" dur="1000" fill="hold"/>
                                        <p:tgtEl>
                                          <p:spTgt spid="25"/>
                                        </p:tgtEl>
                                        <p:attrNameLst>
                                          <p:attrName>ppt_h</p:attrName>
                                        </p:attrNameLst>
                                      </p:cBhvr>
                                      <p:tavLst>
                                        <p:tav tm="0">
                                          <p:val>
                                            <p:fltVal val="0"/>
                                          </p:val>
                                        </p:tav>
                                        <p:tav tm="100000">
                                          <p:val>
                                            <p:strVal val="#ppt_h"/>
                                          </p:val>
                                        </p:tav>
                                      </p:tavLst>
                                    </p:anim>
                                    <p:animEffect transition="in" filter="fade">
                                      <p:cBhvr>
                                        <p:cTn id="41" dur="1000"/>
                                        <p:tgtEl>
                                          <p:spTgt spid="25"/>
                                        </p:tgtEl>
                                      </p:cBhvr>
                                    </p:animEffect>
                                  </p:childTnLst>
                                </p:cTn>
                              </p:par>
                            </p:childTnLst>
                          </p:cTn>
                        </p:par>
                        <p:par>
                          <p:cTn id="42" fill="hold">
                            <p:stCondLst>
                              <p:cond delay="5000"/>
                            </p:stCondLst>
                            <p:childTnLst>
                              <p:par>
                                <p:cTn id="43" presetID="42" presetClass="entr" presetSubtype="0" fill="hold" grpId="0" nodeType="afterEffect">
                                  <p:stCondLst>
                                    <p:cond delay="0"/>
                                  </p:stCondLst>
                                  <p:childTnLst>
                                    <p:set>
                                      <p:cBhvr>
                                        <p:cTn id="44" dur="1" fill="hold">
                                          <p:stCondLst>
                                            <p:cond delay="0"/>
                                          </p:stCondLst>
                                        </p:cTn>
                                        <p:tgtEl>
                                          <p:spTgt spid="31"/>
                                        </p:tgtEl>
                                        <p:attrNameLst>
                                          <p:attrName>style.visibility</p:attrName>
                                        </p:attrNameLst>
                                      </p:cBhvr>
                                      <p:to>
                                        <p:strVal val="visible"/>
                                      </p:to>
                                    </p:set>
                                    <p:animEffect transition="in" filter="fade">
                                      <p:cBhvr>
                                        <p:cTn id="45" dur="1000"/>
                                        <p:tgtEl>
                                          <p:spTgt spid="31"/>
                                        </p:tgtEl>
                                      </p:cBhvr>
                                    </p:animEffect>
                                    <p:anim calcmode="lin" valueType="num">
                                      <p:cBhvr>
                                        <p:cTn id="46" dur="1000" fill="hold"/>
                                        <p:tgtEl>
                                          <p:spTgt spid="31"/>
                                        </p:tgtEl>
                                        <p:attrNameLst>
                                          <p:attrName>ppt_x</p:attrName>
                                        </p:attrNameLst>
                                      </p:cBhvr>
                                      <p:tavLst>
                                        <p:tav tm="0">
                                          <p:val>
                                            <p:strVal val="#ppt_x"/>
                                          </p:val>
                                        </p:tav>
                                        <p:tav tm="100000">
                                          <p:val>
                                            <p:strVal val="#ppt_x"/>
                                          </p:val>
                                        </p:tav>
                                      </p:tavLst>
                                    </p:anim>
                                    <p:anim calcmode="lin" valueType="num">
                                      <p:cBhvr>
                                        <p:cTn id="47" dur="1000" fill="hold"/>
                                        <p:tgtEl>
                                          <p:spTgt spid="31"/>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53" presetClass="entr" presetSubtype="16" fill="hold" nodeType="afterEffect">
                                  <p:stCondLst>
                                    <p:cond delay="0"/>
                                  </p:stCondLst>
                                  <p:childTnLst>
                                    <p:set>
                                      <p:cBhvr>
                                        <p:cTn id="50" dur="1" fill="hold">
                                          <p:stCondLst>
                                            <p:cond delay="0"/>
                                          </p:stCondLst>
                                        </p:cTn>
                                        <p:tgtEl>
                                          <p:spTgt spid="82"/>
                                        </p:tgtEl>
                                        <p:attrNameLst>
                                          <p:attrName>style.visibility</p:attrName>
                                        </p:attrNameLst>
                                      </p:cBhvr>
                                      <p:to>
                                        <p:strVal val="visible"/>
                                      </p:to>
                                    </p:set>
                                    <p:anim calcmode="lin" valueType="num">
                                      <p:cBhvr>
                                        <p:cTn id="51" dur="1000" fill="hold"/>
                                        <p:tgtEl>
                                          <p:spTgt spid="82"/>
                                        </p:tgtEl>
                                        <p:attrNameLst>
                                          <p:attrName>ppt_w</p:attrName>
                                        </p:attrNameLst>
                                      </p:cBhvr>
                                      <p:tavLst>
                                        <p:tav tm="0">
                                          <p:val>
                                            <p:fltVal val="0"/>
                                          </p:val>
                                        </p:tav>
                                        <p:tav tm="100000">
                                          <p:val>
                                            <p:strVal val="#ppt_w"/>
                                          </p:val>
                                        </p:tav>
                                      </p:tavLst>
                                    </p:anim>
                                    <p:anim calcmode="lin" valueType="num">
                                      <p:cBhvr>
                                        <p:cTn id="52" dur="1000" fill="hold"/>
                                        <p:tgtEl>
                                          <p:spTgt spid="82"/>
                                        </p:tgtEl>
                                        <p:attrNameLst>
                                          <p:attrName>ppt_h</p:attrName>
                                        </p:attrNameLst>
                                      </p:cBhvr>
                                      <p:tavLst>
                                        <p:tav tm="0">
                                          <p:val>
                                            <p:fltVal val="0"/>
                                          </p:val>
                                        </p:tav>
                                        <p:tav tm="100000">
                                          <p:val>
                                            <p:strVal val="#ppt_h"/>
                                          </p:val>
                                        </p:tav>
                                      </p:tavLst>
                                    </p:anim>
                                    <p:animEffect transition="in" filter="fade">
                                      <p:cBhvr>
                                        <p:cTn id="53" dur="1000"/>
                                        <p:tgtEl>
                                          <p:spTgt spid="82"/>
                                        </p:tgtEl>
                                      </p:cBhvr>
                                    </p:animEffect>
                                  </p:childTnLst>
                                </p:cTn>
                              </p:par>
                              <p:par>
                                <p:cTn id="54" presetID="53" presetClass="entr" presetSubtype="16" fill="hold" nodeType="with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1000" fill="hold"/>
                                        <p:tgtEl>
                                          <p:spTgt spid="35"/>
                                        </p:tgtEl>
                                        <p:attrNameLst>
                                          <p:attrName>ppt_w</p:attrName>
                                        </p:attrNameLst>
                                      </p:cBhvr>
                                      <p:tavLst>
                                        <p:tav tm="0">
                                          <p:val>
                                            <p:fltVal val="0"/>
                                          </p:val>
                                        </p:tav>
                                        <p:tav tm="100000">
                                          <p:val>
                                            <p:strVal val="#ppt_w"/>
                                          </p:val>
                                        </p:tav>
                                      </p:tavLst>
                                    </p:anim>
                                    <p:anim calcmode="lin" valueType="num">
                                      <p:cBhvr>
                                        <p:cTn id="57" dur="1000" fill="hold"/>
                                        <p:tgtEl>
                                          <p:spTgt spid="35"/>
                                        </p:tgtEl>
                                        <p:attrNameLst>
                                          <p:attrName>ppt_h</p:attrName>
                                        </p:attrNameLst>
                                      </p:cBhvr>
                                      <p:tavLst>
                                        <p:tav tm="0">
                                          <p:val>
                                            <p:fltVal val="0"/>
                                          </p:val>
                                        </p:tav>
                                        <p:tav tm="100000">
                                          <p:val>
                                            <p:strVal val="#ppt_h"/>
                                          </p:val>
                                        </p:tav>
                                      </p:tavLst>
                                    </p:anim>
                                    <p:animEffect transition="in" filter="fade">
                                      <p:cBhvr>
                                        <p:cTn id="58" dur="1000"/>
                                        <p:tgtEl>
                                          <p:spTgt spid="35"/>
                                        </p:tgtEl>
                                      </p:cBhvr>
                                    </p:animEffect>
                                  </p:childTnLst>
                                </p:cTn>
                              </p:par>
                            </p:childTnLst>
                          </p:cTn>
                        </p:par>
                        <p:par>
                          <p:cTn id="59" fill="hold">
                            <p:stCondLst>
                              <p:cond delay="7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8000"/>
                            </p:stCondLst>
                            <p:childTnLst>
                              <p:par>
                                <p:cTn id="66" presetID="53" presetClass="entr" presetSubtype="16" fill="hold" nodeType="afterEffect">
                                  <p:stCondLst>
                                    <p:cond delay="0"/>
                                  </p:stCondLst>
                                  <p:childTnLst>
                                    <p:set>
                                      <p:cBhvr>
                                        <p:cTn id="67" dur="1" fill="hold">
                                          <p:stCondLst>
                                            <p:cond delay="0"/>
                                          </p:stCondLst>
                                        </p:cTn>
                                        <p:tgtEl>
                                          <p:spTgt spid="83"/>
                                        </p:tgtEl>
                                        <p:attrNameLst>
                                          <p:attrName>style.visibility</p:attrName>
                                        </p:attrNameLst>
                                      </p:cBhvr>
                                      <p:to>
                                        <p:strVal val="visible"/>
                                      </p:to>
                                    </p:set>
                                    <p:anim calcmode="lin" valueType="num">
                                      <p:cBhvr>
                                        <p:cTn id="68" dur="1000" fill="hold"/>
                                        <p:tgtEl>
                                          <p:spTgt spid="83"/>
                                        </p:tgtEl>
                                        <p:attrNameLst>
                                          <p:attrName>ppt_w</p:attrName>
                                        </p:attrNameLst>
                                      </p:cBhvr>
                                      <p:tavLst>
                                        <p:tav tm="0">
                                          <p:val>
                                            <p:fltVal val="0"/>
                                          </p:val>
                                        </p:tav>
                                        <p:tav tm="100000">
                                          <p:val>
                                            <p:strVal val="#ppt_w"/>
                                          </p:val>
                                        </p:tav>
                                      </p:tavLst>
                                    </p:anim>
                                    <p:anim calcmode="lin" valueType="num">
                                      <p:cBhvr>
                                        <p:cTn id="69" dur="1000" fill="hold"/>
                                        <p:tgtEl>
                                          <p:spTgt spid="83"/>
                                        </p:tgtEl>
                                        <p:attrNameLst>
                                          <p:attrName>ppt_h</p:attrName>
                                        </p:attrNameLst>
                                      </p:cBhvr>
                                      <p:tavLst>
                                        <p:tav tm="0">
                                          <p:val>
                                            <p:fltVal val="0"/>
                                          </p:val>
                                        </p:tav>
                                        <p:tav tm="100000">
                                          <p:val>
                                            <p:strVal val="#ppt_h"/>
                                          </p:val>
                                        </p:tav>
                                      </p:tavLst>
                                    </p:anim>
                                    <p:animEffect transition="in" filter="fade">
                                      <p:cBhvr>
                                        <p:cTn id="70" dur="1000"/>
                                        <p:tgtEl>
                                          <p:spTgt spid="83"/>
                                        </p:tgtEl>
                                      </p:cBhvr>
                                    </p:animEffect>
                                  </p:childTnLst>
                                </p:cTn>
                              </p:par>
                              <p:par>
                                <p:cTn id="71" presetID="53" presetClass="entr" presetSubtype="16" fill="hold" nodeType="withEffect">
                                  <p:stCondLst>
                                    <p:cond delay="0"/>
                                  </p:stCondLst>
                                  <p:childTnLst>
                                    <p:set>
                                      <p:cBhvr>
                                        <p:cTn id="72" dur="1" fill="hold">
                                          <p:stCondLst>
                                            <p:cond delay="0"/>
                                          </p:stCondLst>
                                        </p:cTn>
                                        <p:tgtEl>
                                          <p:spTgt spid="45"/>
                                        </p:tgtEl>
                                        <p:attrNameLst>
                                          <p:attrName>style.visibility</p:attrName>
                                        </p:attrNameLst>
                                      </p:cBhvr>
                                      <p:to>
                                        <p:strVal val="visible"/>
                                      </p:to>
                                    </p:set>
                                    <p:anim calcmode="lin" valueType="num">
                                      <p:cBhvr>
                                        <p:cTn id="73" dur="1000" fill="hold"/>
                                        <p:tgtEl>
                                          <p:spTgt spid="45"/>
                                        </p:tgtEl>
                                        <p:attrNameLst>
                                          <p:attrName>ppt_w</p:attrName>
                                        </p:attrNameLst>
                                      </p:cBhvr>
                                      <p:tavLst>
                                        <p:tav tm="0">
                                          <p:val>
                                            <p:fltVal val="0"/>
                                          </p:val>
                                        </p:tav>
                                        <p:tav tm="100000">
                                          <p:val>
                                            <p:strVal val="#ppt_w"/>
                                          </p:val>
                                        </p:tav>
                                      </p:tavLst>
                                    </p:anim>
                                    <p:anim calcmode="lin" valueType="num">
                                      <p:cBhvr>
                                        <p:cTn id="74" dur="1000" fill="hold"/>
                                        <p:tgtEl>
                                          <p:spTgt spid="45"/>
                                        </p:tgtEl>
                                        <p:attrNameLst>
                                          <p:attrName>ppt_h</p:attrName>
                                        </p:attrNameLst>
                                      </p:cBhvr>
                                      <p:tavLst>
                                        <p:tav tm="0">
                                          <p:val>
                                            <p:fltVal val="0"/>
                                          </p:val>
                                        </p:tav>
                                        <p:tav tm="100000">
                                          <p:val>
                                            <p:strVal val="#ppt_h"/>
                                          </p:val>
                                        </p:tav>
                                      </p:tavLst>
                                    </p:anim>
                                    <p:animEffect transition="in" filter="fade">
                                      <p:cBhvr>
                                        <p:cTn id="75" dur="1000"/>
                                        <p:tgtEl>
                                          <p:spTgt spid="45"/>
                                        </p:tgtEl>
                                      </p:cBhvr>
                                    </p:animEffect>
                                  </p:childTnLst>
                                </p:cTn>
                              </p:par>
                            </p:childTnLst>
                          </p:cTn>
                        </p:par>
                        <p:par>
                          <p:cTn id="76" fill="hold">
                            <p:stCondLst>
                              <p:cond delay="9000"/>
                            </p:stCondLst>
                            <p:childTnLst>
                              <p:par>
                                <p:cTn id="77" presetID="47" presetClass="entr" presetSubtype="0" fill="hold" grpId="0" nodeType="afterEffect">
                                  <p:stCondLst>
                                    <p:cond delay="0"/>
                                  </p:stCondLst>
                                  <p:childTnLst>
                                    <p:set>
                                      <p:cBhvr>
                                        <p:cTn id="78" dur="1" fill="hold">
                                          <p:stCondLst>
                                            <p:cond delay="0"/>
                                          </p:stCondLst>
                                        </p:cTn>
                                        <p:tgtEl>
                                          <p:spTgt spid="60"/>
                                        </p:tgtEl>
                                        <p:attrNameLst>
                                          <p:attrName>style.visibility</p:attrName>
                                        </p:attrNameLst>
                                      </p:cBhvr>
                                      <p:to>
                                        <p:strVal val="visible"/>
                                      </p:to>
                                    </p:set>
                                    <p:animEffect transition="in" filter="fade">
                                      <p:cBhvr>
                                        <p:cTn id="79" dur="1000"/>
                                        <p:tgtEl>
                                          <p:spTgt spid="60"/>
                                        </p:tgtEl>
                                      </p:cBhvr>
                                    </p:animEffect>
                                    <p:anim calcmode="lin" valueType="num">
                                      <p:cBhvr>
                                        <p:cTn id="80" dur="1000" fill="hold"/>
                                        <p:tgtEl>
                                          <p:spTgt spid="60"/>
                                        </p:tgtEl>
                                        <p:attrNameLst>
                                          <p:attrName>ppt_x</p:attrName>
                                        </p:attrNameLst>
                                      </p:cBhvr>
                                      <p:tavLst>
                                        <p:tav tm="0">
                                          <p:val>
                                            <p:strVal val="#ppt_x"/>
                                          </p:val>
                                        </p:tav>
                                        <p:tav tm="100000">
                                          <p:val>
                                            <p:strVal val="#ppt_x"/>
                                          </p:val>
                                        </p:tav>
                                      </p:tavLst>
                                    </p:anim>
                                    <p:anim calcmode="lin" valueType="num">
                                      <p:cBhvr>
                                        <p:cTn id="81" dur="1000" fill="hold"/>
                                        <p:tgtEl>
                                          <p:spTgt spid="60"/>
                                        </p:tgtEl>
                                        <p:attrNameLst>
                                          <p:attrName>ppt_y</p:attrName>
                                        </p:attrNameLst>
                                      </p:cBhvr>
                                      <p:tavLst>
                                        <p:tav tm="0">
                                          <p:val>
                                            <p:strVal val="#ppt_y-.1"/>
                                          </p:val>
                                        </p:tav>
                                        <p:tav tm="100000">
                                          <p:val>
                                            <p:strVal val="#ppt_y"/>
                                          </p:val>
                                        </p:tav>
                                      </p:tavLst>
                                    </p:anim>
                                  </p:childTnLst>
                                </p:cTn>
                              </p:par>
                            </p:childTnLst>
                          </p:cTn>
                        </p:par>
                        <p:par>
                          <p:cTn id="82" fill="hold">
                            <p:stCondLst>
                              <p:cond delay="10000"/>
                            </p:stCondLst>
                            <p:childTnLst>
                              <p:par>
                                <p:cTn id="83" presetID="53" presetClass="entr" presetSubtype="16" fill="hold" nodeType="afterEffect">
                                  <p:stCondLst>
                                    <p:cond delay="0"/>
                                  </p:stCondLst>
                                  <p:childTnLst>
                                    <p:set>
                                      <p:cBhvr>
                                        <p:cTn id="84" dur="1" fill="hold">
                                          <p:stCondLst>
                                            <p:cond delay="0"/>
                                          </p:stCondLst>
                                        </p:cTn>
                                        <p:tgtEl>
                                          <p:spTgt spid="84"/>
                                        </p:tgtEl>
                                        <p:attrNameLst>
                                          <p:attrName>style.visibility</p:attrName>
                                        </p:attrNameLst>
                                      </p:cBhvr>
                                      <p:to>
                                        <p:strVal val="visible"/>
                                      </p:to>
                                    </p:set>
                                    <p:anim calcmode="lin" valueType="num">
                                      <p:cBhvr>
                                        <p:cTn id="85" dur="1000" fill="hold"/>
                                        <p:tgtEl>
                                          <p:spTgt spid="84"/>
                                        </p:tgtEl>
                                        <p:attrNameLst>
                                          <p:attrName>ppt_w</p:attrName>
                                        </p:attrNameLst>
                                      </p:cBhvr>
                                      <p:tavLst>
                                        <p:tav tm="0">
                                          <p:val>
                                            <p:fltVal val="0"/>
                                          </p:val>
                                        </p:tav>
                                        <p:tav tm="100000">
                                          <p:val>
                                            <p:strVal val="#ppt_w"/>
                                          </p:val>
                                        </p:tav>
                                      </p:tavLst>
                                    </p:anim>
                                    <p:anim calcmode="lin" valueType="num">
                                      <p:cBhvr>
                                        <p:cTn id="86" dur="1000" fill="hold"/>
                                        <p:tgtEl>
                                          <p:spTgt spid="84"/>
                                        </p:tgtEl>
                                        <p:attrNameLst>
                                          <p:attrName>ppt_h</p:attrName>
                                        </p:attrNameLst>
                                      </p:cBhvr>
                                      <p:tavLst>
                                        <p:tav tm="0">
                                          <p:val>
                                            <p:fltVal val="0"/>
                                          </p:val>
                                        </p:tav>
                                        <p:tav tm="100000">
                                          <p:val>
                                            <p:strVal val="#ppt_h"/>
                                          </p:val>
                                        </p:tav>
                                      </p:tavLst>
                                    </p:anim>
                                    <p:animEffect transition="in" filter="fade">
                                      <p:cBhvr>
                                        <p:cTn id="87" dur="1000"/>
                                        <p:tgtEl>
                                          <p:spTgt spid="84"/>
                                        </p:tgtEl>
                                      </p:cBhvr>
                                    </p:animEffect>
                                  </p:childTnLst>
                                </p:cTn>
                              </p:par>
                              <p:par>
                                <p:cTn id="88" presetID="53" presetClass="entr" presetSubtype="16" fill="hold" nodeType="with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childTnLst>
                          </p:cTn>
                        </p:par>
                        <p:par>
                          <p:cTn id="93" fill="hold">
                            <p:stCondLst>
                              <p:cond delay="11000"/>
                            </p:stCondLst>
                            <p:childTnLst>
                              <p:par>
                                <p:cTn id="94" presetID="47" presetClass="entr" presetSubtype="0" fill="hold" grpId="0" nodeType="afterEffect">
                                  <p:stCondLst>
                                    <p:cond delay="0"/>
                                  </p:stCondLst>
                                  <p:childTnLst>
                                    <p:set>
                                      <p:cBhvr>
                                        <p:cTn id="95" dur="1" fill="hold">
                                          <p:stCondLst>
                                            <p:cond delay="0"/>
                                          </p:stCondLst>
                                        </p:cTn>
                                        <p:tgtEl>
                                          <p:spTgt spid="61"/>
                                        </p:tgtEl>
                                        <p:attrNameLst>
                                          <p:attrName>style.visibility</p:attrName>
                                        </p:attrNameLst>
                                      </p:cBhvr>
                                      <p:to>
                                        <p:strVal val="visible"/>
                                      </p:to>
                                    </p:set>
                                    <p:animEffect transition="in" filter="fade">
                                      <p:cBhvr>
                                        <p:cTn id="96" dur="1000"/>
                                        <p:tgtEl>
                                          <p:spTgt spid="61"/>
                                        </p:tgtEl>
                                      </p:cBhvr>
                                    </p:animEffect>
                                    <p:anim calcmode="lin" valueType="num">
                                      <p:cBhvr>
                                        <p:cTn id="97" dur="1000" fill="hold"/>
                                        <p:tgtEl>
                                          <p:spTgt spid="61"/>
                                        </p:tgtEl>
                                        <p:attrNameLst>
                                          <p:attrName>ppt_x</p:attrName>
                                        </p:attrNameLst>
                                      </p:cBhvr>
                                      <p:tavLst>
                                        <p:tav tm="0">
                                          <p:val>
                                            <p:strVal val="#ppt_x"/>
                                          </p:val>
                                        </p:tav>
                                        <p:tav tm="100000">
                                          <p:val>
                                            <p:strVal val="#ppt_x"/>
                                          </p:val>
                                        </p:tav>
                                      </p:tavLst>
                                    </p:anim>
                                    <p:anim calcmode="lin" valueType="num">
                                      <p:cBhvr>
                                        <p:cTn id="98" dur="1000" fill="hold"/>
                                        <p:tgtEl>
                                          <p:spTgt spid="6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1" grpId="0"/>
      <p:bldP spid="31" grpId="0"/>
      <p:bldP spid="41" grpId="0"/>
      <p:bldP spid="60" grpId="0"/>
      <p:bldP spid="61" grpId="0"/>
      <p:bldP spid="64"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Animations:</a:t>
            </a:r>
          </a:p>
          <a:p>
            <a:r>
              <a:rPr lang="en-US" sz="1600" dirty="0">
                <a:solidFill>
                  <a:schemeClr val="bg2">
                    <a:lumMod val="25000"/>
                  </a:schemeClr>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Slide Pause:</a:t>
            </a:r>
          </a:p>
          <a:p>
            <a:r>
              <a:rPr lang="en-US" sz="1600" dirty="0">
                <a:solidFill>
                  <a:schemeClr val="bg2">
                    <a:lumMod val="25000"/>
                  </a:schemeClr>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Animation Changes:</a:t>
            </a:r>
          </a:p>
          <a:p>
            <a:r>
              <a:rPr lang="en-US" sz="1600" dirty="0">
                <a:solidFill>
                  <a:schemeClr val="bg2">
                    <a:lumMod val="25000"/>
                  </a:schemeClr>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Transitions:</a:t>
            </a:r>
          </a:p>
          <a:p>
            <a:r>
              <a:rPr lang="en-US" sz="1600" dirty="0">
                <a:solidFill>
                  <a:schemeClr val="bg2">
                    <a:lumMod val="25000"/>
                  </a:schemeClr>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2">
                    <a:lumMod val="25000"/>
                  </a:schemeClr>
                </a:solidFill>
                <a:latin typeface="Candara" panose="020E0502030303020204" pitchFamily="34" charset="0"/>
              </a:rPr>
              <a:t>Transition &amp; Animation</a:t>
            </a:r>
            <a:r>
              <a:rPr lang="en-US" sz="3200" baseline="0" dirty="0">
                <a:solidFill>
                  <a:schemeClr val="bg2">
                    <a:lumMod val="25000"/>
                  </a:schemeClr>
                </a:solidFill>
                <a:latin typeface="Candara" panose="020E0502030303020204" pitchFamily="34" charset="0"/>
              </a:rPr>
              <a:t> Tips</a:t>
            </a:r>
            <a:endParaRPr lang="en-US" sz="3200" dirty="0">
              <a:solidFill>
                <a:schemeClr val="bg2">
                  <a:lumMod val="25000"/>
                </a:schemeClr>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59" name="Group 58">
            <a:extLst>
              <a:ext uri="{FF2B5EF4-FFF2-40B4-BE49-F238E27FC236}">
                <a16:creationId xmlns:a16="http://schemas.microsoft.com/office/drawing/2014/main" id="{FFA75378-D82C-4864-BBAD-889CD35B3BE4}"/>
              </a:ext>
            </a:extLst>
          </p:cNvPr>
          <p:cNvGrpSpPr/>
          <p:nvPr/>
        </p:nvGrpSpPr>
        <p:grpSpPr>
          <a:xfrm>
            <a:off x="7891272" y="1801368"/>
            <a:ext cx="2279220" cy="1142999"/>
            <a:chOff x="2074122" y="1828800"/>
            <a:chExt cx="2279220" cy="1142999"/>
          </a:xfrm>
        </p:grpSpPr>
        <p:sp>
          <p:nvSpPr>
            <p:cNvPr id="60" name="Freeform: Shape 59">
              <a:extLst>
                <a:ext uri="{FF2B5EF4-FFF2-40B4-BE49-F238E27FC236}">
                  <a16:creationId xmlns:a16="http://schemas.microsoft.com/office/drawing/2014/main" id="{0BE7CC70-2319-42E3-A1E3-91E9DA425283}"/>
                </a:ext>
              </a:extLst>
            </p:cNvPr>
            <p:cNvSpPr/>
            <p:nvPr/>
          </p:nvSpPr>
          <p:spPr>
            <a:xfrm rot="10800000">
              <a:off x="2074122" y="1828800"/>
              <a:ext cx="2279220" cy="1142999"/>
            </a:xfrm>
            <a:custGeom>
              <a:avLst/>
              <a:gdLst>
                <a:gd name="connsiteX0" fmla="*/ 2127269 w 2279220"/>
                <a:gd name="connsiteY0" fmla="*/ 1142999 h 1142999"/>
                <a:gd name="connsiteX1" fmla="*/ 151951 w 2279220"/>
                <a:gd name="connsiteY1" fmla="*/ 1142999 h 1142999"/>
                <a:gd name="connsiteX2" fmla="*/ 0 w 2279220"/>
                <a:gd name="connsiteY2" fmla="*/ 991048 h 1142999"/>
                <a:gd name="connsiteX3" fmla="*/ 0 w 2279220"/>
                <a:gd name="connsiteY3" fmla="*/ 759739 h 1142999"/>
                <a:gd name="connsiteX4" fmla="*/ 0 w 2279220"/>
                <a:gd name="connsiteY4" fmla="*/ 383260 h 1142999"/>
                <a:gd name="connsiteX5" fmla="*/ 0 w 2279220"/>
                <a:gd name="connsiteY5" fmla="*/ 151951 h 1142999"/>
                <a:gd name="connsiteX6" fmla="*/ 151951 w 2279220"/>
                <a:gd name="connsiteY6" fmla="*/ 0 h 1142999"/>
                <a:gd name="connsiteX7" fmla="*/ 2127269 w 2279220"/>
                <a:gd name="connsiteY7" fmla="*/ 0 h 1142999"/>
                <a:gd name="connsiteX8" fmla="*/ 2279220 w 2279220"/>
                <a:gd name="connsiteY8" fmla="*/ 151951 h 1142999"/>
                <a:gd name="connsiteX9" fmla="*/ 2279220 w 2279220"/>
                <a:gd name="connsiteY9" fmla="*/ 383260 h 1142999"/>
                <a:gd name="connsiteX10" fmla="*/ 2279220 w 2279220"/>
                <a:gd name="connsiteY10" fmla="*/ 759739 h 1142999"/>
                <a:gd name="connsiteX11" fmla="*/ 2279220 w 2279220"/>
                <a:gd name="connsiteY11" fmla="*/ 991048 h 1142999"/>
                <a:gd name="connsiteX12" fmla="*/ 2127269 w 2279220"/>
                <a:gd name="connsiteY12" fmla="*/ 1142999 h 1142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9220" h="1142999">
                  <a:moveTo>
                    <a:pt x="2127269" y="1142999"/>
                  </a:moveTo>
                  <a:lnTo>
                    <a:pt x="151951" y="1142999"/>
                  </a:lnTo>
                  <a:cubicBezTo>
                    <a:pt x="68031" y="1142999"/>
                    <a:pt x="0" y="1074968"/>
                    <a:pt x="0" y="991048"/>
                  </a:cubicBezTo>
                  <a:lnTo>
                    <a:pt x="0" y="759739"/>
                  </a:lnTo>
                  <a:lnTo>
                    <a:pt x="0" y="383260"/>
                  </a:lnTo>
                  <a:lnTo>
                    <a:pt x="0" y="151951"/>
                  </a:lnTo>
                  <a:cubicBezTo>
                    <a:pt x="0" y="68031"/>
                    <a:pt x="68031" y="0"/>
                    <a:pt x="151951" y="0"/>
                  </a:cubicBezTo>
                  <a:lnTo>
                    <a:pt x="2127269" y="0"/>
                  </a:lnTo>
                  <a:cubicBezTo>
                    <a:pt x="2211189" y="0"/>
                    <a:pt x="2279220" y="68031"/>
                    <a:pt x="2279220" y="151951"/>
                  </a:cubicBezTo>
                  <a:lnTo>
                    <a:pt x="2279220" y="383260"/>
                  </a:lnTo>
                  <a:lnTo>
                    <a:pt x="2279220" y="759739"/>
                  </a:lnTo>
                  <a:lnTo>
                    <a:pt x="2279220" y="991048"/>
                  </a:lnTo>
                  <a:cubicBezTo>
                    <a:pt x="2279220" y="1074968"/>
                    <a:pt x="2211189" y="1142999"/>
                    <a:pt x="2127269" y="1142999"/>
                  </a:cubicBezTo>
                  <a:close/>
                </a:path>
              </a:pathLst>
            </a:custGeom>
            <a:blipFill dpi="0" rotWithShape="0">
              <a:blip r:embed="rId3"/>
              <a:srcRect/>
              <a:stretch>
                <a:fillRect/>
              </a:stretch>
            </a:blipFill>
            <a:ln w="50800">
              <a:solidFill>
                <a:srgbClr val="3EB8CD"/>
              </a:solid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61" name="Freeform: Shape 60">
              <a:extLst>
                <a:ext uri="{FF2B5EF4-FFF2-40B4-BE49-F238E27FC236}">
                  <a16:creationId xmlns:a16="http://schemas.microsoft.com/office/drawing/2014/main" id="{A8A1CD65-F0C3-4A03-B95D-195277BCE76C}"/>
                </a:ext>
              </a:extLst>
            </p:cNvPr>
            <p:cNvSpPr/>
            <p:nvPr/>
          </p:nvSpPr>
          <p:spPr>
            <a:xfrm rot="10800000">
              <a:off x="2074122" y="2535516"/>
              <a:ext cx="2279220" cy="436283"/>
            </a:xfrm>
            <a:custGeom>
              <a:avLst/>
              <a:gdLst>
                <a:gd name="connsiteX0" fmla="*/ 2279220 w 2279220"/>
                <a:gd name="connsiteY0" fmla="*/ 436283 h 436283"/>
                <a:gd name="connsiteX1" fmla="*/ 0 w 2279220"/>
                <a:gd name="connsiteY1" fmla="*/ 436283 h 436283"/>
                <a:gd name="connsiteX2" fmla="*/ 0 w 2279220"/>
                <a:gd name="connsiteY2" fmla="*/ 383260 h 436283"/>
                <a:gd name="connsiteX3" fmla="*/ 0 w 2279220"/>
                <a:gd name="connsiteY3" fmla="*/ 151951 h 436283"/>
                <a:gd name="connsiteX4" fmla="*/ 151951 w 2279220"/>
                <a:gd name="connsiteY4" fmla="*/ 0 h 436283"/>
                <a:gd name="connsiteX5" fmla="*/ 2127269 w 2279220"/>
                <a:gd name="connsiteY5" fmla="*/ 0 h 436283"/>
                <a:gd name="connsiteX6" fmla="*/ 2279220 w 2279220"/>
                <a:gd name="connsiteY6" fmla="*/ 151951 h 436283"/>
                <a:gd name="connsiteX7" fmla="*/ 2279220 w 2279220"/>
                <a:gd name="connsiteY7" fmla="*/ 383260 h 436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9220" h="436283">
                  <a:moveTo>
                    <a:pt x="2279220" y="436283"/>
                  </a:moveTo>
                  <a:lnTo>
                    <a:pt x="0" y="436283"/>
                  </a:lnTo>
                  <a:lnTo>
                    <a:pt x="0" y="383260"/>
                  </a:lnTo>
                  <a:lnTo>
                    <a:pt x="0" y="151951"/>
                  </a:lnTo>
                  <a:cubicBezTo>
                    <a:pt x="0" y="68031"/>
                    <a:pt x="68031" y="0"/>
                    <a:pt x="151951" y="0"/>
                  </a:cubicBezTo>
                  <a:lnTo>
                    <a:pt x="2127269" y="0"/>
                  </a:lnTo>
                  <a:cubicBezTo>
                    <a:pt x="2211189" y="0"/>
                    <a:pt x="2279220" y="68031"/>
                    <a:pt x="2279220" y="151951"/>
                  </a:cubicBezTo>
                  <a:lnTo>
                    <a:pt x="2279220" y="383260"/>
                  </a:lnTo>
                  <a:close/>
                </a:path>
              </a:pathLst>
            </a:custGeom>
            <a:solidFill>
              <a:schemeClr val="bg2">
                <a:lumMod val="10000"/>
                <a:alpha val="50000"/>
              </a:schemeClr>
            </a:solidFill>
            <a:ln w="3175">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62" name="TextBox 61">
              <a:extLst>
                <a:ext uri="{FF2B5EF4-FFF2-40B4-BE49-F238E27FC236}">
                  <a16:creationId xmlns:a16="http://schemas.microsoft.com/office/drawing/2014/main" id="{4AEB0B97-60E5-477B-9B3B-1ABC1FE22657}"/>
                </a:ext>
              </a:extLst>
            </p:cNvPr>
            <p:cNvSpPr txBox="1"/>
            <p:nvPr/>
          </p:nvSpPr>
          <p:spPr>
            <a:xfrm>
              <a:off x="2628869" y="2570713"/>
              <a:ext cx="1008914"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$4,749</a:t>
              </a:r>
            </a:p>
          </p:txBody>
        </p:sp>
      </p:grpSp>
      <p:grpSp>
        <p:nvGrpSpPr>
          <p:cNvPr id="6" name="Group 5">
            <a:extLst>
              <a:ext uri="{FF2B5EF4-FFF2-40B4-BE49-F238E27FC236}">
                <a16:creationId xmlns:a16="http://schemas.microsoft.com/office/drawing/2014/main" id="{F8F649BA-F4CE-4870-A397-A4795AFFF02B}"/>
              </a:ext>
            </a:extLst>
          </p:cNvPr>
          <p:cNvGrpSpPr/>
          <p:nvPr/>
        </p:nvGrpSpPr>
        <p:grpSpPr>
          <a:xfrm>
            <a:off x="2011680" y="1828800"/>
            <a:ext cx="2279220" cy="1142999"/>
            <a:chOff x="2074122" y="1828800"/>
            <a:chExt cx="2279220" cy="1142999"/>
          </a:xfrm>
        </p:grpSpPr>
        <p:sp>
          <p:nvSpPr>
            <p:cNvPr id="57" name="Freeform: Shape 56">
              <a:extLst>
                <a:ext uri="{FF2B5EF4-FFF2-40B4-BE49-F238E27FC236}">
                  <a16:creationId xmlns:a16="http://schemas.microsoft.com/office/drawing/2014/main" id="{250FDAE8-AEA4-479C-8285-D201CB76D205}"/>
                </a:ext>
              </a:extLst>
            </p:cNvPr>
            <p:cNvSpPr/>
            <p:nvPr/>
          </p:nvSpPr>
          <p:spPr>
            <a:xfrm rot="10800000">
              <a:off x="2074122" y="1828800"/>
              <a:ext cx="2279220" cy="1142999"/>
            </a:xfrm>
            <a:custGeom>
              <a:avLst/>
              <a:gdLst>
                <a:gd name="connsiteX0" fmla="*/ 2127269 w 2279220"/>
                <a:gd name="connsiteY0" fmla="*/ 1142999 h 1142999"/>
                <a:gd name="connsiteX1" fmla="*/ 151951 w 2279220"/>
                <a:gd name="connsiteY1" fmla="*/ 1142999 h 1142999"/>
                <a:gd name="connsiteX2" fmla="*/ 0 w 2279220"/>
                <a:gd name="connsiteY2" fmla="*/ 991048 h 1142999"/>
                <a:gd name="connsiteX3" fmla="*/ 0 w 2279220"/>
                <a:gd name="connsiteY3" fmla="*/ 759739 h 1142999"/>
                <a:gd name="connsiteX4" fmla="*/ 0 w 2279220"/>
                <a:gd name="connsiteY4" fmla="*/ 383260 h 1142999"/>
                <a:gd name="connsiteX5" fmla="*/ 0 w 2279220"/>
                <a:gd name="connsiteY5" fmla="*/ 151951 h 1142999"/>
                <a:gd name="connsiteX6" fmla="*/ 151951 w 2279220"/>
                <a:gd name="connsiteY6" fmla="*/ 0 h 1142999"/>
                <a:gd name="connsiteX7" fmla="*/ 2127269 w 2279220"/>
                <a:gd name="connsiteY7" fmla="*/ 0 h 1142999"/>
                <a:gd name="connsiteX8" fmla="*/ 2279220 w 2279220"/>
                <a:gd name="connsiteY8" fmla="*/ 151951 h 1142999"/>
                <a:gd name="connsiteX9" fmla="*/ 2279220 w 2279220"/>
                <a:gd name="connsiteY9" fmla="*/ 383260 h 1142999"/>
                <a:gd name="connsiteX10" fmla="*/ 2279220 w 2279220"/>
                <a:gd name="connsiteY10" fmla="*/ 759739 h 1142999"/>
                <a:gd name="connsiteX11" fmla="*/ 2279220 w 2279220"/>
                <a:gd name="connsiteY11" fmla="*/ 991048 h 1142999"/>
                <a:gd name="connsiteX12" fmla="*/ 2127269 w 2279220"/>
                <a:gd name="connsiteY12" fmla="*/ 1142999 h 1142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9220" h="1142999">
                  <a:moveTo>
                    <a:pt x="2127269" y="1142999"/>
                  </a:moveTo>
                  <a:lnTo>
                    <a:pt x="151951" y="1142999"/>
                  </a:lnTo>
                  <a:cubicBezTo>
                    <a:pt x="68031" y="1142999"/>
                    <a:pt x="0" y="1074968"/>
                    <a:pt x="0" y="991048"/>
                  </a:cubicBezTo>
                  <a:lnTo>
                    <a:pt x="0" y="759739"/>
                  </a:lnTo>
                  <a:lnTo>
                    <a:pt x="0" y="383260"/>
                  </a:lnTo>
                  <a:lnTo>
                    <a:pt x="0" y="151951"/>
                  </a:lnTo>
                  <a:cubicBezTo>
                    <a:pt x="0" y="68031"/>
                    <a:pt x="68031" y="0"/>
                    <a:pt x="151951" y="0"/>
                  </a:cubicBezTo>
                  <a:lnTo>
                    <a:pt x="2127269" y="0"/>
                  </a:lnTo>
                  <a:cubicBezTo>
                    <a:pt x="2211189" y="0"/>
                    <a:pt x="2279220" y="68031"/>
                    <a:pt x="2279220" y="151951"/>
                  </a:cubicBezTo>
                  <a:lnTo>
                    <a:pt x="2279220" y="383260"/>
                  </a:lnTo>
                  <a:lnTo>
                    <a:pt x="2279220" y="759739"/>
                  </a:lnTo>
                  <a:lnTo>
                    <a:pt x="2279220" y="991048"/>
                  </a:lnTo>
                  <a:cubicBezTo>
                    <a:pt x="2279220" y="1074968"/>
                    <a:pt x="2211189" y="1142999"/>
                    <a:pt x="2127269" y="1142999"/>
                  </a:cubicBezTo>
                  <a:close/>
                </a:path>
              </a:pathLst>
            </a:custGeom>
            <a:blipFill dpi="0" rotWithShape="0">
              <a:blip r:embed="rId4"/>
              <a:srcRect/>
              <a:stretch>
                <a:fillRect/>
              </a:stretch>
            </a:blipFill>
            <a:ln w="50800">
              <a:solidFill>
                <a:srgbClr val="FF2B2A"/>
              </a:solid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56" name="Freeform: Shape 55">
              <a:extLst>
                <a:ext uri="{FF2B5EF4-FFF2-40B4-BE49-F238E27FC236}">
                  <a16:creationId xmlns:a16="http://schemas.microsoft.com/office/drawing/2014/main" id="{E1414828-FA3E-4FC5-A9AA-5CBCA390074C}"/>
                </a:ext>
              </a:extLst>
            </p:cNvPr>
            <p:cNvSpPr/>
            <p:nvPr/>
          </p:nvSpPr>
          <p:spPr>
            <a:xfrm rot="10800000">
              <a:off x="2074122" y="2535516"/>
              <a:ext cx="2279220" cy="436283"/>
            </a:xfrm>
            <a:custGeom>
              <a:avLst/>
              <a:gdLst>
                <a:gd name="connsiteX0" fmla="*/ 2279220 w 2279220"/>
                <a:gd name="connsiteY0" fmla="*/ 436283 h 436283"/>
                <a:gd name="connsiteX1" fmla="*/ 0 w 2279220"/>
                <a:gd name="connsiteY1" fmla="*/ 436283 h 436283"/>
                <a:gd name="connsiteX2" fmla="*/ 0 w 2279220"/>
                <a:gd name="connsiteY2" fmla="*/ 383260 h 436283"/>
                <a:gd name="connsiteX3" fmla="*/ 0 w 2279220"/>
                <a:gd name="connsiteY3" fmla="*/ 151951 h 436283"/>
                <a:gd name="connsiteX4" fmla="*/ 151951 w 2279220"/>
                <a:gd name="connsiteY4" fmla="*/ 0 h 436283"/>
                <a:gd name="connsiteX5" fmla="*/ 2127269 w 2279220"/>
                <a:gd name="connsiteY5" fmla="*/ 0 h 436283"/>
                <a:gd name="connsiteX6" fmla="*/ 2279220 w 2279220"/>
                <a:gd name="connsiteY6" fmla="*/ 151951 h 436283"/>
                <a:gd name="connsiteX7" fmla="*/ 2279220 w 2279220"/>
                <a:gd name="connsiteY7" fmla="*/ 383260 h 436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9220" h="436283">
                  <a:moveTo>
                    <a:pt x="2279220" y="436283"/>
                  </a:moveTo>
                  <a:lnTo>
                    <a:pt x="0" y="436283"/>
                  </a:lnTo>
                  <a:lnTo>
                    <a:pt x="0" y="383260"/>
                  </a:lnTo>
                  <a:lnTo>
                    <a:pt x="0" y="151951"/>
                  </a:lnTo>
                  <a:cubicBezTo>
                    <a:pt x="0" y="68031"/>
                    <a:pt x="68031" y="0"/>
                    <a:pt x="151951" y="0"/>
                  </a:cubicBezTo>
                  <a:lnTo>
                    <a:pt x="2127269" y="0"/>
                  </a:lnTo>
                  <a:cubicBezTo>
                    <a:pt x="2211189" y="0"/>
                    <a:pt x="2279220" y="68031"/>
                    <a:pt x="2279220" y="151951"/>
                  </a:cubicBezTo>
                  <a:lnTo>
                    <a:pt x="2279220" y="383260"/>
                  </a:lnTo>
                  <a:close/>
                </a:path>
              </a:pathLst>
            </a:custGeom>
            <a:solidFill>
              <a:schemeClr val="bg2">
                <a:lumMod val="10000"/>
                <a:alpha val="50000"/>
              </a:schemeClr>
            </a:solidFill>
            <a:ln w="3175">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9" name="TextBox 28">
              <a:extLst>
                <a:ext uri="{FF2B5EF4-FFF2-40B4-BE49-F238E27FC236}">
                  <a16:creationId xmlns:a16="http://schemas.microsoft.com/office/drawing/2014/main" id="{BFD473FA-9F00-4865-86CB-277D5C0044DF}"/>
                </a:ext>
              </a:extLst>
            </p:cNvPr>
            <p:cNvSpPr txBox="1"/>
            <p:nvPr/>
          </p:nvSpPr>
          <p:spPr>
            <a:xfrm>
              <a:off x="2628869" y="2570713"/>
              <a:ext cx="1008914"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$5,329</a:t>
              </a:r>
            </a:p>
          </p:txBody>
        </p:sp>
      </p:grpSp>
      <p:sp>
        <p:nvSpPr>
          <p:cNvPr id="95" name="TextBox 94">
            <a:extLst>
              <a:ext uri="{FF2B5EF4-FFF2-40B4-BE49-F238E27FC236}">
                <a16:creationId xmlns:a16="http://schemas.microsoft.com/office/drawing/2014/main" id="{FFAD162F-5A54-4E96-A884-8DAD383CA035}"/>
              </a:ext>
            </a:extLst>
          </p:cNvPr>
          <p:cNvSpPr txBox="1"/>
          <p:nvPr/>
        </p:nvSpPr>
        <p:spPr>
          <a:xfrm>
            <a:off x="2995012" y="258364"/>
            <a:ext cx="6025078" cy="1261884"/>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a:t>
            </a:r>
          </a:p>
          <a:p>
            <a:pPr algn="ctr"/>
            <a:endParaRPr lang="en-US" dirty="0">
              <a:solidFill>
                <a:srgbClr val="464646"/>
              </a:solidFill>
              <a:latin typeface="Candara" panose="020E0502030303020204" pitchFamily="34" charset="0"/>
            </a:endParaRPr>
          </a:p>
        </p:txBody>
      </p:sp>
      <p:sp>
        <p:nvSpPr>
          <p:cNvPr id="37" name="Freeform: Shape 36">
            <a:extLst>
              <a:ext uri="{FF2B5EF4-FFF2-40B4-BE49-F238E27FC236}">
                <a16:creationId xmlns:a16="http://schemas.microsoft.com/office/drawing/2014/main" id="{1CFA2CF1-9CC6-41DF-8578-4CA6C8CD12AF}"/>
              </a:ext>
            </a:extLst>
          </p:cNvPr>
          <p:cNvSpPr/>
          <p:nvPr/>
        </p:nvSpPr>
        <p:spPr>
          <a:xfrm rot="10800000">
            <a:off x="381000" y="2310617"/>
            <a:ext cx="5557717" cy="4242583"/>
          </a:xfrm>
          <a:custGeom>
            <a:avLst/>
            <a:gdLst>
              <a:gd name="connsiteX0" fmla="*/ 5410463 w 5557717"/>
              <a:gd name="connsiteY0" fmla="*/ 4242583 h 4242583"/>
              <a:gd name="connsiteX1" fmla="*/ 3754235 w 5557717"/>
              <a:gd name="connsiteY1" fmla="*/ 4242583 h 4242583"/>
              <a:gd name="connsiteX2" fmla="*/ 3614225 w 5557717"/>
              <a:gd name="connsiteY2" fmla="*/ 4149778 h 4242583"/>
              <a:gd name="connsiteX3" fmla="*/ 3612602 w 5557717"/>
              <a:gd name="connsiteY3" fmla="*/ 4141739 h 4242583"/>
              <a:gd name="connsiteX4" fmla="*/ 3293974 w 5557717"/>
              <a:gd name="connsiteY4" fmla="*/ 3604399 h 4242583"/>
              <a:gd name="connsiteX5" fmla="*/ 2269555 w 5557717"/>
              <a:gd name="connsiteY5" fmla="*/ 3604399 h 4242583"/>
              <a:gd name="connsiteX6" fmla="*/ 1950927 w 5557717"/>
              <a:gd name="connsiteY6" fmla="*/ 4141739 h 4242583"/>
              <a:gd name="connsiteX7" fmla="*/ 1949303 w 5557717"/>
              <a:gd name="connsiteY7" fmla="*/ 4149778 h 4242583"/>
              <a:gd name="connsiteX8" fmla="*/ 1809293 w 5557717"/>
              <a:gd name="connsiteY8" fmla="*/ 4242583 h 4242583"/>
              <a:gd name="connsiteX9" fmla="*/ 153066 w 5557717"/>
              <a:gd name="connsiteY9" fmla="*/ 4242583 h 4242583"/>
              <a:gd name="connsiteX10" fmla="*/ 1114 w 5557717"/>
              <a:gd name="connsiteY10" fmla="*/ 4090631 h 4242583"/>
              <a:gd name="connsiteX11" fmla="*/ 1114 w 5557717"/>
              <a:gd name="connsiteY11" fmla="*/ 3604398 h 4242583"/>
              <a:gd name="connsiteX12" fmla="*/ 1114 w 5557717"/>
              <a:gd name="connsiteY12" fmla="*/ 3483721 h 4242583"/>
              <a:gd name="connsiteX13" fmla="*/ 0 w 5557717"/>
              <a:gd name="connsiteY13" fmla="*/ 3483721 h 4242583"/>
              <a:gd name="connsiteX14" fmla="*/ 0 w 5557717"/>
              <a:gd name="connsiteY14" fmla="*/ 2264522 h 4242583"/>
              <a:gd name="connsiteX15" fmla="*/ 0 w 5557717"/>
              <a:gd name="connsiteY15" fmla="*/ 1427225 h 4242583"/>
              <a:gd name="connsiteX16" fmla="*/ 0 w 5557717"/>
              <a:gd name="connsiteY16" fmla="*/ 208025 h 4242583"/>
              <a:gd name="connsiteX17" fmla="*/ 208025 w 5557717"/>
              <a:gd name="connsiteY17" fmla="*/ 0 h 4242583"/>
              <a:gd name="connsiteX18" fmla="*/ 5358598 w 5557717"/>
              <a:gd name="connsiteY18" fmla="*/ 0 h 4242583"/>
              <a:gd name="connsiteX19" fmla="*/ 5550276 w 5557717"/>
              <a:gd name="connsiteY19" fmla="*/ 127053 h 4242583"/>
              <a:gd name="connsiteX20" fmla="*/ 5557717 w 5557717"/>
              <a:gd name="connsiteY20" fmla="*/ 163911 h 4242583"/>
              <a:gd name="connsiteX21" fmla="*/ 5557717 w 5557717"/>
              <a:gd name="connsiteY21" fmla="*/ 1383110 h 4242583"/>
              <a:gd name="connsiteX22" fmla="*/ 5557717 w 5557717"/>
              <a:gd name="connsiteY22" fmla="*/ 2894697 h 4242583"/>
              <a:gd name="connsiteX23" fmla="*/ 5557717 w 5557717"/>
              <a:gd name="connsiteY23" fmla="*/ 4113896 h 4242583"/>
              <a:gd name="connsiteX24" fmla="*/ 5550473 w 5557717"/>
              <a:gd name="connsiteY24" fmla="*/ 4149778 h 4242583"/>
              <a:gd name="connsiteX25" fmla="*/ 5410463 w 5557717"/>
              <a:gd name="connsiteY25" fmla="*/ 4242583 h 4242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557717" h="4242583">
                <a:moveTo>
                  <a:pt x="5410463" y="4242583"/>
                </a:moveTo>
                <a:lnTo>
                  <a:pt x="3754235" y="4242583"/>
                </a:lnTo>
                <a:cubicBezTo>
                  <a:pt x="3691295" y="4242583"/>
                  <a:pt x="3637292" y="4204315"/>
                  <a:pt x="3614225" y="4149778"/>
                </a:cubicBezTo>
                <a:lnTo>
                  <a:pt x="3612602" y="4141739"/>
                </a:lnTo>
                <a:lnTo>
                  <a:pt x="3293974" y="3604399"/>
                </a:lnTo>
                <a:lnTo>
                  <a:pt x="2269555" y="3604399"/>
                </a:lnTo>
                <a:lnTo>
                  <a:pt x="1950927" y="4141739"/>
                </a:lnTo>
                <a:lnTo>
                  <a:pt x="1949303" y="4149778"/>
                </a:lnTo>
                <a:cubicBezTo>
                  <a:pt x="1926236" y="4204315"/>
                  <a:pt x="1872233" y="4242583"/>
                  <a:pt x="1809293" y="4242583"/>
                </a:cubicBezTo>
                <a:lnTo>
                  <a:pt x="153066" y="4242583"/>
                </a:lnTo>
                <a:cubicBezTo>
                  <a:pt x="69146" y="4242583"/>
                  <a:pt x="1114" y="4174551"/>
                  <a:pt x="1114" y="4090631"/>
                </a:cubicBezTo>
                <a:lnTo>
                  <a:pt x="1114" y="3604398"/>
                </a:lnTo>
                <a:lnTo>
                  <a:pt x="1114" y="3483721"/>
                </a:lnTo>
                <a:lnTo>
                  <a:pt x="0" y="3483721"/>
                </a:lnTo>
                <a:lnTo>
                  <a:pt x="0" y="2264522"/>
                </a:lnTo>
                <a:lnTo>
                  <a:pt x="0" y="1427225"/>
                </a:lnTo>
                <a:lnTo>
                  <a:pt x="0" y="208025"/>
                </a:lnTo>
                <a:cubicBezTo>
                  <a:pt x="0" y="93136"/>
                  <a:pt x="93137" y="0"/>
                  <a:pt x="208025" y="0"/>
                </a:cubicBezTo>
                <a:lnTo>
                  <a:pt x="5358598" y="0"/>
                </a:lnTo>
                <a:cubicBezTo>
                  <a:pt x="5444764" y="0"/>
                  <a:pt x="5518696" y="52390"/>
                  <a:pt x="5550276" y="127053"/>
                </a:cubicBezTo>
                <a:lnTo>
                  <a:pt x="5557717" y="163911"/>
                </a:lnTo>
                <a:lnTo>
                  <a:pt x="5557717" y="1383110"/>
                </a:lnTo>
                <a:lnTo>
                  <a:pt x="5557717" y="2894697"/>
                </a:lnTo>
                <a:lnTo>
                  <a:pt x="5557717" y="4113896"/>
                </a:lnTo>
                <a:lnTo>
                  <a:pt x="5550473" y="4149778"/>
                </a:lnTo>
                <a:cubicBezTo>
                  <a:pt x="5527406" y="4204316"/>
                  <a:pt x="5473403" y="4242583"/>
                  <a:pt x="5410463" y="4242583"/>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5273AB77-58D9-444F-AFFB-E83E2868BE28}"/>
              </a:ext>
            </a:extLst>
          </p:cNvPr>
          <p:cNvSpPr txBox="1"/>
          <p:nvPr/>
        </p:nvSpPr>
        <p:spPr>
          <a:xfrm>
            <a:off x="552743" y="2580093"/>
            <a:ext cx="1873452" cy="323165"/>
          </a:xfrm>
          <a:prstGeom prst="rect">
            <a:avLst/>
          </a:prstGeom>
          <a:noFill/>
        </p:spPr>
        <p:txBody>
          <a:bodyPr wrap="square" rtlCol="0">
            <a:spAutoFit/>
          </a:bodyPr>
          <a:lstStyle/>
          <a:p>
            <a:r>
              <a:rPr lang="en-US" sz="1500" dirty="0">
                <a:solidFill>
                  <a:srgbClr val="464646"/>
                </a:solidFill>
                <a:latin typeface="Bernard MT Condensed" panose="02050806060905020404" pitchFamily="18" charset="0"/>
              </a:rPr>
              <a:t>Lorem Ipsum 01</a:t>
            </a:r>
            <a:endParaRPr lang="en-US" sz="1500" dirty="0">
              <a:solidFill>
                <a:srgbClr val="464646"/>
              </a:solidFill>
              <a:latin typeface="Candara" panose="020E0502030303020204" pitchFamily="34" charset="0"/>
            </a:endParaRPr>
          </a:p>
        </p:txBody>
      </p:sp>
      <p:sp>
        <p:nvSpPr>
          <p:cNvPr id="88" name="TextBox 87">
            <a:extLst>
              <a:ext uri="{FF2B5EF4-FFF2-40B4-BE49-F238E27FC236}">
                <a16:creationId xmlns:a16="http://schemas.microsoft.com/office/drawing/2014/main" id="{D7C467CA-D73C-44E2-92D3-B653B57A893F}"/>
              </a:ext>
            </a:extLst>
          </p:cNvPr>
          <p:cNvSpPr txBox="1"/>
          <p:nvPr/>
        </p:nvSpPr>
        <p:spPr>
          <a:xfrm>
            <a:off x="607142" y="3130094"/>
            <a:ext cx="5213179" cy="1371600"/>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p:txBody>
      </p:sp>
      <p:sp>
        <p:nvSpPr>
          <p:cNvPr id="38" name="TextBox 37">
            <a:extLst>
              <a:ext uri="{FF2B5EF4-FFF2-40B4-BE49-F238E27FC236}">
                <a16:creationId xmlns:a16="http://schemas.microsoft.com/office/drawing/2014/main" id="{9B3AB9A3-88B9-4C2E-AEFB-9624D305A151}"/>
              </a:ext>
            </a:extLst>
          </p:cNvPr>
          <p:cNvSpPr txBox="1"/>
          <p:nvPr/>
        </p:nvSpPr>
        <p:spPr>
          <a:xfrm>
            <a:off x="839720" y="4572000"/>
            <a:ext cx="4961321"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43" name="Group 72">
            <a:extLst>
              <a:ext uri="{FF2B5EF4-FFF2-40B4-BE49-F238E27FC236}">
                <a16:creationId xmlns:a16="http://schemas.microsoft.com/office/drawing/2014/main" id="{DD0F7476-C4A0-4106-A44B-CD6E3D6FE900}"/>
              </a:ext>
            </a:extLst>
          </p:cNvPr>
          <p:cNvGrpSpPr>
            <a:grpSpLocks noChangeAspect="1"/>
          </p:cNvGrpSpPr>
          <p:nvPr/>
        </p:nvGrpSpPr>
        <p:grpSpPr>
          <a:xfrm>
            <a:off x="4805424" y="2447125"/>
            <a:ext cx="548640" cy="518162"/>
            <a:chOff x="5530851" y="1866899"/>
            <a:chExt cx="285750" cy="269875"/>
          </a:xfrm>
          <a:solidFill>
            <a:srgbClr val="464646"/>
          </a:solidFill>
        </p:grpSpPr>
        <p:sp>
          <p:nvSpPr>
            <p:cNvPr id="44" name="Oval 190">
              <a:extLst>
                <a:ext uri="{FF2B5EF4-FFF2-40B4-BE49-F238E27FC236}">
                  <a16:creationId xmlns:a16="http://schemas.microsoft.com/office/drawing/2014/main" id="{427EE27A-4DED-4DA0-8DDD-F90AB8FA4DA8}"/>
                </a:ext>
              </a:extLst>
            </p:cNvPr>
            <p:cNvSpPr>
              <a:spLocks noChangeArrowheads="1"/>
            </p:cNvSpPr>
            <p:nvPr/>
          </p:nvSpPr>
          <p:spPr bwMode="auto">
            <a:xfrm>
              <a:off x="5661026" y="1912936"/>
              <a:ext cx="68263" cy="682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191">
              <a:extLst>
                <a:ext uri="{FF2B5EF4-FFF2-40B4-BE49-F238E27FC236}">
                  <a16:creationId xmlns:a16="http://schemas.microsoft.com/office/drawing/2014/main" id="{9C17182B-F7E1-41D9-96C2-E1E33C8AAC7D}"/>
                </a:ext>
              </a:extLst>
            </p:cNvPr>
            <p:cNvSpPr>
              <a:spLocks noEditPoints="1"/>
            </p:cNvSpPr>
            <p:nvPr/>
          </p:nvSpPr>
          <p:spPr bwMode="auto">
            <a:xfrm>
              <a:off x="5530851" y="1866899"/>
              <a:ext cx="285750" cy="269875"/>
            </a:xfrm>
            <a:custGeom>
              <a:avLst/>
              <a:gdLst/>
              <a:ahLst/>
              <a:cxnLst>
                <a:cxn ang="0">
                  <a:pos x="100" y="75"/>
                </a:cxn>
                <a:cxn ang="0">
                  <a:pos x="97" y="77"/>
                </a:cxn>
                <a:cxn ang="0">
                  <a:pos x="96" y="77"/>
                </a:cxn>
                <a:cxn ang="0">
                  <a:pos x="90" y="57"/>
                </a:cxn>
                <a:cxn ang="0">
                  <a:pos x="84" y="53"/>
                </a:cxn>
                <a:cxn ang="0">
                  <a:pos x="82" y="53"/>
                </a:cxn>
                <a:cxn ang="0">
                  <a:pos x="60" y="53"/>
                </a:cxn>
                <a:cxn ang="0">
                  <a:pos x="55" y="57"/>
                </a:cxn>
                <a:cxn ang="0">
                  <a:pos x="48" y="76"/>
                </a:cxn>
                <a:cxn ang="0">
                  <a:pos x="47" y="76"/>
                </a:cxn>
                <a:cxn ang="0">
                  <a:pos x="46" y="75"/>
                </a:cxn>
                <a:cxn ang="0">
                  <a:pos x="46" y="20"/>
                </a:cxn>
                <a:cxn ang="0">
                  <a:pos x="73" y="9"/>
                </a:cxn>
                <a:cxn ang="0">
                  <a:pos x="100" y="20"/>
                </a:cxn>
                <a:cxn ang="0">
                  <a:pos x="111" y="48"/>
                </a:cxn>
                <a:cxn ang="0">
                  <a:pos x="100" y="75"/>
                </a:cxn>
                <a:cxn ang="0">
                  <a:pos x="78" y="78"/>
                </a:cxn>
                <a:cxn ang="0">
                  <a:pos x="73" y="83"/>
                </a:cxn>
                <a:cxn ang="0">
                  <a:pos x="71" y="83"/>
                </a:cxn>
                <a:cxn ang="0">
                  <a:pos x="66" y="78"/>
                </a:cxn>
                <a:cxn ang="0">
                  <a:pos x="66" y="76"/>
                </a:cxn>
                <a:cxn ang="0">
                  <a:pos x="68" y="63"/>
                </a:cxn>
                <a:cxn ang="0">
                  <a:pos x="68" y="60"/>
                </a:cxn>
                <a:cxn ang="0">
                  <a:pos x="69" y="59"/>
                </a:cxn>
                <a:cxn ang="0">
                  <a:pos x="75" y="59"/>
                </a:cxn>
                <a:cxn ang="0">
                  <a:pos x="76" y="60"/>
                </a:cxn>
                <a:cxn ang="0">
                  <a:pos x="76" y="63"/>
                </a:cxn>
                <a:cxn ang="0">
                  <a:pos x="79" y="76"/>
                </a:cxn>
                <a:cxn ang="0">
                  <a:pos x="78" y="78"/>
                </a:cxn>
                <a:cxn ang="0">
                  <a:pos x="106" y="14"/>
                </a:cxn>
                <a:cxn ang="0">
                  <a:pos x="73" y="0"/>
                </a:cxn>
                <a:cxn ang="0">
                  <a:pos x="39" y="14"/>
                </a:cxn>
                <a:cxn ang="0">
                  <a:pos x="25" y="42"/>
                </a:cxn>
                <a:cxn ang="0">
                  <a:pos x="32" y="71"/>
                </a:cxn>
                <a:cxn ang="0">
                  <a:pos x="31" y="76"/>
                </a:cxn>
                <a:cxn ang="0">
                  <a:pos x="6" y="101"/>
                </a:cxn>
                <a:cxn ang="0">
                  <a:pos x="4" y="115"/>
                </a:cxn>
                <a:cxn ang="0">
                  <a:pos x="5" y="116"/>
                </a:cxn>
                <a:cxn ang="0">
                  <a:pos x="10" y="118"/>
                </a:cxn>
                <a:cxn ang="0">
                  <a:pos x="19" y="114"/>
                </a:cxn>
                <a:cxn ang="0">
                  <a:pos x="44" y="89"/>
                </a:cxn>
                <a:cxn ang="0">
                  <a:pos x="44" y="89"/>
                </a:cxn>
                <a:cxn ang="0">
                  <a:pos x="47" y="88"/>
                </a:cxn>
                <a:cxn ang="0">
                  <a:pos x="49" y="88"/>
                </a:cxn>
                <a:cxn ang="0">
                  <a:pos x="54" y="91"/>
                </a:cxn>
                <a:cxn ang="0">
                  <a:pos x="57" y="92"/>
                </a:cxn>
                <a:cxn ang="0">
                  <a:pos x="61" y="94"/>
                </a:cxn>
                <a:cxn ang="0">
                  <a:pos x="73" y="95"/>
                </a:cxn>
                <a:cxn ang="0">
                  <a:pos x="88" y="93"/>
                </a:cxn>
                <a:cxn ang="0">
                  <a:pos x="90" y="92"/>
                </a:cxn>
                <a:cxn ang="0">
                  <a:pos x="100" y="87"/>
                </a:cxn>
                <a:cxn ang="0">
                  <a:pos x="106" y="81"/>
                </a:cxn>
                <a:cxn ang="0">
                  <a:pos x="106" y="14"/>
                </a:cxn>
              </a:cxnLst>
              <a:rect l="0" t="0" r="r" b="b"/>
              <a:pathLst>
                <a:path w="125" h="118">
                  <a:moveTo>
                    <a:pt x="100" y="75"/>
                  </a:moveTo>
                  <a:cubicBezTo>
                    <a:pt x="99" y="75"/>
                    <a:pt x="98" y="76"/>
                    <a:pt x="97" y="77"/>
                  </a:cubicBezTo>
                  <a:cubicBezTo>
                    <a:pt x="97" y="77"/>
                    <a:pt x="97" y="77"/>
                    <a:pt x="96" y="77"/>
                  </a:cubicBezTo>
                  <a:cubicBezTo>
                    <a:pt x="90" y="57"/>
                    <a:pt x="90" y="57"/>
                    <a:pt x="90" y="57"/>
                  </a:cubicBezTo>
                  <a:cubicBezTo>
                    <a:pt x="89" y="55"/>
                    <a:pt x="86" y="53"/>
                    <a:pt x="84" y="53"/>
                  </a:cubicBezTo>
                  <a:cubicBezTo>
                    <a:pt x="83" y="53"/>
                    <a:pt x="83" y="53"/>
                    <a:pt x="82" y="53"/>
                  </a:cubicBezTo>
                  <a:cubicBezTo>
                    <a:pt x="60" y="53"/>
                    <a:pt x="60" y="53"/>
                    <a:pt x="60" y="53"/>
                  </a:cubicBezTo>
                  <a:cubicBezTo>
                    <a:pt x="58" y="53"/>
                    <a:pt x="55" y="55"/>
                    <a:pt x="55" y="57"/>
                  </a:cubicBezTo>
                  <a:cubicBezTo>
                    <a:pt x="48" y="76"/>
                    <a:pt x="48" y="76"/>
                    <a:pt x="48" y="76"/>
                  </a:cubicBezTo>
                  <a:cubicBezTo>
                    <a:pt x="48" y="77"/>
                    <a:pt x="48" y="77"/>
                    <a:pt x="47" y="76"/>
                  </a:cubicBezTo>
                  <a:cubicBezTo>
                    <a:pt x="47" y="76"/>
                    <a:pt x="46" y="75"/>
                    <a:pt x="46" y="75"/>
                  </a:cubicBezTo>
                  <a:cubicBezTo>
                    <a:pt x="31" y="60"/>
                    <a:pt x="31" y="35"/>
                    <a:pt x="46" y="20"/>
                  </a:cubicBezTo>
                  <a:cubicBezTo>
                    <a:pt x="53" y="13"/>
                    <a:pt x="62" y="9"/>
                    <a:pt x="73" y="9"/>
                  </a:cubicBezTo>
                  <a:cubicBezTo>
                    <a:pt x="83" y="9"/>
                    <a:pt x="93" y="13"/>
                    <a:pt x="100" y="20"/>
                  </a:cubicBezTo>
                  <a:cubicBezTo>
                    <a:pt x="107" y="28"/>
                    <a:pt x="111" y="37"/>
                    <a:pt x="111" y="48"/>
                  </a:cubicBezTo>
                  <a:cubicBezTo>
                    <a:pt x="111" y="58"/>
                    <a:pt x="107" y="67"/>
                    <a:pt x="100" y="75"/>
                  </a:cubicBezTo>
                  <a:moveTo>
                    <a:pt x="78" y="78"/>
                  </a:moveTo>
                  <a:cubicBezTo>
                    <a:pt x="73" y="83"/>
                    <a:pt x="73" y="83"/>
                    <a:pt x="73" y="83"/>
                  </a:cubicBezTo>
                  <a:cubicBezTo>
                    <a:pt x="73" y="83"/>
                    <a:pt x="72" y="83"/>
                    <a:pt x="71" y="83"/>
                  </a:cubicBezTo>
                  <a:cubicBezTo>
                    <a:pt x="66" y="78"/>
                    <a:pt x="66" y="78"/>
                    <a:pt x="66" y="78"/>
                  </a:cubicBezTo>
                  <a:cubicBezTo>
                    <a:pt x="66" y="78"/>
                    <a:pt x="65" y="77"/>
                    <a:pt x="66" y="76"/>
                  </a:cubicBezTo>
                  <a:cubicBezTo>
                    <a:pt x="66" y="76"/>
                    <a:pt x="68" y="66"/>
                    <a:pt x="68" y="63"/>
                  </a:cubicBezTo>
                  <a:cubicBezTo>
                    <a:pt x="68" y="63"/>
                    <a:pt x="68" y="60"/>
                    <a:pt x="68" y="60"/>
                  </a:cubicBezTo>
                  <a:cubicBezTo>
                    <a:pt x="68" y="60"/>
                    <a:pt x="69" y="59"/>
                    <a:pt x="69" y="59"/>
                  </a:cubicBezTo>
                  <a:cubicBezTo>
                    <a:pt x="75" y="59"/>
                    <a:pt x="75" y="59"/>
                    <a:pt x="75" y="59"/>
                  </a:cubicBezTo>
                  <a:cubicBezTo>
                    <a:pt x="76" y="59"/>
                    <a:pt x="76" y="60"/>
                    <a:pt x="76" y="60"/>
                  </a:cubicBezTo>
                  <a:cubicBezTo>
                    <a:pt x="76" y="60"/>
                    <a:pt x="76" y="63"/>
                    <a:pt x="76" y="63"/>
                  </a:cubicBezTo>
                  <a:cubicBezTo>
                    <a:pt x="77" y="66"/>
                    <a:pt x="79" y="76"/>
                    <a:pt x="79" y="76"/>
                  </a:cubicBezTo>
                  <a:cubicBezTo>
                    <a:pt x="79" y="77"/>
                    <a:pt x="79" y="78"/>
                    <a:pt x="78" y="78"/>
                  </a:cubicBezTo>
                  <a:moveTo>
                    <a:pt x="106" y="14"/>
                  </a:moveTo>
                  <a:cubicBezTo>
                    <a:pt x="97" y="5"/>
                    <a:pt x="85" y="0"/>
                    <a:pt x="73" y="0"/>
                  </a:cubicBezTo>
                  <a:cubicBezTo>
                    <a:pt x="60" y="0"/>
                    <a:pt x="48" y="5"/>
                    <a:pt x="39" y="14"/>
                  </a:cubicBezTo>
                  <a:cubicBezTo>
                    <a:pt x="31" y="21"/>
                    <a:pt x="26" y="31"/>
                    <a:pt x="25" y="42"/>
                  </a:cubicBezTo>
                  <a:cubicBezTo>
                    <a:pt x="24" y="52"/>
                    <a:pt x="26" y="62"/>
                    <a:pt x="32" y="71"/>
                  </a:cubicBezTo>
                  <a:cubicBezTo>
                    <a:pt x="32" y="73"/>
                    <a:pt x="33" y="75"/>
                    <a:pt x="31" y="76"/>
                  </a:cubicBezTo>
                  <a:cubicBezTo>
                    <a:pt x="6" y="101"/>
                    <a:pt x="6" y="101"/>
                    <a:pt x="6" y="101"/>
                  </a:cubicBezTo>
                  <a:cubicBezTo>
                    <a:pt x="2" y="105"/>
                    <a:pt x="0" y="111"/>
                    <a:pt x="4" y="115"/>
                  </a:cubicBezTo>
                  <a:cubicBezTo>
                    <a:pt x="5" y="116"/>
                    <a:pt x="5" y="116"/>
                    <a:pt x="5" y="116"/>
                  </a:cubicBezTo>
                  <a:cubicBezTo>
                    <a:pt x="6" y="117"/>
                    <a:pt x="8" y="118"/>
                    <a:pt x="10" y="118"/>
                  </a:cubicBezTo>
                  <a:cubicBezTo>
                    <a:pt x="13" y="118"/>
                    <a:pt x="16" y="117"/>
                    <a:pt x="19" y="114"/>
                  </a:cubicBezTo>
                  <a:cubicBezTo>
                    <a:pt x="44" y="89"/>
                    <a:pt x="44" y="89"/>
                    <a:pt x="44" y="89"/>
                  </a:cubicBezTo>
                  <a:cubicBezTo>
                    <a:pt x="44" y="89"/>
                    <a:pt x="44" y="89"/>
                    <a:pt x="44" y="89"/>
                  </a:cubicBezTo>
                  <a:cubicBezTo>
                    <a:pt x="45" y="88"/>
                    <a:pt x="46" y="88"/>
                    <a:pt x="47" y="88"/>
                  </a:cubicBezTo>
                  <a:cubicBezTo>
                    <a:pt x="48" y="88"/>
                    <a:pt x="49" y="88"/>
                    <a:pt x="49" y="88"/>
                  </a:cubicBezTo>
                  <a:cubicBezTo>
                    <a:pt x="51" y="90"/>
                    <a:pt x="52" y="90"/>
                    <a:pt x="54" y="91"/>
                  </a:cubicBezTo>
                  <a:cubicBezTo>
                    <a:pt x="55" y="92"/>
                    <a:pt x="56" y="92"/>
                    <a:pt x="57" y="92"/>
                  </a:cubicBezTo>
                  <a:cubicBezTo>
                    <a:pt x="58" y="93"/>
                    <a:pt x="59" y="93"/>
                    <a:pt x="61" y="94"/>
                  </a:cubicBezTo>
                  <a:cubicBezTo>
                    <a:pt x="65" y="95"/>
                    <a:pt x="69" y="95"/>
                    <a:pt x="73" y="95"/>
                  </a:cubicBezTo>
                  <a:cubicBezTo>
                    <a:pt x="78" y="95"/>
                    <a:pt x="83" y="94"/>
                    <a:pt x="88" y="93"/>
                  </a:cubicBezTo>
                  <a:cubicBezTo>
                    <a:pt x="89" y="93"/>
                    <a:pt x="89" y="92"/>
                    <a:pt x="90" y="92"/>
                  </a:cubicBezTo>
                  <a:cubicBezTo>
                    <a:pt x="94" y="91"/>
                    <a:pt x="97" y="89"/>
                    <a:pt x="100" y="87"/>
                  </a:cubicBezTo>
                  <a:cubicBezTo>
                    <a:pt x="102" y="85"/>
                    <a:pt x="104" y="83"/>
                    <a:pt x="106" y="81"/>
                  </a:cubicBezTo>
                  <a:cubicBezTo>
                    <a:pt x="125" y="63"/>
                    <a:pt x="125" y="32"/>
                    <a:pt x="106"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8" name="Freeform: Shape 47">
            <a:extLst>
              <a:ext uri="{FF2B5EF4-FFF2-40B4-BE49-F238E27FC236}">
                <a16:creationId xmlns:a16="http://schemas.microsoft.com/office/drawing/2014/main" id="{C989D9C0-4BA9-4CF4-A66D-8B0C4C929326}"/>
              </a:ext>
            </a:extLst>
          </p:cNvPr>
          <p:cNvSpPr/>
          <p:nvPr/>
        </p:nvSpPr>
        <p:spPr>
          <a:xfrm rot="10800000">
            <a:off x="6249451" y="2277567"/>
            <a:ext cx="5557717" cy="4242583"/>
          </a:xfrm>
          <a:custGeom>
            <a:avLst/>
            <a:gdLst>
              <a:gd name="connsiteX0" fmla="*/ 5410463 w 5557717"/>
              <a:gd name="connsiteY0" fmla="*/ 4242583 h 4242583"/>
              <a:gd name="connsiteX1" fmla="*/ 3754235 w 5557717"/>
              <a:gd name="connsiteY1" fmla="*/ 4242583 h 4242583"/>
              <a:gd name="connsiteX2" fmla="*/ 3614225 w 5557717"/>
              <a:gd name="connsiteY2" fmla="*/ 4149778 h 4242583"/>
              <a:gd name="connsiteX3" fmla="*/ 3612602 w 5557717"/>
              <a:gd name="connsiteY3" fmla="*/ 4141739 h 4242583"/>
              <a:gd name="connsiteX4" fmla="*/ 3293974 w 5557717"/>
              <a:gd name="connsiteY4" fmla="*/ 3604399 h 4242583"/>
              <a:gd name="connsiteX5" fmla="*/ 2269555 w 5557717"/>
              <a:gd name="connsiteY5" fmla="*/ 3604399 h 4242583"/>
              <a:gd name="connsiteX6" fmla="*/ 1950927 w 5557717"/>
              <a:gd name="connsiteY6" fmla="*/ 4141739 h 4242583"/>
              <a:gd name="connsiteX7" fmla="*/ 1949303 w 5557717"/>
              <a:gd name="connsiteY7" fmla="*/ 4149778 h 4242583"/>
              <a:gd name="connsiteX8" fmla="*/ 1809293 w 5557717"/>
              <a:gd name="connsiteY8" fmla="*/ 4242583 h 4242583"/>
              <a:gd name="connsiteX9" fmla="*/ 153066 w 5557717"/>
              <a:gd name="connsiteY9" fmla="*/ 4242583 h 4242583"/>
              <a:gd name="connsiteX10" fmla="*/ 1114 w 5557717"/>
              <a:gd name="connsiteY10" fmla="*/ 4090631 h 4242583"/>
              <a:gd name="connsiteX11" fmla="*/ 1114 w 5557717"/>
              <a:gd name="connsiteY11" fmla="*/ 3604398 h 4242583"/>
              <a:gd name="connsiteX12" fmla="*/ 1114 w 5557717"/>
              <a:gd name="connsiteY12" fmla="*/ 3483721 h 4242583"/>
              <a:gd name="connsiteX13" fmla="*/ 0 w 5557717"/>
              <a:gd name="connsiteY13" fmla="*/ 3483721 h 4242583"/>
              <a:gd name="connsiteX14" fmla="*/ 0 w 5557717"/>
              <a:gd name="connsiteY14" fmla="*/ 2264522 h 4242583"/>
              <a:gd name="connsiteX15" fmla="*/ 0 w 5557717"/>
              <a:gd name="connsiteY15" fmla="*/ 1427225 h 4242583"/>
              <a:gd name="connsiteX16" fmla="*/ 0 w 5557717"/>
              <a:gd name="connsiteY16" fmla="*/ 208025 h 4242583"/>
              <a:gd name="connsiteX17" fmla="*/ 208025 w 5557717"/>
              <a:gd name="connsiteY17" fmla="*/ 0 h 4242583"/>
              <a:gd name="connsiteX18" fmla="*/ 5358598 w 5557717"/>
              <a:gd name="connsiteY18" fmla="*/ 0 h 4242583"/>
              <a:gd name="connsiteX19" fmla="*/ 5550276 w 5557717"/>
              <a:gd name="connsiteY19" fmla="*/ 127053 h 4242583"/>
              <a:gd name="connsiteX20" fmla="*/ 5557717 w 5557717"/>
              <a:gd name="connsiteY20" fmla="*/ 163911 h 4242583"/>
              <a:gd name="connsiteX21" fmla="*/ 5557717 w 5557717"/>
              <a:gd name="connsiteY21" fmla="*/ 1383110 h 4242583"/>
              <a:gd name="connsiteX22" fmla="*/ 5557717 w 5557717"/>
              <a:gd name="connsiteY22" fmla="*/ 2894697 h 4242583"/>
              <a:gd name="connsiteX23" fmla="*/ 5557717 w 5557717"/>
              <a:gd name="connsiteY23" fmla="*/ 4113896 h 4242583"/>
              <a:gd name="connsiteX24" fmla="*/ 5550473 w 5557717"/>
              <a:gd name="connsiteY24" fmla="*/ 4149778 h 4242583"/>
              <a:gd name="connsiteX25" fmla="*/ 5410463 w 5557717"/>
              <a:gd name="connsiteY25" fmla="*/ 4242583 h 4242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557717" h="4242583">
                <a:moveTo>
                  <a:pt x="5410463" y="4242583"/>
                </a:moveTo>
                <a:lnTo>
                  <a:pt x="3754235" y="4242583"/>
                </a:lnTo>
                <a:cubicBezTo>
                  <a:pt x="3691295" y="4242583"/>
                  <a:pt x="3637292" y="4204315"/>
                  <a:pt x="3614225" y="4149778"/>
                </a:cubicBezTo>
                <a:lnTo>
                  <a:pt x="3612602" y="4141739"/>
                </a:lnTo>
                <a:lnTo>
                  <a:pt x="3293974" y="3604399"/>
                </a:lnTo>
                <a:lnTo>
                  <a:pt x="2269555" y="3604399"/>
                </a:lnTo>
                <a:lnTo>
                  <a:pt x="1950927" y="4141739"/>
                </a:lnTo>
                <a:lnTo>
                  <a:pt x="1949303" y="4149778"/>
                </a:lnTo>
                <a:cubicBezTo>
                  <a:pt x="1926236" y="4204315"/>
                  <a:pt x="1872233" y="4242583"/>
                  <a:pt x="1809293" y="4242583"/>
                </a:cubicBezTo>
                <a:lnTo>
                  <a:pt x="153066" y="4242583"/>
                </a:lnTo>
                <a:cubicBezTo>
                  <a:pt x="69146" y="4242583"/>
                  <a:pt x="1114" y="4174551"/>
                  <a:pt x="1114" y="4090631"/>
                </a:cubicBezTo>
                <a:lnTo>
                  <a:pt x="1114" y="3604398"/>
                </a:lnTo>
                <a:lnTo>
                  <a:pt x="1114" y="3483721"/>
                </a:lnTo>
                <a:lnTo>
                  <a:pt x="0" y="3483721"/>
                </a:lnTo>
                <a:lnTo>
                  <a:pt x="0" y="2264522"/>
                </a:lnTo>
                <a:lnTo>
                  <a:pt x="0" y="1427225"/>
                </a:lnTo>
                <a:lnTo>
                  <a:pt x="0" y="208025"/>
                </a:lnTo>
                <a:cubicBezTo>
                  <a:pt x="0" y="93136"/>
                  <a:pt x="93137" y="0"/>
                  <a:pt x="208025" y="0"/>
                </a:cubicBezTo>
                <a:lnTo>
                  <a:pt x="5358598" y="0"/>
                </a:lnTo>
                <a:cubicBezTo>
                  <a:pt x="5444764" y="0"/>
                  <a:pt x="5518696" y="52390"/>
                  <a:pt x="5550276" y="127053"/>
                </a:cubicBezTo>
                <a:lnTo>
                  <a:pt x="5557717" y="163911"/>
                </a:lnTo>
                <a:lnTo>
                  <a:pt x="5557717" y="1383110"/>
                </a:lnTo>
                <a:lnTo>
                  <a:pt x="5557717" y="2894697"/>
                </a:lnTo>
                <a:lnTo>
                  <a:pt x="5557717" y="4113896"/>
                </a:lnTo>
                <a:lnTo>
                  <a:pt x="5550473" y="4149778"/>
                </a:lnTo>
                <a:cubicBezTo>
                  <a:pt x="5527406" y="4204316"/>
                  <a:pt x="5473403" y="4242583"/>
                  <a:pt x="5410463" y="4242583"/>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D5BF0BC3-D693-4E9C-8ECE-258D84E684C5}"/>
              </a:ext>
            </a:extLst>
          </p:cNvPr>
          <p:cNvSpPr txBox="1"/>
          <p:nvPr/>
        </p:nvSpPr>
        <p:spPr>
          <a:xfrm>
            <a:off x="6421194" y="2547043"/>
            <a:ext cx="1873452" cy="323165"/>
          </a:xfrm>
          <a:prstGeom prst="rect">
            <a:avLst/>
          </a:prstGeom>
          <a:noFill/>
        </p:spPr>
        <p:txBody>
          <a:bodyPr wrap="square" rtlCol="0">
            <a:spAutoFit/>
          </a:bodyPr>
          <a:lstStyle/>
          <a:p>
            <a:r>
              <a:rPr lang="en-US" sz="1500" dirty="0">
                <a:solidFill>
                  <a:srgbClr val="464646"/>
                </a:solidFill>
                <a:latin typeface="Bernard MT Condensed" panose="02050806060905020404" pitchFamily="18" charset="0"/>
              </a:rPr>
              <a:t>Lorem Ipsum 02</a:t>
            </a:r>
            <a:endParaRPr lang="en-US" sz="1500" dirty="0">
              <a:solidFill>
                <a:srgbClr val="464646"/>
              </a:solidFill>
              <a:latin typeface="Candara" panose="020E0502030303020204" pitchFamily="34" charset="0"/>
            </a:endParaRPr>
          </a:p>
        </p:txBody>
      </p:sp>
      <p:sp>
        <p:nvSpPr>
          <p:cNvPr id="50" name="TextBox 49">
            <a:extLst>
              <a:ext uri="{FF2B5EF4-FFF2-40B4-BE49-F238E27FC236}">
                <a16:creationId xmlns:a16="http://schemas.microsoft.com/office/drawing/2014/main" id="{934431A3-E731-48DA-8E57-37AB73809CE5}"/>
              </a:ext>
            </a:extLst>
          </p:cNvPr>
          <p:cNvSpPr txBox="1"/>
          <p:nvPr/>
        </p:nvSpPr>
        <p:spPr>
          <a:xfrm>
            <a:off x="6475593" y="3097044"/>
            <a:ext cx="5213179" cy="1371600"/>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p:txBody>
      </p:sp>
      <p:sp>
        <p:nvSpPr>
          <p:cNvPr id="51" name="TextBox 50">
            <a:extLst>
              <a:ext uri="{FF2B5EF4-FFF2-40B4-BE49-F238E27FC236}">
                <a16:creationId xmlns:a16="http://schemas.microsoft.com/office/drawing/2014/main" id="{1DBD6231-C0B7-4109-A115-5035FE2582E9}"/>
              </a:ext>
            </a:extLst>
          </p:cNvPr>
          <p:cNvSpPr txBox="1"/>
          <p:nvPr/>
        </p:nvSpPr>
        <p:spPr>
          <a:xfrm>
            <a:off x="6708171" y="4538950"/>
            <a:ext cx="4961321"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42" name="Freeform 236">
            <a:extLst>
              <a:ext uri="{FF2B5EF4-FFF2-40B4-BE49-F238E27FC236}">
                <a16:creationId xmlns:a16="http://schemas.microsoft.com/office/drawing/2014/main" id="{865411D6-FA6B-4783-9836-058565EA09D2}"/>
              </a:ext>
            </a:extLst>
          </p:cNvPr>
          <p:cNvSpPr>
            <a:spLocks noEditPoints="1"/>
          </p:cNvSpPr>
          <p:nvPr/>
        </p:nvSpPr>
        <p:spPr bwMode="auto">
          <a:xfrm>
            <a:off x="10538542" y="2450876"/>
            <a:ext cx="475938" cy="475938"/>
          </a:xfrm>
          <a:custGeom>
            <a:avLst/>
            <a:gdLst>
              <a:gd name="T0" fmla="*/ 111 w 114"/>
              <a:gd name="T1" fmla="*/ 48 h 114"/>
              <a:gd name="T2" fmla="*/ 104 w 114"/>
              <a:gd name="T3" fmla="*/ 48 h 114"/>
              <a:gd name="T4" fmla="*/ 96 w 114"/>
              <a:gd name="T5" fmla="*/ 29 h 114"/>
              <a:gd name="T6" fmla="*/ 101 w 114"/>
              <a:gd name="T7" fmla="*/ 24 h 114"/>
              <a:gd name="T8" fmla="*/ 102 w 114"/>
              <a:gd name="T9" fmla="*/ 22 h 114"/>
              <a:gd name="T10" fmla="*/ 101 w 114"/>
              <a:gd name="T11" fmla="*/ 20 h 114"/>
              <a:gd name="T12" fmla="*/ 92 w 114"/>
              <a:gd name="T13" fmla="*/ 12 h 114"/>
              <a:gd name="T14" fmla="*/ 89 w 114"/>
              <a:gd name="T15" fmla="*/ 12 h 114"/>
              <a:gd name="T16" fmla="*/ 84 w 114"/>
              <a:gd name="T17" fmla="*/ 17 h 114"/>
              <a:gd name="T18" fmla="*/ 65 w 114"/>
              <a:gd name="T19" fmla="*/ 9 h 114"/>
              <a:gd name="T20" fmla="*/ 65 w 114"/>
              <a:gd name="T21" fmla="*/ 2 h 114"/>
              <a:gd name="T22" fmla="*/ 62 w 114"/>
              <a:gd name="T23" fmla="*/ 0 h 114"/>
              <a:gd name="T24" fmla="*/ 50 w 114"/>
              <a:gd name="T25" fmla="*/ 0 h 114"/>
              <a:gd name="T26" fmla="*/ 48 w 114"/>
              <a:gd name="T27" fmla="*/ 2 h 114"/>
              <a:gd name="T28" fmla="*/ 48 w 114"/>
              <a:gd name="T29" fmla="*/ 9 h 114"/>
              <a:gd name="T30" fmla="*/ 29 w 114"/>
              <a:gd name="T31" fmla="*/ 17 h 114"/>
              <a:gd name="T32" fmla="*/ 24 w 114"/>
              <a:gd name="T33" fmla="*/ 12 h 114"/>
              <a:gd name="T34" fmla="*/ 20 w 114"/>
              <a:gd name="T35" fmla="*/ 12 h 114"/>
              <a:gd name="T36" fmla="*/ 12 w 114"/>
              <a:gd name="T37" fmla="*/ 21 h 114"/>
              <a:gd name="T38" fmla="*/ 11 w 114"/>
              <a:gd name="T39" fmla="*/ 22 h 114"/>
              <a:gd name="T40" fmla="*/ 12 w 114"/>
              <a:gd name="T41" fmla="*/ 24 h 114"/>
              <a:gd name="T42" fmla="*/ 17 w 114"/>
              <a:gd name="T43" fmla="*/ 29 h 114"/>
              <a:gd name="T44" fmla="*/ 8 w 114"/>
              <a:gd name="T45" fmla="*/ 48 h 114"/>
              <a:gd name="T46" fmla="*/ 2 w 114"/>
              <a:gd name="T47" fmla="*/ 48 h 114"/>
              <a:gd name="T48" fmla="*/ 0 w 114"/>
              <a:gd name="T49" fmla="*/ 51 h 114"/>
              <a:gd name="T50" fmla="*/ 0 w 114"/>
              <a:gd name="T51" fmla="*/ 63 h 114"/>
              <a:gd name="T52" fmla="*/ 2 w 114"/>
              <a:gd name="T53" fmla="*/ 65 h 114"/>
              <a:gd name="T54" fmla="*/ 8 w 114"/>
              <a:gd name="T55" fmla="*/ 65 h 114"/>
              <a:gd name="T56" fmla="*/ 16 w 114"/>
              <a:gd name="T57" fmla="*/ 85 h 114"/>
              <a:gd name="T58" fmla="*/ 12 w 114"/>
              <a:gd name="T59" fmla="*/ 89 h 114"/>
              <a:gd name="T60" fmla="*/ 12 w 114"/>
              <a:gd name="T61" fmla="*/ 93 h 114"/>
              <a:gd name="T62" fmla="*/ 20 w 114"/>
              <a:gd name="T63" fmla="*/ 101 h 114"/>
              <a:gd name="T64" fmla="*/ 22 w 114"/>
              <a:gd name="T65" fmla="*/ 102 h 114"/>
              <a:gd name="T66" fmla="*/ 24 w 114"/>
              <a:gd name="T67" fmla="*/ 101 h 114"/>
              <a:gd name="T68" fmla="*/ 28 w 114"/>
              <a:gd name="T69" fmla="*/ 97 h 114"/>
              <a:gd name="T70" fmla="*/ 48 w 114"/>
              <a:gd name="T71" fmla="*/ 105 h 114"/>
              <a:gd name="T72" fmla="*/ 48 w 114"/>
              <a:gd name="T73" fmla="*/ 111 h 114"/>
              <a:gd name="T74" fmla="*/ 50 w 114"/>
              <a:gd name="T75" fmla="*/ 114 h 114"/>
              <a:gd name="T76" fmla="*/ 62 w 114"/>
              <a:gd name="T77" fmla="*/ 114 h 114"/>
              <a:gd name="T78" fmla="*/ 65 w 114"/>
              <a:gd name="T79" fmla="*/ 111 h 114"/>
              <a:gd name="T80" fmla="*/ 65 w 114"/>
              <a:gd name="T81" fmla="*/ 105 h 114"/>
              <a:gd name="T82" fmla="*/ 85 w 114"/>
              <a:gd name="T83" fmla="*/ 97 h 114"/>
              <a:gd name="T84" fmla="*/ 89 w 114"/>
              <a:gd name="T85" fmla="*/ 102 h 114"/>
              <a:gd name="T86" fmla="*/ 93 w 114"/>
              <a:gd name="T87" fmla="*/ 102 h 114"/>
              <a:gd name="T88" fmla="*/ 101 w 114"/>
              <a:gd name="T89" fmla="*/ 93 h 114"/>
              <a:gd name="T90" fmla="*/ 101 w 114"/>
              <a:gd name="T91" fmla="*/ 89 h 114"/>
              <a:gd name="T92" fmla="*/ 97 w 114"/>
              <a:gd name="T93" fmla="*/ 85 h 114"/>
              <a:gd name="T94" fmla="*/ 104 w 114"/>
              <a:gd name="T95" fmla="*/ 65 h 114"/>
              <a:gd name="T96" fmla="*/ 111 w 114"/>
              <a:gd name="T97" fmla="*/ 65 h 114"/>
              <a:gd name="T98" fmla="*/ 114 w 114"/>
              <a:gd name="T99" fmla="*/ 63 h 114"/>
              <a:gd name="T100" fmla="*/ 114 w 114"/>
              <a:gd name="T101" fmla="*/ 51 h 114"/>
              <a:gd name="T102" fmla="*/ 111 w 114"/>
              <a:gd name="T103" fmla="*/ 48 h 114"/>
              <a:gd name="T104" fmla="*/ 67 w 114"/>
              <a:gd name="T105" fmla="*/ 57 h 114"/>
              <a:gd name="T106" fmla="*/ 57 w 114"/>
              <a:gd name="T107" fmla="*/ 67 h 114"/>
              <a:gd name="T108" fmla="*/ 47 w 114"/>
              <a:gd name="T109" fmla="*/ 57 h 114"/>
              <a:gd name="T110" fmla="*/ 57 w 114"/>
              <a:gd name="T111" fmla="*/ 47 h 114"/>
              <a:gd name="T112" fmla="*/ 67 w 114"/>
              <a:gd name="T113" fmla="*/ 57 h 114"/>
              <a:gd name="T114" fmla="*/ 57 w 114"/>
              <a:gd name="T115" fmla="*/ 83 h 114"/>
              <a:gd name="T116" fmla="*/ 30 w 114"/>
              <a:gd name="T117" fmla="*/ 57 h 114"/>
              <a:gd name="T118" fmla="*/ 57 w 114"/>
              <a:gd name="T119" fmla="*/ 30 h 114"/>
              <a:gd name="T120" fmla="*/ 83 w 114"/>
              <a:gd name="T121" fmla="*/ 57 h 114"/>
              <a:gd name="T122" fmla="*/ 57 w 114"/>
              <a:gd name="T123" fmla="*/ 8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 h="114">
                <a:moveTo>
                  <a:pt x="111" y="48"/>
                </a:moveTo>
                <a:cubicBezTo>
                  <a:pt x="104" y="48"/>
                  <a:pt x="104" y="48"/>
                  <a:pt x="104" y="48"/>
                </a:cubicBezTo>
                <a:cubicBezTo>
                  <a:pt x="103" y="41"/>
                  <a:pt x="100" y="35"/>
                  <a:pt x="96" y="29"/>
                </a:cubicBezTo>
                <a:cubicBezTo>
                  <a:pt x="101" y="24"/>
                  <a:pt x="101" y="24"/>
                  <a:pt x="101" y="24"/>
                </a:cubicBezTo>
                <a:cubicBezTo>
                  <a:pt x="101" y="24"/>
                  <a:pt x="102" y="23"/>
                  <a:pt x="102" y="22"/>
                </a:cubicBezTo>
                <a:cubicBezTo>
                  <a:pt x="102" y="22"/>
                  <a:pt x="101" y="21"/>
                  <a:pt x="101" y="20"/>
                </a:cubicBezTo>
                <a:cubicBezTo>
                  <a:pt x="92" y="12"/>
                  <a:pt x="92" y="12"/>
                  <a:pt x="92" y="12"/>
                </a:cubicBezTo>
                <a:cubicBezTo>
                  <a:pt x="91" y="11"/>
                  <a:pt x="90" y="11"/>
                  <a:pt x="89" y="12"/>
                </a:cubicBezTo>
                <a:cubicBezTo>
                  <a:pt x="84" y="17"/>
                  <a:pt x="84" y="17"/>
                  <a:pt x="84" y="17"/>
                </a:cubicBezTo>
                <a:cubicBezTo>
                  <a:pt x="78" y="13"/>
                  <a:pt x="72" y="10"/>
                  <a:pt x="65" y="9"/>
                </a:cubicBezTo>
                <a:cubicBezTo>
                  <a:pt x="65" y="2"/>
                  <a:pt x="65" y="2"/>
                  <a:pt x="65" y="2"/>
                </a:cubicBezTo>
                <a:cubicBezTo>
                  <a:pt x="65" y="1"/>
                  <a:pt x="64" y="0"/>
                  <a:pt x="62" y="0"/>
                </a:cubicBezTo>
                <a:cubicBezTo>
                  <a:pt x="50" y="0"/>
                  <a:pt x="50" y="0"/>
                  <a:pt x="50" y="0"/>
                </a:cubicBezTo>
                <a:cubicBezTo>
                  <a:pt x="49" y="0"/>
                  <a:pt x="48" y="1"/>
                  <a:pt x="48" y="2"/>
                </a:cubicBezTo>
                <a:cubicBezTo>
                  <a:pt x="48" y="9"/>
                  <a:pt x="48" y="9"/>
                  <a:pt x="48" y="9"/>
                </a:cubicBezTo>
                <a:cubicBezTo>
                  <a:pt x="41" y="10"/>
                  <a:pt x="34" y="13"/>
                  <a:pt x="29" y="17"/>
                </a:cubicBezTo>
                <a:cubicBezTo>
                  <a:pt x="24" y="12"/>
                  <a:pt x="24" y="12"/>
                  <a:pt x="24" y="12"/>
                </a:cubicBezTo>
                <a:cubicBezTo>
                  <a:pt x="23" y="11"/>
                  <a:pt x="21" y="11"/>
                  <a:pt x="20" y="12"/>
                </a:cubicBezTo>
                <a:cubicBezTo>
                  <a:pt x="12" y="21"/>
                  <a:pt x="12" y="21"/>
                  <a:pt x="12" y="21"/>
                </a:cubicBezTo>
                <a:cubicBezTo>
                  <a:pt x="11" y="21"/>
                  <a:pt x="11" y="22"/>
                  <a:pt x="11" y="22"/>
                </a:cubicBezTo>
                <a:cubicBezTo>
                  <a:pt x="11" y="23"/>
                  <a:pt x="11" y="24"/>
                  <a:pt x="12" y="24"/>
                </a:cubicBezTo>
                <a:cubicBezTo>
                  <a:pt x="17" y="29"/>
                  <a:pt x="17" y="29"/>
                  <a:pt x="17" y="29"/>
                </a:cubicBezTo>
                <a:cubicBezTo>
                  <a:pt x="13" y="35"/>
                  <a:pt x="10" y="41"/>
                  <a:pt x="8" y="48"/>
                </a:cubicBezTo>
                <a:cubicBezTo>
                  <a:pt x="2" y="48"/>
                  <a:pt x="2" y="48"/>
                  <a:pt x="2" y="48"/>
                </a:cubicBezTo>
                <a:cubicBezTo>
                  <a:pt x="1" y="48"/>
                  <a:pt x="0" y="49"/>
                  <a:pt x="0" y="51"/>
                </a:cubicBezTo>
                <a:cubicBezTo>
                  <a:pt x="0" y="63"/>
                  <a:pt x="0" y="63"/>
                  <a:pt x="0" y="63"/>
                </a:cubicBezTo>
                <a:cubicBezTo>
                  <a:pt x="0" y="64"/>
                  <a:pt x="1" y="65"/>
                  <a:pt x="2" y="65"/>
                </a:cubicBezTo>
                <a:cubicBezTo>
                  <a:pt x="8" y="65"/>
                  <a:pt x="8" y="65"/>
                  <a:pt x="8" y="65"/>
                </a:cubicBezTo>
                <a:cubicBezTo>
                  <a:pt x="9" y="72"/>
                  <a:pt x="12" y="79"/>
                  <a:pt x="16" y="85"/>
                </a:cubicBezTo>
                <a:cubicBezTo>
                  <a:pt x="12" y="89"/>
                  <a:pt x="12" y="89"/>
                  <a:pt x="12" y="89"/>
                </a:cubicBezTo>
                <a:cubicBezTo>
                  <a:pt x="11" y="90"/>
                  <a:pt x="11" y="92"/>
                  <a:pt x="12" y="93"/>
                </a:cubicBezTo>
                <a:cubicBezTo>
                  <a:pt x="20" y="101"/>
                  <a:pt x="20" y="101"/>
                  <a:pt x="20" y="101"/>
                </a:cubicBezTo>
                <a:cubicBezTo>
                  <a:pt x="21" y="102"/>
                  <a:pt x="21" y="102"/>
                  <a:pt x="22" y="102"/>
                </a:cubicBezTo>
                <a:cubicBezTo>
                  <a:pt x="23" y="102"/>
                  <a:pt x="23" y="102"/>
                  <a:pt x="24" y="101"/>
                </a:cubicBezTo>
                <a:cubicBezTo>
                  <a:pt x="28" y="97"/>
                  <a:pt x="28" y="97"/>
                  <a:pt x="28" y="97"/>
                </a:cubicBezTo>
                <a:cubicBezTo>
                  <a:pt x="34" y="101"/>
                  <a:pt x="41" y="104"/>
                  <a:pt x="48" y="105"/>
                </a:cubicBezTo>
                <a:cubicBezTo>
                  <a:pt x="48" y="111"/>
                  <a:pt x="48" y="111"/>
                  <a:pt x="48" y="111"/>
                </a:cubicBezTo>
                <a:cubicBezTo>
                  <a:pt x="48" y="113"/>
                  <a:pt x="49" y="114"/>
                  <a:pt x="50" y="114"/>
                </a:cubicBezTo>
                <a:cubicBezTo>
                  <a:pt x="62" y="114"/>
                  <a:pt x="62" y="114"/>
                  <a:pt x="62" y="114"/>
                </a:cubicBezTo>
                <a:cubicBezTo>
                  <a:pt x="64" y="114"/>
                  <a:pt x="65" y="113"/>
                  <a:pt x="65" y="111"/>
                </a:cubicBezTo>
                <a:cubicBezTo>
                  <a:pt x="65" y="105"/>
                  <a:pt x="65" y="105"/>
                  <a:pt x="65" y="105"/>
                </a:cubicBezTo>
                <a:cubicBezTo>
                  <a:pt x="72" y="104"/>
                  <a:pt x="79" y="101"/>
                  <a:pt x="85" y="97"/>
                </a:cubicBezTo>
                <a:cubicBezTo>
                  <a:pt x="89" y="102"/>
                  <a:pt x="89" y="102"/>
                  <a:pt x="89" y="102"/>
                </a:cubicBezTo>
                <a:cubicBezTo>
                  <a:pt x="90" y="102"/>
                  <a:pt x="92" y="102"/>
                  <a:pt x="93" y="102"/>
                </a:cubicBezTo>
                <a:cubicBezTo>
                  <a:pt x="101" y="93"/>
                  <a:pt x="101" y="93"/>
                  <a:pt x="101" y="93"/>
                </a:cubicBezTo>
                <a:cubicBezTo>
                  <a:pt x="102" y="92"/>
                  <a:pt x="102" y="90"/>
                  <a:pt x="101" y="89"/>
                </a:cubicBezTo>
                <a:cubicBezTo>
                  <a:pt x="97" y="85"/>
                  <a:pt x="97" y="85"/>
                  <a:pt x="97" y="85"/>
                </a:cubicBezTo>
                <a:cubicBezTo>
                  <a:pt x="101" y="79"/>
                  <a:pt x="103" y="72"/>
                  <a:pt x="104" y="65"/>
                </a:cubicBezTo>
                <a:cubicBezTo>
                  <a:pt x="111" y="65"/>
                  <a:pt x="111" y="65"/>
                  <a:pt x="111" y="65"/>
                </a:cubicBezTo>
                <a:cubicBezTo>
                  <a:pt x="113" y="65"/>
                  <a:pt x="114" y="64"/>
                  <a:pt x="114" y="63"/>
                </a:cubicBezTo>
                <a:cubicBezTo>
                  <a:pt x="114" y="51"/>
                  <a:pt x="114" y="51"/>
                  <a:pt x="114" y="51"/>
                </a:cubicBezTo>
                <a:cubicBezTo>
                  <a:pt x="114" y="49"/>
                  <a:pt x="113" y="48"/>
                  <a:pt x="111" y="48"/>
                </a:cubicBezTo>
                <a:close/>
                <a:moveTo>
                  <a:pt x="67" y="57"/>
                </a:moveTo>
                <a:cubicBezTo>
                  <a:pt x="67" y="62"/>
                  <a:pt x="62" y="67"/>
                  <a:pt x="57" y="67"/>
                </a:cubicBezTo>
                <a:cubicBezTo>
                  <a:pt x="51" y="67"/>
                  <a:pt x="47" y="62"/>
                  <a:pt x="47" y="57"/>
                </a:cubicBezTo>
                <a:cubicBezTo>
                  <a:pt x="47" y="51"/>
                  <a:pt x="51" y="47"/>
                  <a:pt x="57" y="47"/>
                </a:cubicBezTo>
                <a:cubicBezTo>
                  <a:pt x="62" y="47"/>
                  <a:pt x="67" y="51"/>
                  <a:pt x="67" y="57"/>
                </a:cubicBezTo>
                <a:close/>
                <a:moveTo>
                  <a:pt x="57" y="83"/>
                </a:moveTo>
                <a:cubicBezTo>
                  <a:pt x="42" y="83"/>
                  <a:pt x="30" y="71"/>
                  <a:pt x="30" y="57"/>
                </a:cubicBezTo>
                <a:cubicBezTo>
                  <a:pt x="30" y="42"/>
                  <a:pt x="42" y="30"/>
                  <a:pt x="57" y="30"/>
                </a:cubicBezTo>
                <a:cubicBezTo>
                  <a:pt x="71" y="30"/>
                  <a:pt x="83" y="42"/>
                  <a:pt x="83" y="57"/>
                </a:cubicBezTo>
                <a:cubicBezTo>
                  <a:pt x="83" y="71"/>
                  <a:pt x="71" y="83"/>
                  <a:pt x="57" y="83"/>
                </a:cubicBezTo>
                <a:close/>
              </a:path>
            </a:pathLst>
          </a:custGeom>
          <a:solidFill>
            <a:srgbClr val="464646"/>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19851953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5"/>
                                        </p:tgtEl>
                                        <p:attrNameLst>
                                          <p:attrName>style.visibility</p:attrName>
                                        </p:attrNameLst>
                                      </p:cBhvr>
                                      <p:to>
                                        <p:strVal val="visible"/>
                                      </p:to>
                                    </p:set>
                                    <p:animEffect transition="in" filter="wipe(left)">
                                      <p:cBhvr>
                                        <p:cTn id="7" dur="1000"/>
                                        <p:tgtEl>
                                          <p:spTgt spid="9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1500"/>
                                        <p:tgtEl>
                                          <p:spTgt spid="37"/>
                                        </p:tgtEl>
                                      </p:cBhvr>
                                    </p:animEffect>
                                    <p:anim calcmode="lin" valueType="num">
                                      <p:cBhvr>
                                        <p:cTn id="12" dur="1500" fill="hold"/>
                                        <p:tgtEl>
                                          <p:spTgt spid="37"/>
                                        </p:tgtEl>
                                        <p:attrNameLst>
                                          <p:attrName>ppt_x</p:attrName>
                                        </p:attrNameLst>
                                      </p:cBhvr>
                                      <p:tavLst>
                                        <p:tav tm="0">
                                          <p:val>
                                            <p:strVal val="#ppt_x"/>
                                          </p:val>
                                        </p:tav>
                                        <p:tav tm="100000">
                                          <p:val>
                                            <p:strVal val="#ppt_x"/>
                                          </p:val>
                                        </p:tav>
                                      </p:tavLst>
                                    </p:anim>
                                    <p:anim calcmode="lin" valueType="num">
                                      <p:cBhvr>
                                        <p:cTn id="13" dur="1500" fill="hold"/>
                                        <p:tgtEl>
                                          <p:spTgt spid="37"/>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fade">
                                      <p:cBhvr>
                                        <p:cTn id="16" dur="1500"/>
                                        <p:tgtEl>
                                          <p:spTgt spid="27"/>
                                        </p:tgtEl>
                                      </p:cBhvr>
                                    </p:animEffect>
                                    <p:anim calcmode="lin" valueType="num">
                                      <p:cBhvr>
                                        <p:cTn id="17" dur="1500" fill="hold"/>
                                        <p:tgtEl>
                                          <p:spTgt spid="27"/>
                                        </p:tgtEl>
                                        <p:attrNameLst>
                                          <p:attrName>ppt_x</p:attrName>
                                        </p:attrNameLst>
                                      </p:cBhvr>
                                      <p:tavLst>
                                        <p:tav tm="0">
                                          <p:val>
                                            <p:strVal val="#ppt_x"/>
                                          </p:val>
                                        </p:tav>
                                        <p:tav tm="100000">
                                          <p:val>
                                            <p:strVal val="#ppt_x"/>
                                          </p:val>
                                        </p:tav>
                                      </p:tavLst>
                                    </p:anim>
                                    <p:anim calcmode="lin" valueType="num">
                                      <p:cBhvr>
                                        <p:cTn id="18" dur="1500" fill="hold"/>
                                        <p:tgtEl>
                                          <p:spTgt spid="27"/>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88"/>
                                        </p:tgtEl>
                                        <p:attrNameLst>
                                          <p:attrName>style.visibility</p:attrName>
                                        </p:attrNameLst>
                                      </p:cBhvr>
                                      <p:to>
                                        <p:strVal val="visible"/>
                                      </p:to>
                                    </p:set>
                                    <p:animEffect transition="in" filter="fade">
                                      <p:cBhvr>
                                        <p:cTn id="21" dur="1500"/>
                                        <p:tgtEl>
                                          <p:spTgt spid="88"/>
                                        </p:tgtEl>
                                      </p:cBhvr>
                                    </p:animEffect>
                                    <p:anim calcmode="lin" valueType="num">
                                      <p:cBhvr>
                                        <p:cTn id="22" dur="1500" fill="hold"/>
                                        <p:tgtEl>
                                          <p:spTgt spid="88"/>
                                        </p:tgtEl>
                                        <p:attrNameLst>
                                          <p:attrName>ppt_x</p:attrName>
                                        </p:attrNameLst>
                                      </p:cBhvr>
                                      <p:tavLst>
                                        <p:tav tm="0">
                                          <p:val>
                                            <p:strVal val="#ppt_x"/>
                                          </p:val>
                                        </p:tav>
                                        <p:tav tm="100000">
                                          <p:val>
                                            <p:strVal val="#ppt_x"/>
                                          </p:val>
                                        </p:tav>
                                      </p:tavLst>
                                    </p:anim>
                                    <p:anim calcmode="lin" valueType="num">
                                      <p:cBhvr>
                                        <p:cTn id="23" dur="1500" fill="hold"/>
                                        <p:tgtEl>
                                          <p:spTgt spid="88"/>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38"/>
                                        </p:tgtEl>
                                        <p:attrNameLst>
                                          <p:attrName>style.visibility</p:attrName>
                                        </p:attrNameLst>
                                      </p:cBhvr>
                                      <p:to>
                                        <p:strVal val="visible"/>
                                      </p:to>
                                    </p:set>
                                    <p:animEffect transition="in" filter="fade">
                                      <p:cBhvr>
                                        <p:cTn id="26" dur="1500"/>
                                        <p:tgtEl>
                                          <p:spTgt spid="38"/>
                                        </p:tgtEl>
                                      </p:cBhvr>
                                    </p:animEffect>
                                    <p:anim calcmode="lin" valueType="num">
                                      <p:cBhvr>
                                        <p:cTn id="27" dur="1500" fill="hold"/>
                                        <p:tgtEl>
                                          <p:spTgt spid="38"/>
                                        </p:tgtEl>
                                        <p:attrNameLst>
                                          <p:attrName>ppt_x</p:attrName>
                                        </p:attrNameLst>
                                      </p:cBhvr>
                                      <p:tavLst>
                                        <p:tav tm="0">
                                          <p:val>
                                            <p:strVal val="#ppt_x"/>
                                          </p:val>
                                        </p:tav>
                                        <p:tav tm="100000">
                                          <p:val>
                                            <p:strVal val="#ppt_x"/>
                                          </p:val>
                                        </p:tav>
                                      </p:tavLst>
                                    </p:anim>
                                    <p:anim calcmode="lin" valueType="num">
                                      <p:cBhvr>
                                        <p:cTn id="28" dur="1500" fill="hold"/>
                                        <p:tgtEl>
                                          <p:spTgt spid="38"/>
                                        </p:tgtEl>
                                        <p:attrNameLst>
                                          <p:attrName>ppt_y</p:attrName>
                                        </p:attrNameLst>
                                      </p:cBhvr>
                                      <p:tavLst>
                                        <p:tav tm="0">
                                          <p:val>
                                            <p:strVal val="#ppt_y-.1"/>
                                          </p:val>
                                        </p:tav>
                                        <p:tav tm="100000">
                                          <p:val>
                                            <p:strVal val="#ppt_y"/>
                                          </p:val>
                                        </p:tav>
                                      </p:tavLst>
                                    </p:anim>
                                  </p:childTnLst>
                                </p:cTn>
                              </p:par>
                              <p:par>
                                <p:cTn id="29" presetID="47" presetClass="entr" presetSubtype="0" fill="hold" nodeType="with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fade">
                                      <p:cBhvr>
                                        <p:cTn id="31" dur="1500"/>
                                        <p:tgtEl>
                                          <p:spTgt spid="43"/>
                                        </p:tgtEl>
                                      </p:cBhvr>
                                    </p:animEffect>
                                    <p:anim calcmode="lin" valueType="num">
                                      <p:cBhvr>
                                        <p:cTn id="32" dur="1500" fill="hold"/>
                                        <p:tgtEl>
                                          <p:spTgt spid="43"/>
                                        </p:tgtEl>
                                        <p:attrNameLst>
                                          <p:attrName>ppt_x</p:attrName>
                                        </p:attrNameLst>
                                      </p:cBhvr>
                                      <p:tavLst>
                                        <p:tav tm="0">
                                          <p:val>
                                            <p:strVal val="#ppt_x"/>
                                          </p:val>
                                        </p:tav>
                                        <p:tav tm="100000">
                                          <p:val>
                                            <p:strVal val="#ppt_x"/>
                                          </p:val>
                                        </p:tav>
                                      </p:tavLst>
                                    </p:anim>
                                    <p:anim calcmode="lin" valueType="num">
                                      <p:cBhvr>
                                        <p:cTn id="33" dur="1500" fill="hold"/>
                                        <p:tgtEl>
                                          <p:spTgt spid="43"/>
                                        </p:tgtEl>
                                        <p:attrNameLst>
                                          <p:attrName>ppt_y</p:attrName>
                                        </p:attrNameLst>
                                      </p:cBhvr>
                                      <p:tavLst>
                                        <p:tav tm="0">
                                          <p:val>
                                            <p:strVal val="#ppt_y-.1"/>
                                          </p:val>
                                        </p:tav>
                                        <p:tav tm="100000">
                                          <p:val>
                                            <p:strVal val="#ppt_y"/>
                                          </p:val>
                                        </p:tav>
                                      </p:tavLst>
                                    </p:anim>
                                  </p:childTnLst>
                                </p:cTn>
                              </p:par>
                            </p:childTnLst>
                          </p:cTn>
                        </p:par>
                        <p:par>
                          <p:cTn id="34" fill="hold">
                            <p:stCondLst>
                              <p:cond delay="2500"/>
                            </p:stCondLst>
                            <p:childTnLst>
                              <p:par>
                                <p:cTn id="35" presetID="42" presetClass="entr" presetSubtype="0" fill="hold" nodeType="after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fade">
                                      <p:cBhvr>
                                        <p:cTn id="37" dur="1500"/>
                                        <p:tgtEl>
                                          <p:spTgt spid="6"/>
                                        </p:tgtEl>
                                      </p:cBhvr>
                                    </p:animEffect>
                                    <p:anim calcmode="lin" valueType="num">
                                      <p:cBhvr>
                                        <p:cTn id="38" dur="1500" fill="hold"/>
                                        <p:tgtEl>
                                          <p:spTgt spid="6"/>
                                        </p:tgtEl>
                                        <p:attrNameLst>
                                          <p:attrName>ppt_x</p:attrName>
                                        </p:attrNameLst>
                                      </p:cBhvr>
                                      <p:tavLst>
                                        <p:tav tm="0">
                                          <p:val>
                                            <p:strVal val="#ppt_x"/>
                                          </p:val>
                                        </p:tav>
                                        <p:tav tm="100000">
                                          <p:val>
                                            <p:strVal val="#ppt_x"/>
                                          </p:val>
                                        </p:tav>
                                      </p:tavLst>
                                    </p:anim>
                                    <p:anim calcmode="lin" valueType="num">
                                      <p:cBhvr>
                                        <p:cTn id="39" dur="1500" fill="hold"/>
                                        <p:tgtEl>
                                          <p:spTgt spid="6"/>
                                        </p:tgtEl>
                                        <p:attrNameLst>
                                          <p:attrName>ppt_y</p:attrName>
                                        </p:attrNameLst>
                                      </p:cBhvr>
                                      <p:tavLst>
                                        <p:tav tm="0">
                                          <p:val>
                                            <p:strVal val="#ppt_y+.1"/>
                                          </p:val>
                                        </p:tav>
                                        <p:tav tm="100000">
                                          <p:val>
                                            <p:strVal val="#ppt_y"/>
                                          </p:val>
                                        </p:tav>
                                      </p:tavLst>
                                    </p:anim>
                                  </p:childTnLst>
                                </p:cTn>
                              </p:par>
                            </p:childTnLst>
                          </p:cTn>
                        </p:par>
                        <p:par>
                          <p:cTn id="40" fill="hold">
                            <p:stCondLst>
                              <p:cond delay="4000"/>
                            </p:stCondLst>
                            <p:childTnLst>
                              <p:par>
                                <p:cTn id="41" presetID="47" presetClass="entr" presetSubtype="0" fill="hold" grpId="0" nodeType="afterEffect">
                                  <p:stCondLst>
                                    <p:cond delay="0"/>
                                  </p:stCondLst>
                                  <p:childTnLst>
                                    <p:set>
                                      <p:cBhvr>
                                        <p:cTn id="42" dur="1" fill="hold">
                                          <p:stCondLst>
                                            <p:cond delay="0"/>
                                          </p:stCondLst>
                                        </p:cTn>
                                        <p:tgtEl>
                                          <p:spTgt spid="48"/>
                                        </p:tgtEl>
                                        <p:attrNameLst>
                                          <p:attrName>style.visibility</p:attrName>
                                        </p:attrNameLst>
                                      </p:cBhvr>
                                      <p:to>
                                        <p:strVal val="visible"/>
                                      </p:to>
                                    </p:set>
                                    <p:animEffect transition="in" filter="fade">
                                      <p:cBhvr>
                                        <p:cTn id="43" dur="1500"/>
                                        <p:tgtEl>
                                          <p:spTgt spid="48"/>
                                        </p:tgtEl>
                                      </p:cBhvr>
                                    </p:animEffect>
                                    <p:anim calcmode="lin" valueType="num">
                                      <p:cBhvr>
                                        <p:cTn id="44" dur="1500" fill="hold"/>
                                        <p:tgtEl>
                                          <p:spTgt spid="48"/>
                                        </p:tgtEl>
                                        <p:attrNameLst>
                                          <p:attrName>ppt_x</p:attrName>
                                        </p:attrNameLst>
                                      </p:cBhvr>
                                      <p:tavLst>
                                        <p:tav tm="0">
                                          <p:val>
                                            <p:strVal val="#ppt_x"/>
                                          </p:val>
                                        </p:tav>
                                        <p:tav tm="100000">
                                          <p:val>
                                            <p:strVal val="#ppt_x"/>
                                          </p:val>
                                        </p:tav>
                                      </p:tavLst>
                                    </p:anim>
                                    <p:anim calcmode="lin" valueType="num">
                                      <p:cBhvr>
                                        <p:cTn id="45" dur="1500" fill="hold"/>
                                        <p:tgtEl>
                                          <p:spTgt spid="48"/>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49"/>
                                        </p:tgtEl>
                                        <p:attrNameLst>
                                          <p:attrName>style.visibility</p:attrName>
                                        </p:attrNameLst>
                                      </p:cBhvr>
                                      <p:to>
                                        <p:strVal val="visible"/>
                                      </p:to>
                                    </p:set>
                                    <p:animEffect transition="in" filter="fade">
                                      <p:cBhvr>
                                        <p:cTn id="48" dur="1500"/>
                                        <p:tgtEl>
                                          <p:spTgt spid="49"/>
                                        </p:tgtEl>
                                      </p:cBhvr>
                                    </p:animEffect>
                                    <p:anim calcmode="lin" valueType="num">
                                      <p:cBhvr>
                                        <p:cTn id="49" dur="1500" fill="hold"/>
                                        <p:tgtEl>
                                          <p:spTgt spid="49"/>
                                        </p:tgtEl>
                                        <p:attrNameLst>
                                          <p:attrName>ppt_x</p:attrName>
                                        </p:attrNameLst>
                                      </p:cBhvr>
                                      <p:tavLst>
                                        <p:tav tm="0">
                                          <p:val>
                                            <p:strVal val="#ppt_x"/>
                                          </p:val>
                                        </p:tav>
                                        <p:tav tm="100000">
                                          <p:val>
                                            <p:strVal val="#ppt_x"/>
                                          </p:val>
                                        </p:tav>
                                      </p:tavLst>
                                    </p:anim>
                                    <p:anim calcmode="lin" valueType="num">
                                      <p:cBhvr>
                                        <p:cTn id="50" dur="1500" fill="hold"/>
                                        <p:tgtEl>
                                          <p:spTgt spid="49"/>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500"/>
                                        <p:tgtEl>
                                          <p:spTgt spid="42"/>
                                        </p:tgtEl>
                                      </p:cBhvr>
                                    </p:animEffect>
                                    <p:anim calcmode="lin" valueType="num">
                                      <p:cBhvr>
                                        <p:cTn id="54" dur="1500" fill="hold"/>
                                        <p:tgtEl>
                                          <p:spTgt spid="42"/>
                                        </p:tgtEl>
                                        <p:attrNameLst>
                                          <p:attrName>ppt_x</p:attrName>
                                        </p:attrNameLst>
                                      </p:cBhvr>
                                      <p:tavLst>
                                        <p:tav tm="0">
                                          <p:val>
                                            <p:strVal val="#ppt_x"/>
                                          </p:val>
                                        </p:tav>
                                        <p:tav tm="100000">
                                          <p:val>
                                            <p:strVal val="#ppt_x"/>
                                          </p:val>
                                        </p:tav>
                                      </p:tavLst>
                                    </p:anim>
                                    <p:anim calcmode="lin" valueType="num">
                                      <p:cBhvr>
                                        <p:cTn id="55" dur="1500" fill="hold"/>
                                        <p:tgtEl>
                                          <p:spTgt spid="42"/>
                                        </p:tgtEl>
                                        <p:attrNameLst>
                                          <p:attrName>ppt_y</p:attrName>
                                        </p:attrNameLst>
                                      </p:cBhvr>
                                      <p:tavLst>
                                        <p:tav tm="0">
                                          <p:val>
                                            <p:strVal val="#ppt_y-.1"/>
                                          </p:val>
                                        </p:tav>
                                        <p:tav tm="100000">
                                          <p:val>
                                            <p:strVal val="#ppt_y"/>
                                          </p:val>
                                        </p:tav>
                                      </p:tavLst>
                                    </p:anim>
                                  </p:childTnLst>
                                </p:cTn>
                              </p:par>
                              <p:par>
                                <p:cTn id="56" presetID="47" presetClass="entr" presetSubtype="0" fill="hold" grpId="0" nodeType="withEffect">
                                  <p:stCondLst>
                                    <p:cond delay="0"/>
                                  </p:stCondLst>
                                  <p:childTnLst>
                                    <p:set>
                                      <p:cBhvr>
                                        <p:cTn id="57" dur="1" fill="hold">
                                          <p:stCondLst>
                                            <p:cond delay="0"/>
                                          </p:stCondLst>
                                        </p:cTn>
                                        <p:tgtEl>
                                          <p:spTgt spid="50"/>
                                        </p:tgtEl>
                                        <p:attrNameLst>
                                          <p:attrName>style.visibility</p:attrName>
                                        </p:attrNameLst>
                                      </p:cBhvr>
                                      <p:to>
                                        <p:strVal val="visible"/>
                                      </p:to>
                                    </p:set>
                                    <p:animEffect transition="in" filter="fade">
                                      <p:cBhvr>
                                        <p:cTn id="58" dur="1500"/>
                                        <p:tgtEl>
                                          <p:spTgt spid="50"/>
                                        </p:tgtEl>
                                      </p:cBhvr>
                                    </p:animEffect>
                                    <p:anim calcmode="lin" valueType="num">
                                      <p:cBhvr>
                                        <p:cTn id="59" dur="1500" fill="hold"/>
                                        <p:tgtEl>
                                          <p:spTgt spid="50"/>
                                        </p:tgtEl>
                                        <p:attrNameLst>
                                          <p:attrName>ppt_x</p:attrName>
                                        </p:attrNameLst>
                                      </p:cBhvr>
                                      <p:tavLst>
                                        <p:tav tm="0">
                                          <p:val>
                                            <p:strVal val="#ppt_x"/>
                                          </p:val>
                                        </p:tav>
                                        <p:tav tm="100000">
                                          <p:val>
                                            <p:strVal val="#ppt_x"/>
                                          </p:val>
                                        </p:tav>
                                      </p:tavLst>
                                    </p:anim>
                                    <p:anim calcmode="lin" valueType="num">
                                      <p:cBhvr>
                                        <p:cTn id="60" dur="1500" fill="hold"/>
                                        <p:tgtEl>
                                          <p:spTgt spid="50"/>
                                        </p:tgtEl>
                                        <p:attrNameLst>
                                          <p:attrName>ppt_y</p:attrName>
                                        </p:attrNameLst>
                                      </p:cBhvr>
                                      <p:tavLst>
                                        <p:tav tm="0">
                                          <p:val>
                                            <p:strVal val="#ppt_y-.1"/>
                                          </p:val>
                                        </p:tav>
                                        <p:tav tm="100000">
                                          <p:val>
                                            <p:strVal val="#ppt_y"/>
                                          </p:val>
                                        </p:tav>
                                      </p:tavLst>
                                    </p:anim>
                                  </p:childTnLst>
                                </p:cTn>
                              </p:par>
                              <p:par>
                                <p:cTn id="61" presetID="47" presetClass="entr" presetSubtype="0" fill="hold" grpId="0" nodeType="withEffect">
                                  <p:stCondLst>
                                    <p:cond delay="0"/>
                                  </p:stCondLst>
                                  <p:childTnLst>
                                    <p:set>
                                      <p:cBhvr>
                                        <p:cTn id="62" dur="1" fill="hold">
                                          <p:stCondLst>
                                            <p:cond delay="0"/>
                                          </p:stCondLst>
                                        </p:cTn>
                                        <p:tgtEl>
                                          <p:spTgt spid="51"/>
                                        </p:tgtEl>
                                        <p:attrNameLst>
                                          <p:attrName>style.visibility</p:attrName>
                                        </p:attrNameLst>
                                      </p:cBhvr>
                                      <p:to>
                                        <p:strVal val="visible"/>
                                      </p:to>
                                    </p:set>
                                    <p:animEffect transition="in" filter="fade">
                                      <p:cBhvr>
                                        <p:cTn id="63" dur="1500"/>
                                        <p:tgtEl>
                                          <p:spTgt spid="51"/>
                                        </p:tgtEl>
                                      </p:cBhvr>
                                    </p:animEffect>
                                    <p:anim calcmode="lin" valueType="num">
                                      <p:cBhvr>
                                        <p:cTn id="64" dur="1500" fill="hold"/>
                                        <p:tgtEl>
                                          <p:spTgt spid="51"/>
                                        </p:tgtEl>
                                        <p:attrNameLst>
                                          <p:attrName>ppt_x</p:attrName>
                                        </p:attrNameLst>
                                      </p:cBhvr>
                                      <p:tavLst>
                                        <p:tav tm="0">
                                          <p:val>
                                            <p:strVal val="#ppt_x"/>
                                          </p:val>
                                        </p:tav>
                                        <p:tav tm="100000">
                                          <p:val>
                                            <p:strVal val="#ppt_x"/>
                                          </p:val>
                                        </p:tav>
                                      </p:tavLst>
                                    </p:anim>
                                    <p:anim calcmode="lin" valueType="num">
                                      <p:cBhvr>
                                        <p:cTn id="65" dur="1500" fill="hold"/>
                                        <p:tgtEl>
                                          <p:spTgt spid="51"/>
                                        </p:tgtEl>
                                        <p:attrNameLst>
                                          <p:attrName>ppt_y</p:attrName>
                                        </p:attrNameLst>
                                      </p:cBhvr>
                                      <p:tavLst>
                                        <p:tav tm="0">
                                          <p:val>
                                            <p:strVal val="#ppt_y-.1"/>
                                          </p:val>
                                        </p:tav>
                                        <p:tav tm="100000">
                                          <p:val>
                                            <p:strVal val="#ppt_y"/>
                                          </p:val>
                                        </p:tav>
                                      </p:tavLst>
                                    </p:anim>
                                  </p:childTnLst>
                                </p:cTn>
                              </p:par>
                            </p:childTnLst>
                          </p:cTn>
                        </p:par>
                        <p:par>
                          <p:cTn id="66" fill="hold">
                            <p:stCondLst>
                              <p:cond delay="5500"/>
                            </p:stCondLst>
                            <p:childTnLst>
                              <p:par>
                                <p:cTn id="67" presetID="42" presetClass="entr" presetSubtype="0" fill="hold" nodeType="afterEffect">
                                  <p:stCondLst>
                                    <p:cond delay="0"/>
                                  </p:stCondLst>
                                  <p:childTnLst>
                                    <p:set>
                                      <p:cBhvr>
                                        <p:cTn id="68" dur="1" fill="hold">
                                          <p:stCondLst>
                                            <p:cond delay="0"/>
                                          </p:stCondLst>
                                        </p:cTn>
                                        <p:tgtEl>
                                          <p:spTgt spid="59"/>
                                        </p:tgtEl>
                                        <p:attrNameLst>
                                          <p:attrName>style.visibility</p:attrName>
                                        </p:attrNameLst>
                                      </p:cBhvr>
                                      <p:to>
                                        <p:strVal val="visible"/>
                                      </p:to>
                                    </p:set>
                                    <p:animEffect transition="in" filter="fade">
                                      <p:cBhvr>
                                        <p:cTn id="69" dur="1500"/>
                                        <p:tgtEl>
                                          <p:spTgt spid="59"/>
                                        </p:tgtEl>
                                      </p:cBhvr>
                                    </p:animEffect>
                                    <p:anim calcmode="lin" valueType="num">
                                      <p:cBhvr>
                                        <p:cTn id="70" dur="1500" fill="hold"/>
                                        <p:tgtEl>
                                          <p:spTgt spid="59"/>
                                        </p:tgtEl>
                                        <p:attrNameLst>
                                          <p:attrName>ppt_x</p:attrName>
                                        </p:attrNameLst>
                                      </p:cBhvr>
                                      <p:tavLst>
                                        <p:tav tm="0">
                                          <p:val>
                                            <p:strVal val="#ppt_x"/>
                                          </p:val>
                                        </p:tav>
                                        <p:tav tm="100000">
                                          <p:val>
                                            <p:strVal val="#ppt_x"/>
                                          </p:val>
                                        </p:tav>
                                      </p:tavLst>
                                    </p:anim>
                                    <p:anim calcmode="lin" valueType="num">
                                      <p:cBhvr>
                                        <p:cTn id="71" dur="15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p:bldP spid="37" grpId="0" animBg="1"/>
      <p:bldP spid="27" grpId="0"/>
      <p:bldP spid="88" grpId="0"/>
      <p:bldP spid="38" grpId="0"/>
      <p:bldP spid="48" grpId="0" animBg="1"/>
      <p:bldP spid="49" grpId="0"/>
      <p:bldP spid="50" grpId="0"/>
      <p:bldP spid="51" grpId="0"/>
      <p:bldP spid="42"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39" name="Rectangle: Rounded Corners 38">
            <a:extLst>
              <a:ext uri="{FF2B5EF4-FFF2-40B4-BE49-F238E27FC236}">
                <a16:creationId xmlns:a16="http://schemas.microsoft.com/office/drawing/2014/main" id="{05BCA8AE-0EBE-4E3A-92A6-299BA805877D}"/>
              </a:ext>
            </a:extLst>
          </p:cNvPr>
          <p:cNvSpPr/>
          <p:nvPr/>
        </p:nvSpPr>
        <p:spPr>
          <a:xfrm rot="10800000">
            <a:off x="1446921" y="1981200"/>
            <a:ext cx="1537482" cy="614994"/>
          </a:xfrm>
          <a:prstGeom prst="roundRect">
            <a:avLst/>
          </a:prstGeom>
          <a:solidFill>
            <a:srgbClr val="FF2B2A"/>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Freeform: Shape 51">
            <a:extLst>
              <a:ext uri="{FF2B5EF4-FFF2-40B4-BE49-F238E27FC236}">
                <a16:creationId xmlns:a16="http://schemas.microsoft.com/office/drawing/2014/main" id="{C6CA8F58-3E75-40D6-A74C-75C982E88AAE}"/>
              </a:ext>
            </a:extLst>
          </p:cNvPr>
          <p:cNvSpPr/>
          <p:nvPr/>
        </p:nvSpPr>
        <p:spPr>
          <a:xfrm rot="10800000">
            <a:off x="304800" y="2100609"/>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5273AB77-58D9-444F-AFFB-E83E2868BE28}"/>
              </a:ext>
            </a:extLst>
          </p:cNvPr>
          <p:cNvSpPr txBox="1"/>
          <p:nvPr/>
        </p:nvSpPr>
        <p:spPr>
          <a:xfrm>
            <a:off x="377483" y="2259821"/>
            <a:ext cx="1425998"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01</a:t>
            </a:r>
            <a:endParaRPr lang="en-US" sz="1400" dirty="0">
              <a:solidFill>
                <a:srgbClr val="464646"/>
              </a:solidFill>
              <a:latin typeface="Candara" panose="020E0502030303020204" pitchFamily="34" charset="0"/>
            </a:endParaRPr>
          </a:p>
        </p:txBody>
      </p:sp>
      <p:sp>
        <p:nvSpPr>
          <p:cNvPr id="29" name="TextBox 28">
            <a:extLst>
              <a:ext uri="{FF2B5EF4-FFF2-40B4-BE49-F238E27FC236}">
                <a16:creationId xmlns:a16="http://schemas.microsoft.com/office/drawing/2014/main" id="{BFD473FA-9F00-4865-86CB-277D5C0044DF}"/>
              </a:ext>
            </a:extLst>
          </p:cNvPr>
          <p:cNvSpPr txBox="1"/>
          <p:nvPr/>
        </p:nvSpPr>
        <p:spPr>
          <a:xfrm>
            <a:off x="1745019" y="2100609"/>
            <a:ext cx="867159" cy="348329"/>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$5,329</a:t>
            </a:r>
          </a:p>
        </p:txBody>
      </p:sp>
      <p:pic>
        <p:nvPicPr>
          <p:cNvPr id="81" name="Graphic 80" descr="Microscope">
            <a:extLst>
              <a:ext uri="{FF2B5EF4-FFF2-40B4-BE49-F238E27FC236}">
                <a16:creationId xmlns:a16="http://schemas.microsoft.com/office/drawing/2014/main" id="{9F2B4CE7-B644-407C-B80D-CAC67F06F1FB}"/>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104007" y="2194560"/>
            <a:ext cx="411480" cy="411480"/>
          </a:xfrm>
          <a:prstGeom prst="rect">
            <a:avLst/>
          </a:prstGeom>
        </p:spPr>
      </p:pic>
      <p:sp>
        <p:nvSpPr>
          <p:cNvPr id="88" name="TextBox 87">
            <a:extLst>
              <a:ext uri="{FF2B5EF4-FFF2-40B4-BE49-F238E27FC236}">
                <a16:creationId xmlns:a16="http://schemas.microsoft.com/office/drawing/2014/main" id="{D7C467CA-D73C-44E2-92D3-B653B57A893F}"/>
              </a:ext>
            </a:extLst>
          </p:cNvPr>
          <p:cNvSpPr txBox="1"/>
          <p:nvPr/>
        </p:nvSpPr>
        <p:spPr>
          <a:xfrm>
            <a:off x="457346" y="2678548"/>
            <a:ext cx="3516627"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11" name="Rectangle: Rounded Corners 110">
            <a:extLst>
              <a:ext uri="{FF2B5EF4-FFF2-40B4-BE49-F238E27FC236}">
                <a16:creationId xmlns:a16="http://schemas.microsoft.com/office/drawing/2014/main" id="{290F9E91-77BB-4968-AA02-8B5479015365}"/>
              </a:ext>
            </a:extLst>
          </p:cNvPr>
          <p:cNvSpPr/>
          <p:nvPr/>
        </p:nvSpPr>
        <p:spPr>
          <a:xfrm rot="10800000">
            <a:off x="5348508" y="1981200"/>
            <a:ext cx="1537482" cy="614994"/>
          </a:xfrm>
          <a:prstGeom prst="roundRect">
            <a:avLst/>
          </a:prstGeom>
          <a:solidFill>
            <a:srgbClr val="85C40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Freeform: Shape 111">
            <a:extLst>
              <a:ext uri="{FF2B5EF4-FFF2-40B4-BE49-F238E27FC236}">
                <a16:creationId xmlns:a16="http://schemas.microsoft.com/office/drawing/2014/main" id="{C722AD1D-6206-456F-BC89-64E113881554}"/>
              </a:ext>
            </a:extLst>
          </p:cNvPr>
          <p:cNvSpPr/>
          <p:nvPr/>
        </p:nvSpPr>
        <p:spPr>
          <a:xfrm rot="10800000">
            <a:off x="4206387" y="2100609"/>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TextBox 112">
            <a:extLst>
              <a:ext uri="{FF2B5EF4-FFF2-40B4-BE49-F238E27FC236}">
                <a16:creationId xmlns:a16="http://schemas.microsoft.com/office/drawing/2014/main" id="{A2D8F83F-78B1-4F6B-B04C-20CA278CE9A1}"/>
              </a:ext>
            </a:extLst>
          </p:cNvPr>
          <p:cNvSpPr txBox="1"/>
          <p:nvPr/>
        </p:nvSpPr>
        <p:spPr>
          <a:xfrm>
            <a:off x="4279070" y="2259821"/>
            <a:ext cx="1425998"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02</a:t>
            </a:r>
            <a:endParaRPr lang="en-US" sz="1400" dirty="0">
              <a:solidFill>
                <a:srgbClr val="464646"/>
              </a:solidFill>
              <a:latin typeface="Candara" panose="020E0502030303020204" pitchFamily="34" charset="0"/>
            </a:endParaRPr>
          </a:p>
        </p:txBody>
      </p:sp>
      <p:sp>
        <p:nvSpPr>
          <p:cNvPr id="114" name="TextBox 113">
            <a:extLst>
              <a:ext uri="{FF2B5EF4-FFF2-40B4-BE49-F238E27FC236}">
                <a16:creationId xmlns:a16="http://schemas.microsoft.com/office/drawing/2014/main" id="{BB88D1F0-BD96-46C7-AEC2-6A4133B403CE}"/>
              </a:ext>
            </a:extLst>
          </p:cNvPr>
          <p:cNvSpPr txBox="1"/>
          <p:nvPr/>
        </p:nvSpPr>
        <p:spPr>
          <a:xfrm>
            <a:off x="5646606" y="2100609"/>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$4,747</a:t>
            </a:r>
          </a:p>
        </p:txBody>
      </p:sp>
      <p:sp>
        <p:nvSpPr>
          <p:cNvPr id="116" name="TextBox 115">
            <a:extLst>
              <a:ext uri="{FF2B5EF4-FFF2-40B4-BE49-F238E27FC236}">
                <a16:creationId xmlns:a16="http://schemas.microsoft.com/office/drawing/2014/main" id="{D404BDB4-49CA-4FDE-8AE2-0C3FF7F4B531}"/>
              </a:ext>
            </a:extLst>
          </p:cNvPr>
          <p:cNvSpPr txBox="1"/>
          <p:nvPr/>
        </p:nvSpPr>
        <p:spPr>
          <a:xfrm>
            <a:off x="4358933" y="2678548"/>
            <a:ext cx="3516627"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18" name="Rectangle: Rounded Corners 117">
            <a:extLst>
              <a:ext uri="{FF2B5EF4-FFF2-40B4-BE49-F238E27FC236}">
                <a16:creationId xmlns:a16="http://schemas.microsoft.com/office/drawing/2014/main" id="{93964B2E-80CE-40E7-A76E-B57BBF60CA27}"/>
              </a:ext>
            </a:extLst>
          </p:cNvPr>
          <p:cNvSpPr/>
          <p:nvPr/>
        </p:nvSpPr>
        <p:spPr>
          <a:xfrm rot="10800000">
            <a:off x="9261752" y="1981199"/>
            <a:ext cx="1537482" cy="614994"/>
          </a:xfrm>
          <a:prstGeom prst="roundRect">
            <a:avLst/>
          </a:prstGeom>
          <a:solidFill>
            <a:srgbClr val="3EB8CD"/>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9" name="Freeform: Shape 118">
            <a:extLst>
              <a:ext uri="{FF2B5EF4-FFF2-40B4-BE49-F238E27FC236}">
                <a16:creationId xmlns:a16="http://schemas.microsoft.com/office/drawing/2014/main" id="{0398E9DB-C4C5-4D41-8D02-D2D04849218C}"/>
              </a:ext>
            </a:extLst>
          </p:cNvPr>
          <p:cNvSpPr/>
          <p:nvPr/>
        </p:nvSpPr>
        <p:spPr>
          <a:xfrm rot="10800000">
            <a:off x="8119631" y="2100608"/>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TextBox 119">
            <a:extLst>
              <a:ext uri="{FF2B5EF4-FFF2-40B4-BE49-F238E27FC236}">
                <a16:creationId xmlns:a16="http://schemas.microsoft.com/office/drawing/2014/main" id="{95C11B20-B693-4DBF-AC2F-8C539EB972AA}"/>
              </a:ext>
            </a:extLst>
          </p:cNvPr>
          <p:cNvSpPr txBox="1"/>
          <p:nvPr/>
        </p:nvSpPr>
        <p:spPr>
          <a:xfrm>
            <a:off x="8192314" y="2259820"/>
            <a:ext cx="1425998"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03</a:t>
            </a:r>
            <a:endParaRPr lang="en-US" sz="1400" dirty="0">
              <a:solidFill>
                <a:srgbClr val="464646"/>
              </a:solidFill>
              <a:latin typeface="Candara" panose="020E0502030303020204" pitchFamily="34" charset="0"/>
            </a:endParaRPr>
          </a:p>
        </p:txBody>
      </p:sp>
      <p:sp>
        <p:nvSpPr>
          <p:cNvPr id="121" name="TextBox 120">
            <a:extLst>
              <a:ext uri="{FF2B5EF4-FFF2-40B4-BE49-F238E27FC236}">
                <a16:creationId xmlns:a16="http://schemas.microsoft.com/office/drawing/2014/main" id="{C617F366-87CF-4908-87C5-7935C4175B42}"/>
              </a:ext>
            </a:extLst>
          </p:cNvPr>
          <p:cNvSpPr txBox="1"/>
          <p:nvPr/>
        </p:nvSpPr>
        <p:spPr>
          <a:xfrm>
            <a:off x="9559850" y="2100608"/>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$6,418</a:t>
            </a:r>
          </a:p>
        </p:txBody>
      </p:sp>
      <p:sp>
        <p:nvSpPr>
          <p:cNvPr id="123" name="TextBox 122">
            <a:extLst>
              <a:ext uri="{FF2B5EF4-FFF2-40B4-BE49-F238E27FC236}">
                <a16:creationId xmlns:a16="http://schemas.microsoft.com/office/drawing/2014/main" id="{DE8A9E9E-74CF-4A0B-983B-6A684894CA82}"/>
              </a:ext>
            </a:extLst>
          </p:cNvPr>
          <p:cNvSpPr txBox="1"/>
          <p:nvPr/>
        </p:nvSpPr>
        <p:spPr>
          <a:xfrm>
            <a:off x="8272177" y="2678547"/>
            <a:ext cx="3516627"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25" name="Rectangle: Rounded Corners 124">
            <a:extLst>
              <a:ext uri="{FF2B5EF4-FFF2-40B4-BE49-F238E27FC236}">
                <a16:creationId xmlns:a16="http://schemas.microsoft.com/office/drawing/2014/main" id="{7F2A22E1-CE76-4770-ABEE-F23216B16EED}"/>
              </a:ext>
            </a:extLst>
          </p:cNvPr>
          <p:cNvSpPr/>
          <p:nvPr/>
        </p:nvSpPr>
        <p:spPr>
          <a:xfrm rot="10800000">
            <a:off x="1446920" y="4402385"/>
            <a:ext cx="1537482" cy="614994"/>
          </a:xfrm>
          <a:prstGeom prst="roundRect">
            <a:avLst/>
          </a:prstGeom>
          <a:solidFill>
            <a:srgbClr val="FFA803"/>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6" name="Freeform: Shape 125">
            <a:extLst>
              <a:ext uri="{FF2B5EF4-FFF2-40B4-BE49-F238E27FC236}">
                <a16:creationId xmlns:a16="http://schemas.microsoft.com/office/drawing/2014/main" id="{33F727E9-5B60-4C45-B6C9-651ED4B2F07E}"/>
              </a:ext>
            </a:extLst>
          </p:cNvPr>
          <p:cNvSpPr/>
          <p:nvPr/>
        </p:nvSpPr>
        <p:spPr>
          <a:xfrm rot="10800000">
            <a:off x="304799" y="4521794"/>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TextBox 126">
            <a:extLst>
              <a:ext uri="{FF2B5EF4-FFF2-40B4-BE49-F238E27FC236}">
                <a16:creationId xmlns:a16="http://schemas.microsoft.com/office/drawing/2014/main" id="{3D30C610-54A6-4F32-A233-362A4C7D9806}"/>
              </a:ext>
            </a:extLst>
          </p:cNvPr>
          <p:cNvSpPr txBox="1"/>
          <p:nvPr/>
        </p:nvSpPr>
        <p:spPr>
          <a:xfrm>
            <a:off x="377482" y="4681006"/>
            <a:ext cx="1425998"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04</a:t>
            </a:r>
            <a:endParaRPr lang="en-US" sz="1400" dirty="0">
              <a:solidFill>
                <a:srgbClr val="464646"/>
              </a:solidFill>
              <a:latin typeface="Candara" panose="020E0502030303020204" pitchFamily="34" charset="0"/>
            </a:endParaRPr>
          </a:p>
        </p:txBody>
      </p:sp>
      <p:sp>
        <p:nvSpPr>
          <p:cNvPr id="128" name="TextBox 127">
            <a:extLst>
              <a:ext uri="{FF2B5EF4-FFF2-40B4-BE49-F238E27FC236}">
                <a16:creationId xmlns:a16="http://schemas.microsoft.com/office/drawing/2014/main" id="{DEEEBE65-4499-4B4F-ACCE-C34290ADDA02}"/>
              </a:ext>
            </a:extLst>
          </p:cNvPr>
          <p:cNvSpPr txBox="1"/>
          <p:nvPr/>
        </p:nvSpPr>
        <p:spPr>
          <a:xfrm>
            <a:off x="1745018" y="4521794"/>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$2,694</a:t>
            </a:r>
          </a:p>
        </p:txBody>
      </p:sp>
      <p:sp>
        <p:nvSpPr>
          <p:cNvPr id="130" name="TextBox 129">
            <a:extLst>
              <a:ext uri="{FF2B5EF4-FFF2-40B4-BE49-F238E27FC236}">
                <a16:creationId xmlns:a16="http://schemas.microsoft.com/office/drawing/2014/main" id="{7168285F-EDD4-4D91-AC70-E7C747CA5C7A}"/>
              </a:ext>
            </a:extLst>
          </p:cNvPr>
          <p:cNvSpPr txBox="1"/>
          <p:nvPr/>
        </p:nvSpPr>
        <p:spPr>
          <a:xfrm>
            <a:off x="457345" y="5099733"/>
            <a:ext cx="3516627"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32" name="Rectangle: Rounded Corners 131">
            <a:extLst>
              <a:ext uri="{FF2B5EF4-FFF2-40B4-BE49-F238E27FC236}">
                <a16:creationId xmlns:a16="http://schemas.microsoft.com/office/drawing/2014/main" id="{B65E21DA-C3CA-4234-A4A8-C73AF5DBF873}"/>
              </a:ext>
            </a:extLst>
          </p:cNvPr>
          <p:cNvSpPr/>
          <p:nvPr/>
        </p:nvSpPr>
        <p:spPr>
          <a:xfrm rot="10800000">
            <a:off x="5348507" y="4402385"/>
            <a:ext cx="1537482" cy="614994"/>
          </a:xfrm>
          <a:prstGeom prst="roundRect">
            <a:avLst/>
          </a:prstGeom>
          <a:solidFill>
            <a:srgbClr val="01AA8D"/>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3" name="Freeform: Shape 132">
            <a:extLst>
              <a:ext uri="{FF2B5EF4-FFF2-40B4-BE49-F238E27FC236}">
                <a16:creationId xmlns:a16="http://schemas.microsoft.com/office/drawing/2014/main" id="{0DB8C416-A70F-4D62-A878-2429C03225DB}"/>
              </a:ext>
            </a:extLst>
          </p:cNvPr>
          <p:cNvSpPr/>
          <p:nvPr/>
        </p:nvSpPr>
        <p:spPr>
          <a:xfrm rot="10800000">
            <a:off x="4206386" y="4521794"/>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TextBox 133">
            <a:extLst>
              <a:ext uri="{FF2B5EF4-FFF2-40B4-BE49-F238E27FC236}">
                <a16:creationId xmlns:a16="http://schemas.microsoft.com/office/drawing/2014/main" id="{C59778DB-CE5C-410B-92F3-E212279AED7F}"/>
              </a:ext>
            </a:extLst>
          </p:cNvPr>
          <p:cNvSpPr txBox="1"/>
          <p:nvPr/>
        </p:nvSpPr>
        <p:spPr>
          <a:xfrm>
            <a:off x="4279069" y="4681006"/>
            <a:ext cx="1425998"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05</a:t>
            </a:r>
            <a:endParaRPr lang="en-US" sz="1400" dirty="0">
              <a:solidFill>
                <a:srgbClr val="464646"/>
              </a:solidFill>
              <a:latin typeface="Candara" panose="020E0502030303020204" pitchFamily="34" charset="0"/>
            </a:endParaRPr>
          </a:p>
        </p:txBody>
      </p:sp>
      <p:sp>
        <p:nvSpPr>
          <p:cNvPr id="135" name="TextBox 134">
            <a:extLst>
              <a:ext uri="{FF2B5EF4-FFF2-40B4-BE49-F238E27FC236}">
                <a16:creationId xmlns:a16="http://schemas.microsoft.com/office/drawing/2014/main" id="{D16B04A5-69F7-442B-AE8E-B4A2E22F29B4}"/>
              </a:ext>
            </a:extLst>
          </p:cNvPr>
          <p:cNvSpPr txBox="1"/>
          <p:nvPr/>
        </p:nvSpPr>
        <p:spPr>
          <a:xfrm>
            <a:off x="5646605" y="4521794"/>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$5,874</a:t>
            </a:r>
          </a:p>
        </p:txBody>
      </p:sp>
      <p:sp>
        <p:nvSpPr>
          <p:cNvPr id="137" name="TextBox 136">
            <a:extLst>
              <a:ext uri="{FF2B5EF4-FFF2-40B4-BE49-F238E27FC236}">
                <a16:creationId xmlns:a16="http://schemas.microsoft.com/office/drawing/2014/main" id="{D5038EEB-9C59-4D48-936B-9BFD6DAA0281}"/>
              </a:ext>
            </a:extLst>
          </p:cNvPr>
          <p:cNvSpPr txBox="1"/>
          <p:nvPr/>
        </p:nvSpPr>
        <p:spPr>
          <a:xfrm>
            <a:off x="4358932" y="5099733"/>
            <a:ext cx="3516627"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39" name="Rectangle: Rounded Corners 138">
            <a:extLst>
              <a:ext uri="{FF2B5EF4-FFF2-40B4-BE49-F238E27FC236}">
                <a16:creationId xmlns:a16="http://schemas.microsoft.com/office/drawing/2014/main" id="{F8D187B3-CD08-4D6C-81AF-B21A8101A008}"/>
              </a:ext>
            </a:extLst>
          </p:cNvPr>
          <p:cNvSpPr/>
          <p:nvPr/>
        </p:nvSpPr>
        <p:spPr>
          <a:xfrm rot="10800000">
            <a:off x="9261751" y="4402384"/>
            <a:ext cx="1537482" cy="614994"/>
          </a:xfrm>
          <a:prstGeom prst="roundRect">
            <a:avLst/>
          </a:prstGeom>
          <a:solidFill>
            <a:srgbClr val="4781CB"/>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Freeform: Shape 139">
            <a:extLst>
              <a:ext uri="{FF2B5EF4-FFF2-40B4-BE49-F238E27FC236}">
                <a16:creationId xmlns:a16="http://schemas.microsoft.com/office/drawing/2014/main" id="{AAA3061F-F330-4801-BC40-E0F4F7E8EDF3}"/>
              </a:ext>
            </a:extLst>
          </p:cNvPr>
          <p:cNvSpPr/>
          <p:nvPr/>
        </p:nvSpPr>
        <p:spPr>
          <a:xfrm rot="10800000">
            <a:off x="8119630" y="4521793"/>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21DC2B1E-A0C0-4D26-80EF-EC4B2D2AC8E7}"/>
              </a:ext>
            </a:extLst>
          </p:cNvPr>
          <p:cNvSpPr txBox="1"/>
          <p:nvPr/>
        </p:nvSpPr>
        <p:spPr>
          <a:xfrm>
            <a:off x="8192313" y="4681005"/>
            <a:ext cx="1425998"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06</a:t>
            </a:r>
            <a:endParaRPr lang="en-US" sz="1400" dirty="0">
              <a:solidFill>
                <a:srgbClr val="464646"/>
              </a:solidFill>
              <a:latin typeface="Candara" panose="020E0502030303020204" pitchFamily="34" charset="0"/>
            </a:endParaRPr>
          </a:p>
        </p:txBody>
      </p:sp>
      <p:sp>
        <p:nvSpPr>
          <p:cNvPr id="142" name="TextBox 141">
            <a:extLst>
              <a:ext uri="{FF2B5EF4-FFF2-40B4-BE49-F238E27FC236}">
                <a16:creationId xmlns:a16="http://schemas.microsoft.com/office/drawing/2014/main" id="{CED000E3-69BC-46E0-8468-9CCC0DF97781}"/>
              </a:ext>
            </a:extLst>
          </p:cNvPr>
          <p:cNvSpPr txBox="1"/>
          <p:nvPr/>
        </p:nvSpPr>
        <p:spPr>
          <a:xfrm>
            <a:off x="9559849" y="4521793"/>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$4,937</a:t>
            </a:r>
          </a:p>
        </p:txBody>
      </p:sp>
      <p:sp>
        <p:nvSpPr>
          <p:cNvPr id="144" name="TextBox 143">
            <a:extLst>
              <a:ext uri="{FF2B5EF4-FFF2-40B4-BE49-F238E27FC236}">
                <a16:creationId xmlns:a16="http://schemas.microsoft.com/office/drawing/2014/main" id="{819D6560-D9B6-4232-9765-68E6705D7FC9}"/>
              </a:ext>
            </a:extLst>
          </p:cNvPr>
          <p:cNvSpPr txBox="1"/>
          <p:nvPr/>
        </p:nvSpPr>
        <p:spPr>
          <a:xfrm>
            <a:off x="8272176" y="5099732"/>
            <a:ext cx="3516627"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45" name="TextBox 144">
            <a:extLst>
              <a:ext uri="{FF2B5EF4-FFF2-40B4-BE49-F238E27FC236}">
                <a16:creationId xmlns:a16="http://schemas.microsoft.com/office/drawing/2014/main" id="{51CADD1E-80B2-480E-A235-E6BB7B8D2EC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56595E"/>
              </a:solidFill>
              <a:latin typeface="Candara" panose="020E0502030303020204" pitchFamily="34" charset="0"/>
            </a:endParaRPr>
          </a:p>
        </p:txBody>
      </p:sp>
      <p:pic>
        <p:nvPicPr>
          <p:cNvPr id="146" name="Graphic 145" descr="Stethoscope">
            <a:extLst>
              <a:ext uri="{FF2B5EF4-FFF2-40B4-BE49-F238E27FC236}">
                <a16:creationId xmlns:a16="http://schemas.microsoft.com/office/drawing/2014/main" id="{611DD44A-2A93-4D28-AA7C-C8C76E044EED}"/>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038536" y="2194560"/>
            <a:ext cx="411480" cy="411480"/>
          </a:xfrm>
          <a:prstGeom prst="rect">
            <a:avLst/>
          </a:prstGeom>
        </p:spPr>
      </p:pic>
      <p:pic>
        <p:nvPicPr>
          <p:cNvPr id="147" name="Graphic 146" descr="Heartbeat">
            <a:extLst>
              <a:ext uri="{FF2B5EF4-FFF2-40B4-BE49-F238E27FC236}">
                <a16:creationId xmlns:a16="http://schemas.microsoft.com/office/drawing/2014/main" id="{F5BD7912-B16F-43A3-A0E7-22D1CB0B8615}"/>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963438" y="2194560"/>
            <a:ext cx="411480" cy="411480"/>
          </a:xfrm>
          <a:prstGeom prst="rect">
            <a:avLst/>
          </a:prstGeom>
        </p:spPr>
      </p:pic>
      <p:pic>
        <p:nvPicPr>
          <p:cNvPr id="148" name="Graphic 147" descr="Needle">
            <a:extLst>
              <a:ext uri="{FF2B5EF4-FFF2-40B4-BE49-F238E27FC236}">
                <a16:creationId xmlns:a16="http://schemas.microsoft.com/office/drawing/2014/main" id="{C1342669-542F-4692-91FD-F811512A57F4}"/>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3136948" y="4612712"/>
            <a:ext cx="411480" cy="411480"/>
          </a:xfrm>
          <a:prstGeom prst="rect">
            <a:avLst/>
          </a:prstGeom>
        </p:spPr>
      </p:pic>
      <p:pic>
        <p:nvPicPr>
          <p:cNvPr id="149" name="Graphic 148" descr="IV">
            <a:extLst>
              <a:ext uri="{FF2B5EF4-FFF2-40B4-BE49-F238E27FC236}">
                <a16:creationId xmlns:a16="http://schemas.microsoft.com/office/drawing/2014/main" id="{60CC649E-E1AE-4124-9542-FB006EB91385}"/>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054988" y="4617720"/>
            <a:ext cx="411480" cy="411480"/>
          </a:xfrm>
          <a:prstGeom prst="rect">
            <a:avLst/>
          </a:prstGeom>
        </p:spPr>
      </p:pic>
      <p:pic>
        <p:nvPicPr>
          <p:cNvPr id="150" name="Graphic 149" descr="Medicine">
            <a:extLst>
              <a:ext uri="{FF2B5EF4-FFF2-40B4-BE49-F238E27FC236}">
                <a16:creationId xmlns:a16="http://schemas.microsoft.com/office/drawing/2014/main" id="{C0B8A8B6-FAC4-4389-B3D6-2F8297AFEBC5}"/>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999833" y="4617720"/>
            <a:ext cx="411480" cy="411480"/>
          </a:xfrm>
          <a:prstGeom prst="rect">
            <a:avLst/>
          </a:prstGeom>
        </p:spPr>
      </p:pic>
    </p:spTree>
    <p:extLst>
      <p:ext uri="{BB962C8B-B14F-4D97-AF65-F5344CB8AC3E}">
        <p14:creationId xmlns:p14="http://schemas.microsoft.com/office/powerpoint/2010/main" val="3846961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5"/>
                                        </p:tgtEl>
                                        <p:attrNameLst>
                                          <p:attrName>style.visibility</p:attrName>
                                        </p:attrNameLst>
                                      </p:cBhvr>
                                      <p:to>
                                        <p:strVal val="visible"/>
                                      </p:to>
                                    </p:set>
                                    <p:animEffect transition="in" filter="wipe(left)">
                                      <p:cBhvr>
                                        <p:cTn id="7" dur="1000"/>
                                        <p:tgtEl>
                                          <p:spTgt spid="14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Effect transition="in" filter="fade">
                                      <p:cBhvr>
                                        <p:cTn id="11" dur="1000"/>
                                        <p:tgtEl>
                                          <p:spTgt spid="52"/>
                                        </p:tgtEl>
                                      </p:cBhvr>
                                    </p:animEffect>
                                    <p:anim calcmode="lin" valueType="num">
                                      <p:cBhvr>
                                        <p:cTn id="12" dur="1000" fill="hold"/>
                                        <p:tgtEl>
                                          <p:spTgt spid="52"/>
                                        </p:tgtEl>
                                        <p:attrNameLst>
                                          <p:attrName>ppt_x</p:attrName>
                                        </p:attrNameLst>
                                      </p:cBhvr>
                                      <p:tavLst>
                                        <p:tav tm="0">
                                          <p:val>
                                            <p:strVal val="#ppt_x"/>
                                          </p:val>
                                        </p:tav>
                                        <p:tav tm="100000">
                                          <p:val>
                                            <p:strVal val="#ppt_x"/>
                                          </p:val>
                                        </p:tav>
                                      </p:tavLst>
                                    </p:anim>
                                    <p:anim calcmode="lin" valueType="num">
                                      <p:cBhvr>
                                        <p:cTn id="13" dur="1000" fill="hold"/>
                                        <p:tgtEl>
                                          <p:spTgt spid="52"/>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88"/>
                                        </p:tgtEl>
                                        <p:attrNameLst>
                                          <p:attrName>style.visibility</p:attrName>
                                        </p:attrNameLst>
                                      </p:cBhvr>
                                      <p:to>
                                        <p:strVal val="visible"/>
                                      </p:to>
                                    </p:set>
                                    <p:animEffect transition="in" filter="fade">
                                      <p:cBhvr>
                                        <p:cTn id="16" dur="1000"/>
                                        <p:tgtEl>
                                          <p:spTgt spid="88"/>
                                        </p:tgtEl>
                                      </p:cBhvr>
                                    </p:animEffect>
                                    <p:anim calcmode="lin" valueType="num">
                                      <p:cBhvr>
                                        <p:cTn id="17" dur="1000" fill="hold"/>
                                        <p:tgtEl>
                                          <p:spTgt spid="88"/>
                                        </p:tgtEl>
                                        <p:attrNameLst>
                                          <p:attrName>ppt_x</p:attrName>
                                        </p:attrNameLst>
                                      </p:cBhvr>
                                      <p:tavLst>
                                        <p:tav tm="0">
                                          <p:val>
                                            <p:strVal val="#ppt_x"/>
                                          </p:val>
                                        </p:tav>
                                        <p:tav tm="100000">
                                          <p:val>
                                            <p:strVal val="#ppt_x"/>
                                          </p:val>
                                        </p:tav>
                                      </p:tavLst>
                                    </p:anim>
                                    <p:anim calcmode="lin" valueType="num">
                                      <p:cBhvr>
                                        <p:cTn id="18" dur="1000" fill="hold"/>
                                        <p:tgtEl>
                                          <p:spTgt spid="88"/>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27"/>
                                        </p:tgtEl>
                                        <p:attrNameLst>
                                          <p:attrName>style.visibility</p:attrName>
                                        </p:attrNameLst>
                                      </p:cBhvr>
                                      <p:to>
                                        <p:strVal val="visible"/>
                                      </p:to>
                                    </p:set>
                                    <p:animEffect transition="in" filter="fade">
                                      <p:cBhvr>
                                        <p:cTn id="21" dur="1000"/>
                                        <p:tgtEl>
                                          <p:spTgt spid="27"/>
                                        </p:tgtEl>
                                      </p:cBhvr>
                                    </p:animEffect>
                                    <p:anim calcmode="lin" valueType="num">
                                      <p:cBhvr>
                                        <p:cTn id="22" dur="1000" fill="hold"/>
                                        <p:tgtEl>
                                          <p:spTgt spid="27"/>
                                        </p:tgtEl>
                                        <p:attrNameLst>
                                          <p:attrName>ppt_x</p:attrName>
                                        </p:attrNameLst>
                                      </p:cBhvr>
                                      <p:tavLst>
                                        <p:tav tm="0">
                                          <p:val>
                                            <p:strVal val="#ppt_x"/>
                                          </p:val>
                                        </p:tav>
                                        <p:tav tm="100000">
                                          <p:val>
                                            <p:strVal val="#ppt_x"/>
                                          </p:val>
                                        </p:tav>
                                      </p:tavLst>
                                    </p:anim>
                                    <p:anim calcmode="lin" valueType="num">
                                      <p:cBhvr>
                                        <p:cTn id="23" dur="1000" fill="hold"/>
                                        <p:tgtEl>
                                          <p:spTgt spid="27"/>
                                        </p:tgtEl>
                                        <p:attrNameLst>
                                          <p:attrName>ppt_y</p:attrName>
                                        </p:attrNameLst>
                                      </p:cBhvr>
                                      <p:tavLst>
                                        <p:tav tm="0">
                                          <p:val>
                                            <p:strVal val="#ppt_y-.1"/>
                                          </p:val>
                                        </p:tav>
                                        <p:tav tm="100000">
                                          <p:val>
                                            <p:strVal val="#ppt_y"/>
                                          </p:val>
                                        </p:tav>
                                      </p:tavLst>
                                    </p:anim>
                                  </p:childTnLst>
                                </p:cTn>
                              </p:par>
                              <p:par>
                                <p:cTn id="24" presetID="47" presetClass="entr" presetSubtype="0" fill="hold" nodeType="withEffect">
                                  <p:stCondLst>
                                    <p:cond delay="0"/>
                                  </p:stCondLst>
                                  <p:childTnLst>
                                    <p:set>
                                      <p:cBhvr>
                                        <p:cTn id="25" dur="1" fill="hold">
                                          <p:stCondLst>
                                            <p:cond delay="0"/>
                                          </p:stCondLst>
                                        </p:cTn>
                                        <p:tgtEl>
                                          <p:spTgt spid="81"/>
                                        </p:tgtEl>
                                        <p:attrNameLst>
                                          <p:attrName>style.visibility</p:attrName>
                                        </p:attrNameLst>
                                      </p:cBhvr>
                                      <p:to>
                                        <p:strVal val="visible"/>
                                      </p:to>
                                    </p:set>
                                    <p:animEffect transition="in" filter="fade">
                                      <p:cBhvr>
                                        <p:cTn id="26" dur="1000"/>
                                        <p:tgtEl>
                                          <p:spTgt spid="81"/>
                                        </p:tgtEl>
                                      </p:cBhvr>
                                    </p:animEffect>
                                    <p:anim calcmode="lin" valueType="num">
                                      <p:cBhvr>
                                        <p:cTn id="27" dur="1000" fill="hold"/>
                                        <p:tgtEl>
                                          <p:spTgt spid="81"/>
                                        </p:tgtEl>
                                        <p:attrNameLst>
                                          <p:attrName>ppt_x</p:attrName>
                                        </p:attrNameLst>
                                      </p:cBhvr>
                                      <p:tavLst>
                                        <p:tav tm="0">
                                          <p:val>
                                            <p:strVal val="#ppt_x"/>
                                          </p:val>
                                        </p:tav>
                                        <p:tav tm="100000">
                                          <p:val>
                                            <p:strVal val="#ppt_x"/>
                                          </p:val>
                                        </p:tav>
                                      </p:tavLst>
                                    </p:anim>
                                    <p:anim calcmode="lin" valueType="num">
                                      <p:cBhvr>
                                        <p:cTn id="28" dur="1000" fill="hold"/>
                                        <p:tgtEl>
                                          <p:spTgt spid="81"/>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2" presetClass="entr" presetSubtype="0" fill="hold" grpId="0" nodeType="afterEffect">
                                  <p:stCondLst>
                                    <p:cond delay="0"/>
                                  </p:stCondLst>
                                  <p:childTnLst>
                                    <p:set>
                                      <p:cBhvr>
                                        <p:cTn id="31" dur="1" fill="hold">
                                          <p:stCondLst>
                                            <p:cond delay="0"/>
                                          </p:stCondLst>
                                        </p:cTn>
                                        <p:tgtEl>
                                          <p:spTgt spid="39"/>
                                        </p:tgtEl>
                                        <p:attrNameLst>
                                          <p:attrName>style.visibility</p:attrName>
                                        </p:attrNameLst>
                                      </p:cBhvr>
                                      <p:to>
                                        <p:strVal val="visible"/>
                                      </p:to>
                                    </p:set>
                                    <p:animEffect transition="in" filter="fade">
                                      <p:cBhvr>
                                        <p:cTn id="32" dur="1000"/>
                                        <p:tgtEl>
                                          <p:spTgt spid="39"/>
                                        </p:tgtEl>
                                      </p:cBhvr>
                                    </p:animEffect>
                                    <p:anim calcmode="lin" valueType="num">
                                      <p:cBhvr>
                                        <p:cTn id="33" dur="1000" fill="hold"/>
                                        <p:tgtEl>
                                          <p:spTgt spid="39"/>
                                        </p:tgtEl>
                                        <p:attrNameLst>
                                          <p:attrName>ppt_x</p:attrName>
                                        </p:attrNameLst>
                                      </p:cBhvr>
                                      <p:tavLst>
                                        <p:tav tm="0">
                                          <p:val>
                                            <p:strVal val="#ppt_x"/>
                                          </p:val>
                                        </p:tav>
                                        <p:tav tm="100000">
                                          <p:val>
                                            <p:strVal val="#ppt_x"/>
                                          </p:val>
                                        </p:tav>
                                      </p:tavLst>
                                    </p:anim>
                                    <p:anim calcmode="lin" valueType="num">
                                      <p:cBhvr>
                                        <p:cTn id="34" dur="1000" fill="hold"/>
                                        <p:tgtEl>
                                          <p:spTgt spid="3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fade">
                                      <p:cBhvr>
                                        <p:cTn id="37" dur="1000"/>
                                        <p:tgtEl>
                                          <p:spTgt spid="29"/>
                                        </p:tgtEl>
                                      </p:cBhvr>
                                    </p:animEffect>
                                    <p:anim calcmode="lin" valueType="num">
                                      <p:cBhvr>
                                        <p:cTn id="38" dur="1000" fill="hold"/>
                                        <p:tgtEl>
                                          <p:spTgt spid="29"/>
                                        </p:tgtEl>
                                        <p:attrNameLst>
                                          <p:attrName>ppt_x</p:attrName>
                                        </p:attrNameLst>
                                      </p:cBhvr>
                                      <p:tavLst>
                                        <p:tav tm="0">
                                          <p:val>
                                            <p:strVal val="#ppt_x"/>
                                          </p:val>
                                        </p:tav>
                                        <p:tav tm="100000">
                                          <p:val>
                                            <p:strVal val="#ppt_x"/>
                                          </p:val>
                                        </p:tav>
                                      </p:tavLst>
                                    </p:anim>
                                    <p:anim calcmode="lin" valueType="num">
                                      <p:cBhvr>
                                        <p:cTn id="39" dur="1000" fill="hold"/>
                                        <p:tgtEl>
                                          <p:spTgt spid="29"/>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7" presetClass="entr" presetSubtype="0" fill="hold" grpId="0" nodeType="afterEffect">
                                  <p:stCondLst>
                                    <p:cond delay="0"/>
                                  </p:stCondLst>
                                  <p:childTnLst>
                                    <p:set>
                                      <p:cBhvr>
                                        <p:cTn id="42" dur="1" fill="hold">
                                          <p:stCondLst>
                                            <p:cond delay="0"/>
                                          </p:stCondLst>
                                        </p:cTn>
                                        <p:tgtEl>
                                          <p:spTgt spid="112"/>
                                        </p:tgtEl>
                                        <p:attrNameLst>
                                          <p:attrName>style.visibility</p:attrName>
                                        </p:attrNameLst>
                                      </p:cBhvr>
                                      <p:to>
                                        <p:strVal val="visible"/>
                                      </p:to>
                                    </p:set>
                                    <p:animEffect transition="in" filter="fade">
                                      <p:cBhvr>
                                        <p:cTn id="43" dur="1000"/>
                                        <p:tgtEl>
                                          <p:spTgt spid="112"/>
                                        </p:tgtEl>
                                      </p:cBhvr>
                                    </p:animEffect>
                                    <p:anim calcmode="lin" valueType="num">
                                      <p:cBhvr>
                                        <p:cTn id="44" dur="1000" fill="hold"/>
                                        <p:tgtEl>
                                          <p:spTgt spid="112"/>
                                        </p:tgtEl>
                                        <p:attrNameLst>
                                          <p:attrName>ppt_x</p:attrName>
                                        </p:attrNameLst>
                                      </p:cBhvr>
                                      <p:tavLst>
                                        <p:tav tm="0">
                                          <p:val>
                                            <p:strVal val="#ppt_x"/>
                                          </p:val>
                                        </p:tav>
                                        <p:tav tm="100000">
                                          <p:val>
                                            <p:strVal val="#ppt_x"/>
                                          </p:val>
                                        </p:tav>
                                      </p:tavLst>
                                    </p:anim>
                                    <p:anim calcmode="lin" valueType="num">
                                      <p:cBhvr>
                                        <p:cTn id="45" dur="1000" fill="hold"/>
                                        <p:tgtEl>
                                          <p:spTgt spid="112"/>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113"/>
                                        </p:tgtEl>
                                        <p:attrNameLst>
                                          <p:attrName>style.visibility</p:attrName>
                                        </p:attrNameLst>
                                      </p:cBhvr>
                                      <p:to>
                                        <p:strVal val="visible"/>
                                      </p:to>
                                    </p:set>
                                    <p:animEffect transition="in" filter="fade">
                                      <p:cBhvr>
                                        <p:cTn id="48" dur="1000"/>
                                        <p:tgtEl>
                                          <p:spTgt spid="113"/>
                                        </p:tgtEl>
                                      </p:cBhvr>
                                    </p:animEffect>
                                    <p:anim calcmode="lin" valueType="num">
                                      <p:cBhvr>
                                        <p:cTn id="49" dur="1000" fill="hold"/>
                                        <p:tgtEl>
                                          <p:spTgt spid="113"/>
                                        </p:tgtEl>
                                        <p:attrNameLst>
                                          <p:attrName>ppt_x</p:attrName>
                                        </p:attrNameLst>
                                      </p:cBhvr>
                                      <p:tavLst>
                                        <p:tav tm="0">
                                          <p:val>
                                            <p:strVal val="#ppt_x"/>
                                          </p:val>
                                        </p:tav>
                                        <p:tav tm="100000">
                                          <p:val>
                                            <p:strVal val="#ppt_x"/>
                                          </p:val>
                                        </p:tav>
                                      </p:tavLst>
                                    </p:anim>
                                    <p:anim calcmode="lin" valueType="num">
                                      <p:cBhvr>
                                        <p:cTn id="50" dur="1000" fill="hold"/>
                                        <p:tgtEl>
                                          <p:spTgt spid="113"/>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116"/>
                                        </p:tgtEl>
                                        <p:attrNameLst>
                                          <p:attrName>style.visibility</p:attrName>
                                        </p:attrNameLst>
                                      </p:cBhvr>
                                      <p:to>
                                        <p:strVal val="visible"/>
                                      </p:to>
                                    </p:set>
                                    <p:animEffect transition="in" filter="fade">
                                      <p:cBhvr>
                                        <p:cTn id="53" dur="1000"/>
                                        <p:tgtEl>
                                          <p:spTgt spid="116"/>
                                        </p:tgtEl>
                                      </p:cBhvr>
                                    </p:animEffect>
                                    <p:anim calcmode="lin" valueType="num">
                                      <p:cBhvr>
                                        <p:cTn id="54" dur="1000" fill="hold"/>
                                        <p:tgtEl>
                                          <p:spTgt spid="116"/>
                                        </p:tgtEl>
                                        <p:attrNameLst>
                                          <p:attrName>ppt_x</p:attrName>
                                        </p:attrNameLst>
                                      </p:cBhvr>
                                      <p:tavLst>
                                        <p:tav tm="0">
                                          <p:val>
                                            <p:strVal val="#ppt_x"/>
                                          </p:val>
                                        </p:tav>
                                        <p:tav tm="100000">
                                          <p:val>
                                            <p:strVal val="#ppt_x"/>
                                          </p:val>
                                        </p:tav>
                                      </p:tavLst>
                                    </p:anim>
                                    <p:anim calcmode="lin" valueType="num">
                                      <p:cBhvr>
                                        <p:cTn id="55" dur="1000" fill="hold"/>
                                        <p:tgtEl>
                                          <p:spTgt spid="116"/>
                                        </p:tgtEl>
                                        <p:attrNameLst>
                                          <p:attrName>ppt_y</p:attrName>
                                        </p:attrNameLst>
                                      </p:cBhvr>
                                      <p:tavLst>
                                        <p:tav tm="0">
                                          <p:val>
                                            <p:strVal val="#ppt_y-.1"/>
                                          </p:val>
                                        </p:tav>
                                        <p:tav tm="100000">
                                          <p:val>
                                            <p:strVal val="#ppt_y"/>
                                          </p:val>
                                        </p:tav>
                                      </p:tavLst>
                                    </p:anim>
                                  </p:childTnLst>
                                </p:cTn>
                              </p:par>
                              <p:par>
                                <p:cTn id="56" presetID="47" presetClass="entr" presetSubtype="0" fill="hold" nodeType="withEffect">
                                  <p:stCondLst>
                                    <p:cond delay="0"/>
                                  </p:stCondLst>
                                  <p:childTnLst>
                                    <p:set>
                                      <p:cBhvr>
                                        <p:cTn id="57" dur="1" fill="hold">
                                          <p:stCondLst>
                                            <p:cond delay="0"/>
                                          </p:stCondLst>
                                        </p:cTn>
                                        <p:tgtEl>
                                          <p:spTgt spid="146"/>
                                        </p:tgtEl>
                                        <p:attrNameLst>
                                          <p:attrName>style.visibility</p:attrName>
                                        </p:attrNameLst>
                                      </p:cBhvr>
                                      <p:to>
                                        <p:strVal val="visible"/>
                                      </p:to>
                                    </p:set>
                                    <p:animEffect transition="in" filter="fade">
                                      <p:cBhvr>
                                        <p:cTn id="58" dur="1000"/>
                                        <p:tgtEl>
                                          <p:spTgt spid="146"/>
                                        </p:tgtEl>
                                      </p:cBhvr>
                                    </p:animEffect>
                                    <p:anim calcmode="lin" valueType="num">
                                      <p:cBhvr>
                                        <p:cTn id="59" dur="1000" fill="hold"/>
                                        <p:tgtEl>
                                          <p:spTgt spid="146"/>
                                        </p:tgtEl>
                                        <p:attrNameLst>
                                          <p:attrName>ppt_x</p:attrName>
                                        </p:attrNameLst>
                                      </p:cBhvr>
                                      <p:tavLst>
                                        <p:tav tm="0">
                                          <p:val>
                                            <p:strVal val="#ppt_x"/>
                                          </p:val>
                                        </p:tav>
                                        <p:tav tm="100000">
                                          <p:val>
                                            <p:strVal val="#ppt_x"/>
                                          </p:val>
                                        </p:tav>
                                      </p:tavLst>
                                    </p:anim>
                                    <p:anim calcmode="lin" valueType="num">
                                      <p:cBhvr>
                                        <p:cTn id="60" dur="1000" fill="hold"/>
                                        <p:tgtEl>
                                          <p:spTgt spid="146"/>
                                        </p:tgtEl>
                                        <p:attrNameLst>
                                          <p:attrName>ppt_y</p:attrName>
                                        </p:attrNameLst>
                                      </p:cBhvr>
                                      <p:tavLst>
                                        <p:tav tm="0">
                                          <p:val>
                                            <p:strVal val="#ppt_y-.1"/>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111"/>
                                        </p:tgtEl>
                                        <p:attrNameLst>
                                          <p:attrName>style.visibility</p:attrName>
                                        </p:attrNameLst>
                                      </p:cBhvr>
                                      <p:to>
                                        <p:strVal val="visible"/>
                                      </p:to>
                                    </p:set>
                                    <p:animEffect transition="in" filter="fade">
                                      <p:cBhvr>
                                        <p:cTn id="64" dur="1000"/>
                                        <p:tgtEl>
                                          <p:spTgt spid="111"/>
                                        </p:tgtEl>
                                      </p:cBhvr>
                                    </p:animEffect>
                                    <p:anim calcmode="lin" valueType="num">
                                      <p:cBhvr>
                                        <p:cTn id="65" dur="1000" fill="hold"/>
                                        <p:tgtEl>
                                          <p:spTgt spid="111"/>
                                        </p:tgtEl>
                                        <p:attrNameLst>
                                          <p:attrName>ppt_x</p:attrName>
                                        </p:attrNameLst>
                                      </p:cBhvr>
                                      <p:tavLst>
                                        <p:tav tm="0">
                                          <p:val>
                                            <p:strVal val="#ppt_x"/>
                                          </p:val>
                                        </p:tav>
                                        <p:tav tm="100000">
                                          <p:val>
                                            <p:strVal val="#ppt_x"/>
                                          </p:val>
                                        </p:tav>
                                      </p:tavLst>
                                    </p:anim>
                                    <p:anim calcmode="lin" valueType="num">
                                      <p:cBhvr>
                                        <p:cTn id="66" dur="1000" fill="hold"/>
                                        <p:tgtEl>
                                          <p:spTgt spid="111"/>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114"/>
                                        </p:tgtEl>
                                        <p:attrNameLst>
                                          <p:attrName>style.visibility</p:attrName>
                                        </p:attrNameLst>
                                      </p:cBhvr>
                                      <p:to>
                                        <p:strVal val="visible"/>
                                      </p:to>
                                    </p:set>
                                    <p:animEffect transition="in" filter="fade">
                                      <p:cBhvr>
                                        <p:cTn id="69" dur="1000"/>
                                        <p:tgtEl>
                                          <p:spTgt spid="114"/>
                                        </p:tgtEl>
                                      </p:cBhvr>
                                    </p:animEffect>
                                    <p:anim calcmode="lin" valueType="num">
                                      <p:cBhvr>
                                        <p:cTn id="70" dur="1000" fill="hold"/>
                                        <p:tgtEl>
                                          <p:spTgt spid="114"/>
                                        </p:tgtEl>
                                        <p:attrNameLst>
                                          <p:attrName>ppt_x</p:attrName>
                                        </p:attrNameLst>
                                      </p:cBhvr>
                                      <p:tavLst>
                                        <p:tav tm="0">
                                          <p:val>
                                            <p:strVal val="#ppt_x"/>
                                          </p:val>
                                        </p:tav>
                                        <p:tav tm="100000">
                                          <p:val>
                                            <p:strVal val="#ppt_x"/>
                                          </p:val>
                                        </p:tav>
                                      </p:tavLst>
                                    </p:anim>
                                    <p:anim calcmode="lin" valueType="num">
                                      <p:cBhvr>
                                        <p:cTn id="71" dur="1000" fill="hold"/>
                                        <p:tgtEl>
                                          <p:spTgt spid="114"/>
                                        </p:tgtEl>
                                        <p:attrNameLst>
                                          <p:attrName>ppt_y</p:attrName>
                                        </p:attrNameLst>
                                      </p:cBhvr>
                                      <p:tavLst>
                                        <p:tav tm="0">
                                          <p:val>
                                            <p:strVal val="#ppt_y+.1"/>
                                          </p:val>
                                        </p:tav>
                                        <p:tav tm="100000">
                                          <p:val>
                                            <p:strVal val="#ppt_y"/>
                                          </p:val>
                                        </p:tav>
                                      </p:tavLst>
                                    </p:anim>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119"/>
                                        </p:tgtEl>
                                        <p:attrNameLst>
                                          <p:attrName>style.visibility</p:attrName>
                                        </p:attrNameLst>
                                      </p:cBhvr>
                                      <p:to>
                                        <p:strVal val="visible"/>
                                      </p:to>
                                    </p:set>
                                    <p:animEffect transition="in" filter="fade">
                                      <p:cBhvr>
                                        <p:cTn id="75" dur="1000"/>
                                        <p:tgtEl>
                                          <p:spTgt spid="119"/>
                                        </p:tgtEl>
                                      </p:cBhvr>
                                    </p:animEffect>
                                    <p:anim calcmode="lin" valueType="num">
                                      <p:cBhvr>
                                        <p:cTn id="76" dur="1000" fill="hold"/>
                                        <p:tgtEl>
                                          <p:spTgt spid="119"/>
                                        </p:tgtEl>
                                        <p:attrNameLst>
                                          <p:attrName>ppt_x</p:attrName>
                                        </p:attrNameLst>
                                      </p:cBhvr>
                                      <p:tavLst>
                                        <p:tav tm="0">
                                          <p:val>
                                            <p:strVal val="#ppt_x"/>
                                          </p:val>
                                        </p:tav>
                                        <p:tav tm="100000">
                                          <p:val>
                                            <p:strVal val="#ppt_x"/>
                                          </p:val>
                                        </p:tav>
                                      </p:tavLst>
                                    </p:anim>
                                    <p:anim calcmode="lin" valueType="num">
                                      <p:cBhvr>
                                        <p:cTn id="77" dur="1000" fill="hold"/>
                                        <p:tgtEl>
                                          <p:spTgt spid="119"/>
                                        </p:tgtEl>
                                        <p:attrNameLst>
                                          <p:attrName>ppt_y</p:attrName>
                                        </p:attrNameLst>
                                      </p:cBhvr>
                                      <p:tavLst>
                                        <p:tav tm="0">
                                          <p:val>
                                            <p:strVal val="#ppt_y-.1"/>
                                          </p:val>
                                        </p:tav>
                                        <p:tav tm="100000">
                                          <p:val>
                                            <p:strVal val="#ppt_y"/>
                                          </p:val>
                                        </p:tav>
                                      </p:tavLst>
                                    </p:anim>
                                  </p:childTnLst>
                                </p:cTn>
                              </p:par>
                              <p:par>
                                <p:cTn id="78" presetID="47" presetClass="entr" presetSubtype="0" fill="hold" grpId="0" nodeType="withEffect">
                                  <p:stCondLst>
                                    <p:cond delay="0"/>
                                  </p:stCondLst>
                                  <p:childTnLst>
                                    <p:set>
                                      <p:cBhvr>
                                        <p:cTn id="79" dur="1" fill="hold">
                                          <p:stCondLst>
                                            <p:cond delay="0"/>
                                          </p:stCondLst>
                                        </p:cTn>
                                        <p:tgtEl>
                                          <p:spTgt spid="120"/>
                                        </p:tgtEl>
                                        <p:attrNameLst>
                                          <p:attrName>style.visibility</p:attrName>
                                        </p:attrNameLst>
                                      </p:cBhvr>
                                      <p:to>
                                        <p:strVal val="visible"/>
                                      </p:to>
                                    </p:set>
                                    <p:animEffect transition="in" filter="fade">
                                      <p:cBhvr>
                                        <p:cTn id="80" dur="1000"/>
                                        <p:tgtEl>
                                          <p:spTgt spid="120"/>
                                        </p:tgtEl>
                                      </p:cBhvr>
                                    </p:animEffect>
                                    <p:anim calcmode="lin" valueType="num">
                                      <p:cBhvr>
                                        <p:cTn id="81" dur="1000" fill="hold"/>
                                        <p:tgtEl>
                                          <p:spTgt spid="120"/>
                                        </p:tgtEl>
                                        <p:attrNameLst>
                                          <p:attrName>ppt_x</p:attrName>
                                        </p:attrNameLst>
                                      </p:cBhvr>
                                      <p:tavLst>
                                        <p:tav tm="0">
                                          <p:val>
                                            <p:strVal val="#ppt_x"/>
                                          </p:val>
                                        </p:tav>
                                        <p:tav tm="100000">
                                          <p:val>
                                            <p:strVal val="#ppt_x"/>
                                          </p:val>
                                        </p:tav>
                                      </p:tavLst>
                                    </p:anim>
                                    <p:anim calcmode="lin" valueType="num">
                                      <p:cBhvr>
                                        <p:cTn id="82" dur="1000" fill="hold"/>
                                        <p:tgtEl>
                                          <p:spTgt spid="120"/>
                                        </p:tgtEl>
                                        <p:attrNameLst>
                                          <p:attrName>ppt_y</p:attrName>
                                        </p:attrNameLst>
                                      </p:cBhvr>
                                      <p:tavLst>
                                        <p:tav tm="0">
                                          <p:val>
                                            <p:strVal val="#ppt_y-.1"/>
                                          </p:val>
                                        </p:tav>
                                        <p:tav tm="100000">
                                          <p:val>
                                            <p:strVal val="#ppt_y"/>
                                          </p:val>
                                        </p:tav>
                                      </p:tavLst>
                                    </p:anim>
                                  </p:childTnLst>
                                </p:cTn>
                              </p:par>
                              <p:par>
                                <p:cTn id="83" presetID="47" presetClass="entr" presetSubtype="0" fill="hold" grpId="0" nodeType="withEffect">
                                  <p:stCondLst>
                                    <p:cond delay="0"/>
                                  </p:stCondLst>
                                  <p:childTnLst>
                                    <p:set>
                                      <p:cBhvr>
                                        <p:cTn id="84" dur="1" fill="hold">
                                          <p:stCondLst>
                                            <p:cond delay="0"/>
                                          </p:stCondLst>
                                        </p:cTn>
                                        <p:tgtEl>
                                          <p:spTgt spid="123"/>
                                        </p:tgtEl>
                                        <p:attrNameLst>
                                          <p:attrName>style.visibility</p:attrName>
                                        </p:attrNameLst>
                                      </p:cBhvr>
                                      <p:to>
                                        <p:strVal val="visible"/>
                                      </p:to>
                                    </p:set>
                                    <p:animEffect transition="in" filter="fade">
                                      <p:cBhvr>
                                        <p:cTn id="85" dur="1000"/>
                                        <p:tgtEl>
                                          <p:spTgt spid="123"/>
                                        </p:tgtEl>
                                      </p:cBhvr>
                                    </p:animEffect>
                                    <p:anim calcmode="lin" valueType="num">
                                      <p:cBhvr>
                                        <p:cTn id="86" dur="1000" fill="hold"/>
                                        <p:tgtEl>
                                          <p:spTgt spid="123"/>
                                        </p:tgtEl>
                                        <p:attrNameLst>
                                          <p:attrName>ppt_x</p:attrName>
                                        </p:attrNameLst>
                                      </p:cBhvr>
                                      <p:tavLst>
                                        <p:tav tm="0">
                                          <p:val>
                                            <p:strVal val="#ppt_x"/>
                                          </p:val>
                                        </p:tav>
                                        <p:tav tm="100000">
                                          <p:val>
                                            <p:strVal val="#ppt_x"/>
                                          </p:val>
                                        </p:tav>
                                      </p:tavLst>
                                    </p:anim>
                                    <p:anim calcmode="lin" valueType="num">
                                      <p:cBhvr>
                                        <p:cTn id="87" dur="1000" fill="hold"/>
                                        <p:tgtEl>
                                          <p:spTgt spid="123"/>
                                        </p:tgtEl>
                                        <p:attrNameLst>
                                          <p:attrName>ppt_y</p:attrName>
                                        </p:attrNameLst>
                                      </p:cBhvr>
                                      <p:tavLst>
                                        <p:tav tm="0">
                                          <p:val>
                                            <p:strVal val="#ppt_y-.1"/>
                                          </p:val>
                                        </p:tav>
                                        <p:tav tm="100000">
                                          <p:val>
                                            <p:strVal val="#ppt_y"/>
                                          </p:val>
                                        </p:tav>
                                      </p:tavLst>
                                    </p:anim>
                                  </p:childTnLst>
                                </p:cTn>
                              </p:par>
                              <p:par>
                                <p:cTn id="88" presetID="47" presetClass="entr" presetSubtype="0" fill="hold" nodeType="withEffect">
                                  <p:stCondLst>
                                    <p:cond delay="0"/>
                                  </p:stCondLst>
                                  <p:childTnLst>
                                    <p:set>
                                      <p:cBhvr>
                                        <p:cTn id="89" dur="1" fill="hold">
                                          <p:stCondLst>
                                            <p:cond delay="0"/>
                                          </p:stCondLst>
                                        </p:cTn>
                                        <p:tgtEl>
                                          <p:spTgt spid="147"/>
                                        </p:tgtEl>
                                        <p:attrNameLst>
                                          <p:attrName>style.visibility</p:attrName>
                                        </p:attrNameLst>
                                      </p:cBhvr>
                                      <p:to>
                                        <p:strVal val="visible"/>
                                      </p:to>
                                    </p:set>
                                    <p:animEffect transition="in" filter="fade">
                                      <p:cBhvr>
                                        <p:cTn id="90" dur="1000"/>
                                        <p:tgtEl>
                                          <p:spTgt spid="147"/>
                                        </p:tgtEl>
                                      </p:cBhvr>
                                    </p:animEffect>
                                    <p:anim calcmode="lin" valueType="num">
                                      <p:cBhvr>
                                        <p:cTn id="91" dur="1000" fill="hold"/>
                                        <p:tgtEl>
                                          <p:spTgt spid="147"/>
                                        </p:tgtEl>
                                        <p:attrNameLst>
                                          <p:attrName>ppt_x</p:attrName>
                                        </p:attrNameLst>
                                      </p:cBhvr>
                                      <p:tavLst>
                                        <p:tav tm="0">
                                          <p:val>
                                            <p:strVal val="#ppt_x"/>
                                          </p:val>
                                        </p:tav>
                                        <p:tav tm="100000">
                                          <p:val>
                                            <p:strVal val="#ppt_x"/>
                                          </p:val>
                                        </p:tav>
                                      </p:tavLst>
                                    </p:anim>
                                    <p:anim calcmode="lin" valueType="num">
                                      <p:cBhvr>
                                        <p:cTn id="92" dur="1000" fill="hold"/>
                                        <p:tgtEl>
                                          <p:spTgt spid="147"/>
                                        </p:tgtEl>
                                        <p:attrNameLst>
                                          <p:attrName>ppt_y</p:attrName>
                                        </p:attrNameLst>
                                      </p:cBhvr>
                                      <p:tavLst>
                                        <p:tav tm="0">
                                          <p:val>
                                            <p:strVal val="#ppt_y-.1"/>
                                          </p:val>
                                        </p:tav>
                                        <p:tav tm="100000">
                                          <p:val>
                                            <p:strVal val="#ppt_y"/>
                                          </p:val>
                                        </p:tav>
                                      </p:tavLst>
                                    </p:anim>
                                  </p:childTnLst>
                                </p:cTn>
                              </p:par>
                            </p:childTnLst>
                          </p:cTn>
                        </p:par>
                        <p:par>
                          <p:cTn id="93" fill="hold">
                            <p:stCondLst>
                              <p:cond delay="6000"/>
                            </p:stCondLst>
                            <p:childTnLst>
                              <p:par>
                                <p:cTn id="94" presetID="42" presetClass="entr" presetSubtype="0" fill="hold" grpId="0" nodeType="afterEffect">
                                  <p:stCondLst>
                                    <p:cond delay="0"/>
                                  </p:stCondLst>
                                  <p:childTnLst>
                                    <p:set>
                                      <p:cBhvr>
                                        <p:cTn id="95" dur="1" fill="hold">
                                          <p:stCondLst>
                                            <p:cond delay="0"/>
                                          </p:stCondLst>
                                        </p:cTn>
                                        <p:tgtEl>
                                          <p:spTgt spid="118"/>
                                        </p:tgtEl>
                                        <p:attrNameLst>
                                          <p:attrName>style.visibility</p:attrName>
                                        </p:attrNameLst>
                                      </p:cBhvr>
                                      <p:to>
                                        <p:strVal val="visible"/>
                                      </p:to>
                                    </p:set>
                                    <p:animEffect transition="in" filter="fade">
                                      <p:cBhvr>
                                        <p:cTn id="96" dur="1000"/>
                                        <p:tgtEl>
                                          <p:spTgt spid="118"/>
                                        </p:tgtEl>
                                      </p:cBhvr>
                                    </p:animEffect>
                                    <p:anim calcmode="lin" valueType="num">
                                      <p:cBhvr>
                                        <p:cTn id="97" dur="1000" fill="hold"/>
                                        <p:tgtEl>
                                          <p:spTgt spid="118"/>
                                        </p:tgtEl>
                                        <p:attrNameLst>
                                          <p:attrName>ppt_x</p:attrName>
                                        </p:attrNameLst>
                                      </p:cBhvr>
                                      <p:tavLst>
                                        <p:tav tm="0">
                                          <p:val>
                                            <p:strVal val="#ppt_x"/>
                                          </p:val>
                                        </p:tav>
                                        <p:tav tm="100000">
                                          <p:val>
                                            <p:strVal val="#ppt_x"/>
                                          </p:val>
                                        </p:tav>
                                      </p:tavLst>
                                    </p:anim>
                                    <p:anim calcmode="lin" valueType="num">
                                      <p:cBhvr>
                                        <p:cTn id="98" dur="1000" fill="hold"/>
                                        <p:tgtEl>
                                          <p:spTgt spid="118"/>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21"/>
                                        </p:tgtEl>
                                        <p:attrNameLst>
                                          <p:attrName>style.visibility</p:attrName>
                                        </p:attrNameLst>
                                      </p:cBhvr>
                                      <p:to>
                                        <p:strVal val="visible"/>
                                      </p:to>
                                    </p:set>
                                    <p:animEffect transition="in" filter="fade">
                                      <p:cBhvr>
                                        <p:cTn id="101" dur="1000"/>
                                        <p:tgtEl>
                                          <p:spTgt spid="121"/>
                                        </p:tgtEl>
                                      </p:cBhvr>
                                    </p:animEffect>
                                    <p:anim calcmode="lin" valueType="num">
                                      <p:cBhvr>
                                        <p:cTn id="102" dur="1000" fill="hold"/>
                                        <p:tgtEl>
                                          <p:spTgt spid="121"/>
                                        </p:tgtEl>
                                        <p:attrNameLst>
                                          <p:attrName>ppt_x</p:attrName>
                                        </p:attrNameLst>
                                      </p:cBhvr>
                                      <p:tavLst>
                                        <p:tav tm="0">
                                          <p:val>
                                            <p:strVal val="#ppt_x"/>
                                          </p:val>
                                        </p:tav>
                                        <p:tav tm="100000">
                                          <p:val>
                                            <p:strVal val="#ppt_x"/>
                                          </p:val>
                                        </p:tav>
                                      </p:tavLst>
                                    </p:anim>
                                    <p:anim calcmode="lin" valueType="num">
                                      <p:cBhvr>
                                        <p:cTn id="103" dur="1000" fill="hold"/>
                                        <p:tgtEl>
                                          <p:spTgt spid="121"/>
                                        </p:tgtEl>
                                        <p:attrNameLst>
                                          <p:attrName>ppt_y</p:attrName>
                                        </p:attrNameLst>
                                      </p:cBhvr>
                                      <p:tavLst>
                                        <p:tav tm="0">
                                          <p:val>
                                            <p:strVal val="#ppt_y+.1"/>
                                          </p:val>
                                        </p:tav>
                                        <p:tav tm="100000">
                                          <p:val>
                                            <p:strVal val="#ppt_y"/>
                                          </p:val>
                                        </p:tav>
                                      </p:tavLst>
                                    </p:anim>
                                  </p:childTnLst>
                                </p:cTn>
                              </p:par>
                            </p:childTnLst>
                          </p:cTn>
                        </p:par>
                        <p:par>
                          <p:cTn id="104" fill="hold">
                            <p:stCondLst>
                              <p:cond delay="7000"/>
                            </p:stCondLst>
                            <p:childTnLst>
                              <p:par>
                                <p:cTn id="105" presetID="47" presetClass="entr" presetSubtype="0" fill="hold" grpId="0" nodeType="afterEffect">
                                  <p:stCondLst>
                                    <p:cond delay="0"/>
                                  </p:stCondLst>
                                  <p:childTnLst>
                                    <p:set>
                                      <p:cBhvr>
                                        <p:cTn id="106" dur="1" fill="hold">
                                          <p:stCondLst>
                                            <p:cond delay="0"/>
                                          </p:stCondLst>
                                        </p:cTn>
                                        <p:tgtEl>
                                          <p:spTgt spid="126"/>
                                        </p:tgtEl>
                                        <p:attrNameLst>
                                          <p:attrName>style.visibility</p:attrName>
                                        </p:attrNameLst>
                                      </p:cBhvr>
                                      <p:to>
                                        <p:strVal val="visible"/>
                                      </p:to>
                                    </p:set>
                                    <p:animEffect transition="in" filter="fade">
                                      <p:cBhvr>
                                        <p:cTn id="107" dur="1000"/>
                                        <p:tgtEl>
                                          <p:spTgt spid="126"/>
                                        </p:tgtEl>
                                      </p:cBhvr>
                                    </p:animEffect>
                                    <p:anim calcmode="lin" valueType="num">
                                      <p:cBhvr>
                                        <p:cTn id="108" dur="1000" fill="hold"/>
                                        <p:tgtEl>
                                          <p:spTgt spid="126"/>
                                        </p:tgtEl>
                                        <p:attrNameLst>
                                          <p:attrName>ppt_x</p:attrName>
                                        </p:attrNameLst>
                                      </p:cBhvr>
                                      <p:tavLst>
                                        <p:tav tm="0">
                                          <p:val>
                                            <p:strVal val="#ppt_x"/>
                                          </p:val>
                                        </p:tav>
                                        <p:tav tm="100000">
                                          <p:val>
                                            <p:strVal val="#ppt_x"/>
                                          </p:val>
                                        </p:tav>
                                      </p:tavLst>
                                    </p:anim>
                                    <p:anim calcmode="lin" valueType="num">
                                      <p:cBhvr>
                                        <p:cTn id="109" dur="1000" fill="hold"/>
                                        <p:tgtEl>
                                          <p:spTgt spid="126"/>
                                        </p:tgtEl>
                                        <p:attrNameLst>
                                          <p:attrName>ppt_y</p:attrName>
                                        </p:attrNameLst>
                                      </p:cBhvr>
                                      <p:tavLst>
                                        <p:tav tm="0">
                                          <p:val>
                                            <p:strVal val="#ppt_y-.1"/>
                                          </p:val>
                                        </p:tav>
                                        <p:tav tm="100000">
                                          <p:val>
                                            <p:strVal val="#ppt_y"/>
                                          </p:val>
                                        </p:tav>
                                      </p:tavLst>
                                    </p:anim>
                                  </p:childTnLst>
                                </p:cTn>
                              </p:par>
                              <p:par>
                                <p:cTn id="110" presetID="47" presetClass="entr" presetSubtype="0" fill="hold" grpId="0" nodeType="withEffect">
                                  <p:stCondLst>
                                    <p:cond delay="0"/>
                                  </p:stCondLst>
                                  <p:childTnLst>
                                    <p:set>
                                      <p:cBhvr>
                                        <p:cTn id="111" dur="1" fill="hold">
                                          <p:stCondLst>
                                            <p:cond delay="0"/>
                                          </p:stCondLst>
                                        </p:cTn>
                                        <p:tgtEl>
                                          <p:spTgt spid="127"/>
                                        </p:tgtEl>
                                        <p:attrNameLst>
                                          <p:attrName>style.visibility</p:attrName>
                                        </p:attrNameLst>
                                      </p:cBhvr>
                                      <p:to>
                                        <p:strVal val="visible"/>
                                      </p:to>
                                    </p:set>
                                    <p:animEffect transition="in" filter="fade">
                                      <p:cBhvr>
                                        <p:cTn id="112" dur="1000"/>
                                        <p:tgtEl>
                                          <p:spTgt spid="127"/>
                                        </p:tgtEl>
                                      </p:cBhvr>
                                    </p:animEffect>
                                    <p:anim calcmode="lin" valueType="num">
                                      <p:cBhvr>
                                        <p:cTn id="113" dur="1000" fill="hold"/>
                                        <p:tgtEl>
                                          <p:spTgt spid="127"/>
                                        </p:tgtEl>
                                        <p:attrNameLst>
                                          <p:attrName>ppt_x</p:attrName>
                                        </p:attrNameLst>
                                      </p:cBhvr>
                                      <p:tavLst>
                                        <p:tav tm="0">
                                          <p:val>
                                            <p:strVal val="#ppt_x"/>
                                          </p:val>
                                        </p:tav>
                                        <p:tav tm="100000">
                                          <p:val>
                                            <p:strVal val="#ppt_x"/>
                                          </p:val>
                                        </p:tav>
                                      </p:tavLst>
                                    </p:anim>
                                    <p:anim calcmode="lin" valueType="num">
                                      <p:cBhvr>
                                        <p:cTn id="114" dur="1000" fill="hold"/>
                                        <p:tgtEl>
                                          <p:spTgt spid="127"/>
                                        </p:tgtEl>
                                        <p:attrNameLst>
                                          <p:attrName>ppt_y</p:attrName>
                                        </p:attrNameLst>
                                      </p:cBhvr>
                                      <p:tavLst>
                                        <p:tav tm="0">
                                          <p:val>
                                            <p:strVal val="#ppt_y-.1"/>
                                          </p:val>
                                        </p:tav>
                                        <p:tav tm="100000">
                                          <p:val>
                                            <p:strVal val="#ppt_y"/>
                                          </p:val>
                                        </p:tav>
                                      </p:tavLst>
                                    </p:anim>
                                  </p:childTnLst>
                                </p:cTn>
                              </p:par>
                              <p:par>
                                <p:cTn id="115" presetID="47" presetClass="entr" presetSubtype="0" fill="hold" grpId="0" nodeType="withEffect">
                                  <p:stCondLst>
                                    <p:cond delay="0"/>
                                  </p:stCondLst>
                                  <p:childTnLst>
                                    <p:set>
                                      <p:cBhvr>
                                        <p:cTn id="116" dur="1" fill="hold">
                                          <p:stCondLst>
                                            <p:cond delay="0"/>
                                          </p:stCondLst>
                                        </p:cTn>
                                        <p:tgtEl>
                                          <p:spTgt spid="130"/>
                                        </p:tgtEl>
                                        <p:attrNameLst>
                                          <p:attrName>style.visibility</p:attrName>
                                        </p:attrNameLst>
                                      </p:cBhvr>
                                      <p:to>
                                        <p:strVal val="visible"/>
                                      </p:to>
                                    </p:set>
                                    <p:animEffect transition="in" filter="fade">
                                      <p:cBhvr>
                                        <p:cTn id="117" dur="1000"/>
                                        <p:tgtEl>
                                          <p:spTgt spid="130"/>
                                        </p:tgtEl>
                                      </p:cBhvr>
                                    </p:animEffect>
                                    <p:anim calcmode="lin" valueType="num">
                                      <p:cBhvr>
                                        <p:cTn id="118" dur="1000" fill="hold"/>
                                        <p:tgtEl>
                                          <p:spTgt spid="130"/>
                                        </p:tgtEl>
                                        <p:attrNameLst>
                                          <p:attrName>ppt_x</p:attrName>
                                        </p:attrNameLst>
                                      </p:cBhvr>
                                      <p:tavLst>
                                        <p:tav tm="0">
                                          <p:val>
                                            <p:strVal val="#ppt_x"/>
                                          </p:val>
                                        </p:tav>
                                        <p:tav tm="100000">
                                          <p:val>
                                            <p:strVal val="#ppt_x"/>
                                          </p:val>
                                        </p:tav>
                                      </p:tavLst>
                                    </p:anim>
                                    <p:anim calcmode="lin" valueType="num">
                                      <p:cBhvr>
                                        <p:cTn id="119" dur="1000" fill="hold"/>
                                        <p:tgtEl>
                                          <p:spTgt spid="130"/>
                                        </p:tgtEl>
                                        <p:attrNameLst>
                                          <p:attrName>ppt_y</p:attrName>
                                        </p:attrNameLst>
                                      </p:cBhvr>
                                      <p:tavLst>
                                        <p:tav tm="0">
                                          <p:val>
                                            <p:strVal val="#ppt_y-.1"/>
                                          </p:val>
                                        </p:tav>
                                        <p:tav tm="100000">
                                          <p:val>
                                            <p:strVal val="#ppt_y"/>
                                          </p:val>
                                        </p:tav>
                                      </p:tavLst>
                                    </p:anim>
                                  </p:childTnLst>
                                </p:cTn>
                              </p:par>
                              <p:par>
                                <p:cTn id="120" presetID="47" presetClass="entr" presetSubtype="0" fill="hold" nodeType="withEffect">
                                  <p:stCondLst>
                                    <p:cond delay="0"/>
                                  </p:stCondLst>
                                  <p:childTnLst>
                                    <p:set>
                                      <p:cBhvr>
                                        <p:cTn id="121" dur="1" fill="hold">
                                          <p:stCondLst>
                                            <p:cond delay="0"/>
                                          </p:stCondLst>
                                        </p:cTn>
                                        <p:tgtEl>
                                          <p:spTgt spid="148"/>
                                        </p:tgtEl>
                                        <p:attrNameLst>
                                          <p:attrName>style.visibility</p:attrName>
                                        </p:attrNameLst>
                                      </p:cBhvr>
                                      <p:to>
                                        <p:strVal val="visible"/>
                                      </p:to>
                                    </p:set>
                                    <p:animEffect transition="in" filter="fade">
                                      <p:cBhvr>
                                        <p:cTn id="122" dur="1000"/>
                                        <p:tgtEl>
                                          <p:spTgt spid="148"/>
                                        </p:tgtEl>
                                      </p:cBhvr>
                                    </p:animEffect>
                                    <p:anim calcmode="lin" valueType="num">
                                      <p:cBhvr>
                                        <p:cTn id="123" dur="1000" fill="hold"/>
                                        <p:tgtEl>
                                          <p:spTgt spid="148"/>
                                        </p:tgtEl>
                                        <p:attrNameLst>
                                          <p:attrName>ppt_x</p:attrName>
                                        </p:attrNameLst>
                                      </p:cBhvr>
                                      <p:tavLst>
                                        <p:tav tm="0">
                                          <p:val>
                                            <p:strVal val="#ppt_x"/>
                                          </p:val>
                                        </p:tav>
                                        <p:tav tm="100000">
                                          <p:val>
                                            <p:strVal val="#ppt_x"/>
                                          </p:val>
                                        </p:tav>
                                      </p:tavLst>
                                    </p:anim>
                                    <p:anim calcmode="lin" valueType="num">
                                      <p:cBhvr>
                                        <p:cTn id="124" dur="1000" fill="hold"/>
                                        <p:tgtEl>
                                          <p:spTgt spid="148"/>
                                        </p:tgtEl>
                                        <p:attrNameLst>
                                          <p:attrName>ppt_y</p:attrName>
                                        </p:attrNameLst>
                                      </p:cBhvr>
                                      <p:tavLst>
                                        <p:tav tm="0">
                                          <p:val>
                                            <p:strVal val="#ppt_y-.1"/>
                                          </p:val>
                                        </p:tav>
                                        <p:tav tm="100000">
                                          <p:val>
                                            <p:strVal val="#ppt_y"/>
                                          </p:val>
                                        </p:tav>
                                      </p:tavLst>
                                    </p:anim>
                                  </p:childTnLst>
                                </p:cTn>
                              </p:par>
                            </p:childTnLst>
                          </p:cTn>
                        </p:par>
                        <p:par>
                          <p:cTn id="125" fill="hold">
                            <p:stCondLst>
                              <p:cond delay="8000"/>
                            </p:stCondLst>
                            <p:childTnLst>
                              <p:par>
                                <p:cTn id="126" presetID="42" presetClass="entr" presetSubtype="0" fill="hold" grpId="0" nodeType="afterEffect">
                                  <p:stCondLst>
                                    <p:cond delay="0"/>
                                  </p:stCondLst>
                                  <p:childTnLst>
                                    <p:set>
                                      <p:cBhvr>
                                        <p:cTn id="127" dur="1" fill="hold">
                                          <p:stCondLst>
                                            <p:cond delay="0"/>
                                          </p:stCondLst>
                                        </p:cTn>
                                        <p:tgtEl>
                                          <p:spTgt spid="125"/>
                                        </p:tgtEl>
                                        <p:attrNameLst>
                                          <p:attrName>style.visibility</p:attrName>
                                        </p:attrNameLst>
                                      </p:cBhvr>
                                      <p:to>
                                        <p:strVal val="visible"/>
                                      </p:to>
                                    </p:set>
                                    <p:animEffect transition="in" filter="fade">
                                      <p:cBhvr>
                                        <p:cTn id="128" dur="1000"/>
                                        <p:tgtEl>
                                          <p:spTgt spid="125"/>
                                        </p:tgtEl>
                                      </p:cBhvr>
                                    </p:animEffect>
                                    <p:anim calcmode="lin" valueType="num">
                                      <p:cBhvr>
                                        <p:cTn id="129" dur="1000" fill="hold"/>
                                        <p:tgtEl>
                                          <p:spTgt spid="125"/>
                                        </p:tgtEl>
                                        <p:attrNameLst>
                                          <p:attrName>ppt_x</p:attrName>
                                        </p:attrNameLst>
                                      </p:cBhvr>
                                      <p:tavLst>
                                        <p:tav tm="0">
                                          <p:val>
                                            <p:strVal val="#ppt_x"/>
                                          </p:val>
                                        </p:tav>
                                        <p:tav tm="100000">
                                          <p:val>
                                            <p:strVal val="#ppt_x"/>
                                          </p:val>
                                        </p:tav>
                                      </p:tavLst>
                                    </p:anim>
                                    <p:anim calcmode="lin" valueType="num">
                                      <p:cBhvr>
                                        <p:cTn id="130" dur="1000" fill="hold"/>
                                        <p:tgtEl>
                                          <p:spTgt spid="125"/>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128"/>
                                        </p:tgtEl>
                                        <p:attrNameLst>
                                          <p:attrName>style.visibility</p:attrName>
                                        </p:attrNameLst>
                                      </p:cBhvr>
                                      <p:to>
                                        <p:strVal val="visible"/>
                                      </p:to>
                                    </p:set>
                                    <p:animEffect transition="in" filter="fade">
                                      <p:cBhvr>
                                        <p:cTn id="133" dur="1000"/>
                                        <p:tgtEl>
                                          <p:spTgt spid="128"/>
                                        </p:tgtEl>
                                      </p:cBhvr>
                                    </p:animEffect>
                                    <p:anim calcmode="lin" valueType="num">
                                      <p:cBhvr>
                                        <p:cTn id="134" dur="1000" fill="hold"/>
                                        <p:tgtEl>
                                          <p:spTgt spid="128"/>
                                        </p:tgtEl>
                                        <p:attrNameLst>
                                          <p:attrName>ppt_x</p:attrName>
                                        </p:attrNameLst>
                                      </p:cBhvr>
                                      <p:tavLst>
                                        <p:tav tm="0">
                                          <p:val>
                                            <p:strVal val="#ppt_x"/>
                                          </p:val>
                                        </p:tav>
                                        <p:tav tm="100000">
                                          <p:val>
                                            <p:strVal val="#ppt_x"/>
                                          </p:val>
                                        </p:tav>
                                      </p:tavLst>
                                    </p:anim>
                                    <p:anim calcmode="lin" valueType="num">
                                      <p:cBhvr>
                                        <p:cTn id="135" dur="1000" fill="hold"/>
                                        <p:tgtEl>
                                          <p:spTgt spid="128"/>
                                        </p:tgtEl>
                                        <p:attrNameLst>
                                          <p:attrName>ppt_y</p:attrName>
                                        </p:attrNameLst>
                                      </p:cBhvr>
                                      <p:tavLst>
                                        <p:tav tm="0">
                                          <p:val>
                                            <p:strVal val="#ppt_y+.1"/>
                                          </p:val>
                                        </p:tav>
                                        <p:tav tm="100000">
                                          <p:val>
                                            <p:strVal val="#ppt_y"/>
                                          </p:val>
                                        </p:tav>
                                      </p:tavLst>
                                    </p:anim>
                                  </p:childTnLst>
                                </p:cTn>
                              </p:par>
                            </p:childTnLst>
                          </p:cTn>
                        </p:par>
                        <p:par>
                          <p:cTn id="136" fill="hold">
                            <p:stCondLst>
                              <p:cond delay="9000"/>
                            </p:stCondLst>
                            <p:childTnLst>
                              <p:par>
                                <p:cTn id="137" presetID="47" presetClass="entr" presetSubtype="0" fill="hold" grpId="0" nodeType="afterEffect">
                                  <p:stCondLst>
                                    <p:cond delay="0"/>
                                  </p:stCondLst>
                                  <p:childTnLst>
                                    <p:set>
                                      <p:cBhvr>
                                        <p:cTn id="138" dur="1" fill="hold">
                                          <p:stCondLst>
                                            <p:cond delay="0"/>
                                          </p:stCondLst>
                                        </p:cTn>
                                        <p:tgtEl>
                                          <p:spTgt spid="133"/>
                                        </p:tgtEl>
                                        <p:attrNameLst>
                                          <p:attrName>style.visibility</p:attrName>
                                        </p:attrNameLst>
                                      </p:cBhvr>
                                      <p:to>
                                        <p:strVal val="visible"/>
                                      </p:to>
                                    </p:set>
                                    <p:animEffect transition="in" filter="fade">
                                      <p:cBhvr>
                                        <p:cTn id="139" dur="1000"/>
                                        <p:tgtEl>
                                          <p:spTgt spid="133"/>
                                        </p:tgtEl>
                                      </p:cBhvr>
                                    </p:animEffect>
                                    <p:anim calcmode="lin" valueType="num">
                                      <p:cBhvr>
                                        <p:cTn id="140" dur="1000" fill="hold"/>
                                        <p:tgtEl>
                                          <p:spTgt spid="133"/>
                                        </p:tgtEl>
                                        <p:attrNameLst>
                                          <p:attrName>ppt_x</p:attrName>
                                        </p:attrNameLst>
                                      </p:cBhvr>
                                      <p:tavLst>
                                        <p:tav tm="0">
                                          <p:val>
                                            <p:strVal val="#ppt_x"/>
                                          </p:val>
                                        </p:tav>
                                        <p:tav tm="100000">
                                          <p:val>
                                            <p:strVal val="#ppt_x"/>
                                          </p:val>
                                        </p:tav>
                                      </p:tavLst>
                                    </p:anim>
                                    <p:anim calcmode="lin" valueType="num">
                                      <p:cBhvr>
                                        <p:cTn id="141" dur="1000" fill="hold"/>
                                        <p:tgtEl>
                                          <p:spTgt spid="133"/>
                                        </p:tgtEl>
                                        <p:attrNameLst>
                                          <p:attrName>ppt_y</p:attrName>
                                        </p:attrNameLst>
                                      </p:cBhvr>
                                      <p:tavLst>
                                        <p:tav tm="0">
                                          <p:val>
                                            <p:strVal val="#ppt_y-.1"/>
                                          </p:val>
                                        </p:tav>
                                        <p:tav tm="100000">
                                          <p:val>
                                            <p:strVal val="#ppt_y"/>
                                          </p:val>
                                        </p:tav>
                                      </p:tavLst>
                                    </p:anim>
                                  </p:childTnLst>
                                </p:cTn>
                              </p:par>
                              <p:par>
                                <p:cTn id="142" presetID="47" presetClass="entr" presetSubtype="0" fill="hold" grpId="0" nodeType="withEffect">
                                  <p:stCondLst>
                                    <p:cond delay="0"/>
                                  </p:stCondLst>
                                  <p:childTnLst>
                                    <p:set>
                                      <p:cBhvr>
                                        <p:cTn id="143" dur="1" fill="hold">
                                          <p:stCondLst>
                                            <p:cond delay="0"/>
                                          </p:stCondLst>
                                        </p:cTn>
                                        <p:tgtEl>
                                          <p:spTgt spid="134"/>
                                        </p:tgtEl>
                                        <p:attrNameLst>
                                          <p:attrName>style.visibility</p:attrName>
                                        </p:attrNameLst>
                                      </p:cBhvr>
                                      <p:to>
                                        <p:strVal val="visible"/>
                                      </p:to>
                                    </p:set>
                                    <p:animEffect transition="in" filter="fade">
                                      <p:cBhvr>
                                        <p:cTn id="144" dur="1000"/>
                                        <p:tgtEl>
                                          <p:spTgt spid="134"/>
                                        </p:tgtEl>
                                      </p:cBhvr>
                                    </p:animEffect>
                                    <p:anim calcmode="lin" valueType="num">
                                      <p:cBhvr>
                                        <p:cTn id="145" dur="1000" fill="hold"/>
                                        <p:tgtEl>
                                          <p:spTgt spid="134"/>
                                        </p:tgtEl>
                                        <p:attrNameLst>
                                          <p:attrName>ppt_x</p:attrName>
                                        </p:attrNameLst>
                                      </p:cBhvr>
                                      <p:tavLst>
                                        <p:tav tm="0">
                                          <p:val>
                                            <p:strVal val="#ppt_x"/>
                                          </p:val>
                                        </p:tav>
                                        <p:tav tm="100000">
                                          <p:val>
                                            <p:strVal val="#ppt_x"/>
                                          </p:val>
                                        </p:tav>
                                      </p:tavLst>
                                    </p:anim>
                                    <p:anim calcmode="lin" valueType="num">
                                      <p:cBhvr>
                                        <p:cTn id="146" dur="1000" fill="hold"/>
                                        <p:tgtEl>
                                          <p:spTgt spid="134"/>
                                        </p:tgtEl>
                                        <p:attrNameLst>
                                          <p:attrName>ppt_y</p:attrName>
                                        </p:attrNameLst>
                                      </p:cBhvr>
                                      <p:tavLst>
                                        <p:tav tm="0">
                                          <p:val>
                                            <p:strVal val="#ppt_y-.1"/>
                                          </p:val>
                                        </p:tav>
                                        <p:tav tm="100000">
                                          <p:val>
                                            <p:strVal val="#ppt_y"/>
                                          </p:val>
                                        </p:tav>
                                      </p:tavLst>
                                    </p:anim>
                                  </p:childTnLst>
                                </p:cTn>
                              </p:par>
                              <p:par>
                                <p:cTn id="147" presetID="47" presetClass="entr" presetSubtype="0" fill="hold" nodeType="withEffect">
                                  <p:stCondLst>
                                    <p:cond delay="0"/>
                                  </p:stCondLst>
                                  <p:childTnLst>
                                    <p:set>
                                      <p:cBhvr>
                                        <p:cTn id="148" dur="1" fill="hold">
                                          <p:stCondLst>
                                            <p:cond delay="0"/>
                                          </p:stCondLst>
                                        </p:cTn>
                                        <p:tgtEl>
                                          <p:spTgt spid="149"/>
                                        </p:tgtEl>
                                        <p:attrNameLst>
                                          <p:attrName>style.visibility</p:attrName>
                                        </p:attrNameLst>
                                      </p:cBhvr>
                                      <p:to>
                                        <p:strVal val="visible"/>
                                      </p:to>
                                    </p:set>
                                    <p:animEffect transition="in" filter="fade">
                                      <p:cBhvr>
                                        <p:cTn id="149" dur="1000"/>
                                        <p:tgtEl>
                                          <p:spTgt spid="149"/>
                                        </p:tgtEl>
                                      </p:cBhvr>
                                    </p:animEffect>
                                    <p:anim calcmode="lin" valueType="num">
                                      <p:cBhvr>
                                        <p:cTn id="150" dur="1000" fill="hold"/>
                                        <p:tgtEl>
                                          <p:spTgt spid="149"/>
                                        </p:tgtEl>
                                        <p:attrNameLst>
                                          <p:attrName>ppt_x</p:attrName>
                                        </p:attrNameLst>
                                      </p:cBhvr>
                                      <p:tavLst>
                                        <p:tav tm="0">
                                          <p:val>
                                            <p:strVal val="#ppt_x"/>
                                          </p:val>
                                        </p:tav>
                                        <p:tav tm="100000">
                                          <p:val>
                                            <p:strVal val="#ppt_x"/>
                                          </p:val>
                                        </p:tav>
                                      </p:tavLst>
                                    </p:anim>
                                    <p:anim calcmode="lin" valueType="num">
                                      <p:cBhvr>
                                        <p:cTn id="151" dur="1000" fill="hold"/>
                                        <p:tgtEl>
                                          <p:spTgt spid="149"/>
                                        </p:tgtEl>
                                        <p:attrNameLst>
                                          <p:attrName>ppt_y</p:attrName>
                                        </p:attrNameLst>
                                      </p:cBhvr>
                                      <p:tavLst>
                                        <p:tav tm="0">
                                          <p:val>
                                            <p:strVal val="#ppt_y-.1"/>
                                          </p:val>
                                        </p:tav>
                                        <p:tav tm="100000">
                                          <p:val>
                                            <p:strVal val="#ppt_y"/>
                                          </p:val>
                                        </p:tav>
                                      </p:tavLst>
                                    </p:anim>
                                  </p:childTnLst>
                                </p:cTn>
                              </p:par>
                              <p:par>
                                <p:cTn id="152" presetID="47" presetClass="entr" presetSubtype="0" fill="hold" grpId="0" nodeType="withEffect">
                                  <p:stCondLst>
                                    <p:cond delay="0"/>
                                  </p:stCondLst>
                                  <p:childTnLst>
                                    <p:set>
                                      <p:cBhvr>
                                        <p:cTn id="153" dur="1" fill="hold">
                                          <p:stCondLst>
                                            <p:cond delay="0"/>
                                          </p:stCondLst>
                                        </p:cTn>
                                        <p:tgtEl>
                                          <p:spTgt spid="137"/>
                                        </p:tgtEl>
                                        <p:attrNameLst>
                                          <p:attrName>style.visibility</p:attrName>
                                        </p:attrNameLst>
                                      </p:cBhvr>
                                      <p:to>
                                        <p:strVal val="visible"/>
                                      </p:to>
                                    </p:set>
                                    <p:animEffect transition="in" filter="fade">
                                      <p:cBhvr>
                                        <p:cTn id="154" dur="1000"/>
                                        <p:tgtEl>
                                          <p:spTgt spid="137"/>
                                        </p:tgtEl>
                                      </p:cBhvr>
                                    </p:animEffect>
                                    <p:anim calcmode="lin" valueType="num">
                                      <p:cBhvr>
                                        <p:cTn id="155" dur="1000" fill="hold"/>
                                        <p:tgtEl>
                                          <p:spTgt spid="137"/>
                                        </p:tgtEl>
                                        <p:attrNameLst>
                                          <p:attrName>ppt_x</p:attrName>
                                        </p:attrNameLst>
                                      </p:cBhvr>
                                      <p:tavLst>
                                        <p:tav tm="0">
                                          <p:val>
                                            <p:strVal val="#ppt_x"/>
                                          </p:val>
                                        </p:tav>
                                        <p:tav tm="100000">
                                          <p:val>
                                            <p:strVal val="#ppt_x"/>
                                          </p:val>
                                        </p:tav>
                                      </p:tavLst>
                                    </p:anim>
                                    <p:anim calcmode="lin" valueType="num">
                                      <p:cBhvr>
                                        <p:cTn id="156" dur="1000" fill="hold"/>
                                        <p:tgtEl>
                                          <p:spTgt spid="137"/>
                                        </p:tgtEl>
                                        <p:attrNameLst>
                                          <p:attrName>ppt_y</p:attrName>
                                        </p:attrNameLst>
                                      </p:cBhvr>
                                      <p:tavLst>
                                        <p:tav tm="0">
                                          <p:val>
                                            <p:strVal val="#ppt_y-.1"/>
                                          </p:val>
                                        </p:tav>
                                        <p:tav tm="100000">
                                          <p:val>
                                            <p:strVal val="#ppt_y"/>
                                          </p:val>
                                        </p:tav>
                                      </p:tavLst>
                                    </p:anim>
                                  </p:childTnLst>
                                </p:cTn>
                              </p:par>
                            </p:childTnLst>
                          </p:cTn>
                        </p:par>
                        <p:par>
                          <p:cTn id="157" fill="hold">
                            <p:stCondLst>
                              <p:cond delay="10000"/>
                            </p:stCondLst>
                            <p:childTnLst>
                              <p:par>
                                <p:cTn id="158" presetID="42" presetClass="entr" presetSubtype="0" fill="hold" grpId="0" nodeType="afterEffect">
                                  <p:stCondLst>
                                    <p:cond delay="0"/>
                                  </p:stCondLst>
                                  <p:childTnLst>
                                    <p:set>
                                      <p:cBhvr>
                                        <p:cTn id="159" dur="1" fill="hold">
                                          <p:stCondLst>
                                            <p:cond delay="0"/>
                                          </p:stCondLst>
                                        </p:cTn>
                                        <p:tgtEl>
                                          <p:spTgt spid="132"/>
                                        </p:tgtEl>
                                        <p:attrNameLst>
                                          <p:attrName>style.visibility</p:attrName>
                                        </p:attrNameLst>
                                      </p:cBhvr>
                                      <p:to>
                                        <p:strVal val="visible"/>
                                      </p:to>
                                    </p:set>
                                    <p:animEffect transition="in" filter="fade">
                                      <p:cBhvr>
                                        <p:cTn id="160" dur="1000"/>
                                        <p:tgtEl>
                                          <p:spTgt spid="132"/>
                                        </p:tgtEl>
                                      </p:cBhvr>
                                    </p:animEffect>
                                    <p:anim calcmode="lin" valueType="num">
                                      <p:cBhvr>
                                        <p:cTn id="161" dur="1000" fill="hold"/>
                                        <p:tgtEl>
                                          <p:spTgt spid="132"/>
                                        </p:tgtEl>
                                        <p:attrNameLst>
                                          <p:attrName>ppt_x</p:attrName>
                                        </p:attrNameLst>
                                      </p:cBhvr>
                                      <p:tavLst>
                                        <p:tav tm="0">
                                          <p:val>
                                            <p:strVal val="#ppt_x"/>
                                          </p:val>
                                        </p:tav>
                                        <p:tav tm="100000">
                                          <p:val>
                                            <p:strVal val="#ppt_x"/>
                                          </p:val>
                                        </p:tav>
                                      </p:tavLst>
                                    </p:anim>
                                    <p:anim calcmode="lin" valueType="num">
                                      <p:cBhvr>
                                        <p:cTn id="162" dur="1000" fill="hold"/>
                                        <p:tgtEl>
                                          <p:spTgt spid="132"/>
                                        </p:tgtEl>
                                        <p:attrNameLst>
                                          <p:attrName>ppt_y</p:attrName>
                                        </p:attrNameLst>
                                      </p:cBhvr>
                                      <p:tavLst>
                                        <p:tav tm="0">
                                          <p:val>
                                            <p:strVal val="#ppt_y+.1"/>
                                          </p:val>
                                        </p:tav>
                                        <p:tav tm="100000">
                                          <p:val>
                                            <p:strVal val="#ppt_y"/>
                                          </p:val>
                                        </p:tav>
                                      </p:tavLst>
                                    </p:anim>
                                  </p:childTnLst>
                                </p:cTn>
                              </p:par>
                              <p:par>
                                <p:cTn id="163" presetID="42" presetClass="entr" presetSubtype="0" fill="hold" grpId="0" nodeType="withEffect">
                                  <p:stCondLst>
                                    <p:cond delay="0"/>
                                  </p:stCondLst>
                                  <p:childTnLst>
                                    <p:set>
                                      <p:cBhvr>
                                        <p:cTn id="164" dur="1" fill="hold">
                                          <p:stCondLst>
                                            <p:cond delay="0"/>
                                          </p:stCondLst>
                                        </p:cTn>
                                        <p:tgtEl>
                                          <p:spTgt spid="135"/>
                                        </p:tgtEl>
                                        <p:attrNameLst>
                                          <p:attrName>style.visibility</p:attrName>
                                        </p:attrNameLst>
                                      </p:cBhvr>
                                      <p:to>
                                        <p:strVal val="visible"/>
                                      </p:to>
                                    </p:set>
                                    <p:animEffect transition="in" filter="fade">
                                      <p:cBhvr>
                                        <p:cTn id="165" dur="1000"/>
                                        <p:tgtEl>
                                          <p:spTgt spid="135"/>
                                        </p:tgtEl>
                                      </p:cBhvr>
                                    </p:animEffect>
                                    <p:anim calcmode="lin" valueType="num">
                                      <p:cBhvr>
                                        <p:cTn id="166" dur="1000" fill="hold"/>
                                        <p:tgtEl>
                                          <p:spTgt spid="135"/>
                                        </p:tgtEl>
                                        <p:attrNameLst>
                                          <p:attrName>ppt_x</p:attrName>
                                        </p:attrNameLst>
                                      </p:cBhvr>
                                      <p:tavLst>
                                        <p:tav tm="0">
                                          <p:val>
                                            <p:strVal val="#ppt_x"/>
                                          </p:val>
                                        </p:tav>
                                        <p:tav tm="100000">
                                          <p:val>
                                            <p:strVal val="#ppt_x"/>
                                          </p:val>
                                        </p:tav>
                                      </p:tavLst>
                                    </p:anim>
                                    <p:anim calcmode="lin" valueType="num">
                                      <p:cBhvr>
                                        <p:cTn id="167" dur="1000" fill="hold"/>
                                        <p:tgtEl>
                                          <p:spTgt spid="135"/>
                                        </p:tgtEl>
                                        <p:attrNameLst>
                                          <p:attrName>ppt_y</p:attrName>
                                        </p:attrNameLst>
                                      </p:cBhvr>
                                      <p:tavLst>
                                        <p:tav tm="0">
                                          <p:val>
                                            <p:strVal val="#ppt_y+.1"/>
                                          </p:val>
                                        </p:tav>
                                        <p:tav tm="100000">
                                          <p:val>
                                            <p:strVal val="#ppt_y"/>
                                          </p:val>
                                        </p:tav>
                                      </p:tavLst>
                                    </p:anim>
                                  </p:childTnLst>
                                </p:cTn>
                              </p:par>
                            </p:childTnLst>
                          </p:cTn>
                        </p:par>
                        <p:par>
                          <p:cTn id="168" fill="hold">
                            <p:stCondLst>
                              <p:cond delay="11000"/>
                            </p:stCondLst>
                            <p:childTnLst>
                              <p:par>
                                <p:cTn id="169" presetID="47" presetClass="entr" presetSubtype="0" fill="hold" grpId="0" nodeType="afterEffect">
                                  <p:stCondLst>
                                    <p:cond delay="0"/>
                                  </p:stCondLst>
                                  <p:childTnLst>
                                    <p:set>
                                      <p:cBhvr>
                                        <p:cTn id="170" dur="1" fill="hold">
                                          <p:stCondLst>
                                            <p:cond delay="0"/>
                                          </p:stCondLst>
                                        </p:cTn>
                                        <p:tgtEl>
                                          <p:spTgt spid="140"/>
                                        </p:tgtEl>
                                        <p:attrNameLst>
                                          <p:attrName>style.visibility</p:attrName>
                                        </p:attrNameLst>
                                      </p:cBhvr>
                                      <p:to>
                                        <p:strVal val="visible"/>
                                      </p:to>
                                    </p:set>
                                    <p:animEffect transition="in" filter="fade">
                                      <p:cBhvr>
                                        <p:cTn id="171" dur="1000"/>
                                        <p:tgtEl>
                                          <p:spTgt spid="140"/>
                                        </p:tgtEl>
                                      </p:cBhvr>
                                    </p:animEffect>
                                    <p:anim calcmode="lin" valueType="num">
                                      <p:cBhvr>
                                        <p:cTn id="172" dur="1000" fill="hold"/>
                                        <p:tgtEl>
                                          <p:spTgt spid="140"/>
                                        </p:tgtEl>
                                        <p:attrNameLst>
                                          <p:attrName>ppt_x</p:attrName>
                                        </p:attrNameLst>
                                      </p:cBhvr>
                                      <p:tavLst>
                                        <p:tav tm="0">
                                          <p:val>
                                            <p:strVal val="#ppt_x"/>
                                          </p:val>
                                        </p:tav>
                                        <p:tav tm="100000">
                                          <p:val>
                                            <p:strVal val="#ppt_x"/>
                                          </p:val>
                                        </p:tav>
                                      </p:tavLst>
                                    </p:anim>
                                    <p:anim calcmode="lin" valueType="num">
                                      <p:cBhvr>
                                        <p:cTn id="173" dur="1000" fill="hold"/>
                                        <p:tgtEl>
                                          <p:spTgt spid="140"/>
                                        </p:tgtEl>
                                        <p:attrNameLst>
                                          <p:attrName>ppt_y</p:attrName>
                                        </p:attrNameLst>
                                      </p:cBhvr>
                                      <p:tavLst>
                                        <p:tav tm="0">
                                          <p:val>
                                            <p:strVal val="#ppt_y-.1"/>
                                          </p:val>
                                        </p:tav>
                                        <p:tav tm="100000">
                                          <p:val>
                                            <p:strVal val="#ppt_y"/>
                                          </p:val>
                                        </p:tav>
                                      </p:tavLst>
                                    </p:anim>
                                  </p:childTnLst>
                                </p:cTn>
                              </p:par>
                              <p:par>
                                <p:cTn id="174" presetID="47" presetClass="entr" presetSubtype="0" fill="hold" grpId="0" nodeType="withEffect">
                                  <p:stCondLst>
                                    <p:cond delay="0"/>
                                  </p:stCondLst>
                                  <p:childTnLst>
                                    <p:set>
                                      <p:cBhvr>
                                        <p:cTn id="175" dur="1" fill="hold">
                                          <p:stCondLst>
                                            <p:cond delay="0"/>
                                          </p:stCondLst>
                                        </p:cTn>
                                        <p:tgtEl>
                                          <p:spTgt spid="141"/>
                                        </p:tgtEl>
                                        <p:attrNameLst>
                                          <p:attrName>style.visibility</p:attrName>
                                        </p:attrNameLst>
                                      </p:cBhvr>
                                      <p:to>
                                        <p:strVal val="visible"/>
                                      </p:to>
                                    </p:set>
                                    <p:animEffect transition="in" filter="fade">
                                      <p:cBhvr>
                                        <p:cTn id="176" dur="1000"/>
                                        <p:tgtEl>
                                          <p:spTgt spid="141"/>
                                        </p:tgtEl>
                                      </p:cBhvr>
                                    </p:animEffect>
                                    <p:anim calcmode="lin" valueType="num">
                                      <p:cBhvr>
                                        <p:cTn id="177" dur="1000" fill="hold"/>
                                        <p:tgtEl>
                                          <p:spTgt spid="141"/>
                                        </p:tgtEl>
                                        <p:attrNameLst>
                                          <p:attrName>ppt_x</p:attrName>
                                        </p:attrNameLst>
                                      </p:cBhvr>
                                      <p:tavLst>
                                        <p:tav tm="0">
                                          <p:val>
                                            <p:strVal val="#ppt_x"/>
                                          </p:val>
                                        </p:tav>
                                        <p:tav tm="100000">
                                          <p:val>
                                            <p:strVal val="#ppt_x"/>
                                          </p:val>
                                        </p:tav>
                                      </p:tavLst>
                                    </p:anim>
                                    <p:anim calcmode="lin" valueType="num">
                                      <p:cBhvr>
                                        <p:cTn id="178" dur="1000" fill="hold"/>
                                        <p:tgtEl>
                                          <p:spTgt spid="141"/>
                                        </p:tgtEl>
                                        <p:attrNameLst>
                                          <p:attrName>ppt_y</p:attrName>
                                        </p:attrNameLst>
                                      </p:cBhvr>
                                      <p:tavLst>
                                        <p:tav tm="0">
                                          <p:val>
                                            <p:strVal val="#ppt_y-.1"/>
                                          </p:val>
                                        </p:tav>
                                        <p:tav tm="100000">
                                          <p:val>
                                            <p:strVal val="#ppt_y"/>
                                          </p:val>
                                        </p:tav>
                                      </p:tavLst>
                                    </p:anim>
                                  </p:childTnLst>
                                </p:cTn>
                              </p:par>
                              <p:par>
                                <p:cTn id="179" presetID="47" presetClass="entr" presetSubtype="0" fill="hold" grpId="0" nodeType="withEffect">
                                  <p:stCondLst>
                                    <p:cond delay="0"/>
                                  </p:stCondLst>
                                  <p:childTnLst>
                                    <p:set>
                                      <p:cBhvr>
                                        <p:cTn id="180" dur="1" fill="hold">
                                          <p:stCondLst>
                                            <p:cond delay="0"/>
                                          </p:stCondLst>
                                        </p:cTn>
                                        <p:tgtEl>
                                          <p:spTgt spid="144"/>
                                        </p:tgtEl>
                                        <p:attrNameLst>
                                          <p:attrName>style.visibility</p:attrName>
                                        </p:attrNameLst>
                                      </p:cBhvr>
                                      <p:to>
                                        <p:strVal val="visible"/>
                                      </p:to>
                                    </p:set>
                                    <p:animEffect transition="in" filter="fade">
                                      <p:cBhvr>
                                        <p:cTn id="181" dur="1000"/>
                                        <p:tgtEl>
                                          <p:spTgt spid="144"/>
                                        </p:tgtEl>
                                      </p:cBhvr>
                                    </p:animEffect>
                                    <p:anim calcmode="lin" valueType="num">
                                      <p:cBhvr>
                                        <p:cTn id="182" dur="1000" fill="hold"/>
                                        <p:tgtEl>
                                          <p:spTgt spid="144"/>
                                        </p:tgtEl>
                                        <p:attrNameLst>
                                          <p:attrName>ppt_x</p:attrName>
                                        </p:attrNameLst>
                                      </p:cBhvr>
                                      <p:tavLst>
                                        <p:tav tm="0">
                                          <p:val>
                                            <p:strVal val="#ppt_x"/>
                                          </p:val>
                                        </p:tav>
                                        <p:tav tm="100000">
                                          <p:val>
                                            <p:strVal val="#ppt_x"/>
                                          </p:val>
                                        </p:tav>
                                      </p:tavLst>
                                    </p:anim>
                                    <p:anim calcmode="lin" valueType="num">
                                      <p:cBhvr>
                                        <p:cTn id="183" dur="1000" fill="hold"/>
                                        <p:tgtEl>
                                          <p:spTgt spid="144"/>
                                        </p:tgtEl>
                                        <p:attrNameLst>
                                          <p:attrName>ppt_y</p:attrName>
                                        </p:attrNameLst>
                                      </p:cBhvr>
                                      <p:tavLst>
                                        <p:tav tm="0">
                                          <p:val>
                                            <p:strVal val="#ppt_y-.1"/>
                                          </p:val>
                                        </p:tav>
                                        <p:tav tm="100000">
                                          <p:val>
                                            <p:strVal val="#ppt_y"/>
                                          </p:val>
                                        </p:tav>
                                      </p:tavLst>
                                    </p:anim>
                                  </p:childTnLst>
                                </p:cTn>
                              </p:par>
                              <p:par>
                                <p:cTn id="184" presetID="47" presetClass="entr" presetSubtype="0" fill="hold" nodeType="withEffect">
                                  <p:stCondLst>
                                    <p:cond delay="0"/>
                                  </p:stCondLst>
                                  <p:childTnLst>
                                    <p:set>
                                      <p:cBhvr>
                                        <p:cTn id="185" dur="1" fill="hold">
                                          <p:stCondLst>
                                            <p:cond delay="0"/>
                                          </p:stCondLst>
                                        </p:cTn>
                                        <p:tgtEl>
                                          <p:spTgt spid="150"/>
                                        </p:tgtEl>
                                        <p:attrNameLst>
                                          <p:attrName>style.visibility</p:attrName>
                                        </p:attrNameLst>
                                      </p:cBhvr>
                                      <p:to>
                                        <p:strVal val="visible"/>
                                      </p:to>
                                    </p:set>
                                    <p:animEffect transition="in" filter="fade">
                                      <p:cBhvr>
                                        <p:cTn id="186" dur="1000"/>
                                        <p:tgtEl>
                                          <p:spTgt spid="150"/>
                                        </p:tgtEl>
                                      </p:cBhvr>
                                    </p:animEffect>
                                    <p:anim calcmode="lin" valueType="num">
                                      <p:cBhvr>
                                        <p:cTn id="187" dur="1000" fill="hold"/>
                                        <p:tgtEl>
                                          <p:spTgt spid="150"/>
                                        </p:tgtEl>
                                        <p:attrNameLst>
                                          <p:attrName>ppt_x</p:attrName>
                                        </p:attrNameLst>
                                      </p:cBhvr>
                                      <p:tavLst>
                                        <p:tav tm="0">
                                          <p:val>
                                            <p:strVal val="#ppt_x"/>
                                          </p:val>
                                        </p:tav>
                                        <p:tav tm="100000">
                                          <p:val>
                                            <p:strVal val="#ppt_x"/>
                                          </p:val>
                                        </p:tav>
                                      </p:tavLst>
                                    </p:anim>
                                    <p:anim calcmode="lin" valueType="num">
                                      <p:cBhvr>
                                        <p:cTn id="188" dur="1000" fill="hold"/>
                                        <p:tgtEl>
                                          <p:spTgt spid="150"/>
                                        </p:tgtEl>
                                        <p:attrNameLst>
                                          <p:attrName>ppt_y</p:attrName>
                                        </p:attrNameLst>
                                      </p:cBhvr>
                                      <p:tavLst>
                                        <p:tav tm="0">
                                          <p:val>
                                            <p:strVal val="#ppt_y-.1"/>
                                          </p:val>
                                        </p:tav>
                                        <p:tav tm="100000">
                                          <p:val>
                                            <p:strVal val="#ppt_y"/>
                                          </p:val>
                                        </p:tav>
                                      </p:tavLst>
                                    </p:anim>
                                  </p:childTnLst>
                                </p:cTn>
                              </p:par>
                            </p:childTnLst>
                          </p:cTn>
                        </p:par>
                        <p:par>
                          <p:cTn id="189" fill="hold">
                            <p:stCondLst>
                              <p:cond delay="12000"/>
                            </p:stCondLst>
                            <p:childTnLst>
                              <p:par>
                                <p:cTn id="190" presetID="42" presetClass="entr" presetSubtype="0" fill="hold" grpId="0" nodeType="afterEffect">
                                  <p:stCondLst>
                                    <p:cond delay="0"/>
                                  </p:stCondLst>
                                  <p:childTnLst>
                                    <p:set>
                                      <p:cBhvr>
                                        <p:cTn id="191" dur="1" fill="hold">
                                          <p:stCondLst>
                                            <p:cond delay="0"/>
                                          </p:stCondLst>
                                        </p:cTn>
                                        <p:tgtEl>
                                          <p:spTgt spid="139"/>
                                        </p:tgtEl>
                                        <p:attrNameLst>
                                          <p:attrName>style.visibility</p:attrName>
                                        </p:attrNameLst>
                                      </p:cBhvr>
                                      <p:to>
                                        <p:strVal val="visible"/>
                                      </p:to>
                                    </p:set>
                                    <p:animEffect transition="in" filter="fade">
                                      <p:cBhvr>
                                        <p:cTn id="192" dur="1000"/>
                                        <p:tgtEl>
                                          <p:spTgt spid="139"/>
                                        </p:tgtEl>
                                      </p:cBhvr>
                                    </p:animEffect>
                                    <p:anim calcmode="lin" valueType="num">
                                      <p:cBhvr>
                                        <p:cTn id="193" dur="1000" fill="hold"/>
                                        <p:tgtEl>
                                          <p:spTgt spid="139"/>
                                        </p:tgtEl>
                                        <p:attrNameLst>
                                          <p:attrName>ppt_x</p:attrName>
                                        </p:attrNameLst>
                                      </p:cBhvr>
                                      <p:tavLst>
                                        <p:tav tm="0">
                                          <p:val>
                                            <p:strVal val="#ppt_x"/>
                                          </p:val>
                                        </p:tav>
                                        <p:tav tm="100000">
                                          <p:val>
                                            <p:strVal val="#ppt_x"/>
                                          </p:val>
                                        </p:tav>
                                      </p:tavLst>
                                    </p:anim>
                                    <p:anim calcmode="lin" valueType="num">
                                      <p:cBhvr>
                                        <p:cTn id="194" dur="1000" fill="hold"/>
                                        <p:tgtEl>
                                          <p:spTgt spid="139"/>
                                        </p:tgtEl>
                                        <p:attrNameLst>
                                          <p:attrName>ppt_y</p:attrName>
                                        </p:attrNameLst>
                                      </p:cBhvr>
                                      <p:tavLst>
                                        <p:tav tm="0">
                                          <p:val>
                                            <p:strVal val="#ppt_y+.1"/>
                                          </p:val>
                                        </p:tav>
                                        <p:tav tm="100000">
                                          <p:val>
                                            <p:strVal val="#ppt_y"/>
                                          </p:val>
                                        </p:tav>
                                      </p:tavLst>
                                    </p:anim>
                                  </p:childTnLst>
                                </p:cTn>
                              </p:par>
                              <p:par>
                                <p:cTn id="195" presetID="42" presetClass="entr" presetSubtype="0" fill="hold" grpId="0" nodeType="withEffect">
                                  <p:stCondLst>
                                    <p:cond delay="0"/>
                                  </p:stCondLst>
                                  <p:childTnLst>
                                    <p:set>
                                      <p:cBhvr>
                                        <p:cTn id="196" dur="1" fill="hold">
                                          <p:stCondLst>
                                            <p:cond delay="0"/>
                                          </p:stCondLst>
                                        </p:cTn>
                                        <p:tgtEl>
                                          <p:spTgt spid="142"/>
                                        </p:tgtEl>
                                        <p:attrNameLst>
                                          <p:attrName>style.visibility</p:attrName>
                                        </p:attrNameLst>
                                      </p:cBhvr>
                                      <p:to>
                                        <p:strVal val="visible"/>
                                      </p:to>
                                    </p:set>
                                    <p:animEffect transition="in" filter="fade">
                                      <p:cBhvr>
                                        <p:cTn id="197" dur="1000"/>
                                        <p:tgtEl>
                                          <p:spTgt spid="142"/>
                                        </p:tgtEl>
                                      </p:cBhvr>
                                    </p:animEffect>
                                    <p:anim calcmode="lin" valueType="num">
                                      <p:cBhvr>
                                        <p:cTn id="198" dur="1000" fill="hold"/>
                                        <p:tgtEl>
                                          <p:spTgt spid="142"/>
                                        </p:tgtEl>
                                        <p:attrNameLst>
                                          <p:attrName>ppt_x</p:attrName>
                                        </p:attrNameLst>
                                      </p:cBhvr>
                                      <p:tavLst>
                                        <p:tav tm="0">
                                          <p:val>
                                            <p:strVal val="#ppt_x"/>
                                          </p:val>
                                        </p:tav>
                                        <p:tav tm="100000">
                                          <p:val>
                                            <p:strVal val="#ppt_x"/>
                                          </p:val>
                                        </p:tav>
                                      </p:tavLst>
                                    </p:anim>
                                    <p:anim calcmode="lin" valueType="num">
                                      <p:cBhvr>
                                        <p:cTn id="199" dur="1000" fill="hold"/>
                                        <p:tgtEl>
                                          <p:spTgt spid="1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52" grpId="0" animBg="1"/>
      <p:bldP spid="27" grpId="0"/>
      <p:bldP spid="29" grpId="0"/>
      <p:bldP spid="88" grpId="0"/>
      <p:bldP spid="111" grpId="0" animBg="1"/>
      <p:bldP spid="112" grpId="0" animBg="1"/>
      <p:bldP spid="113" grpId="0"/>
      <p:bldP spid="114" grpId="0"/>
      <p:bldP spid="116" grpId="0"/>
      <p:bldP spid="118" grpId="0" animBg="1"/>
      <p:bldP spid="119" grpId="0" animBg="1"/>
      <p:bldP spid="120" grpId="0"/>
      <p:bldP spid="121" grpId="0"/>
      <p:bldP spid="123" grpId="0"/>
      <p:bldP spid="125" grpId="0" animBg="1"/>
      <p:bldP spid="126" grpId="0" animBg="1"/>
      <p:bldP spid="127" grpId="0"/>
      <p:bldP spid="128" grpId="0"/>
      <p:bldP spid="130" grpId="0"/>
      <p:bldP spid="132" grpId="0" animBg="1"/>
      <p:bldP spid="133" grpId="0" animBg="1"/>
      <p:bldP spid="134" grpId="0"/>
      <p:bldP spid="135" grpId="0"/>
      <p:bldP spid="137" grpId="0"/>
      <p:bldP spid="139" grpId="0" animBg="1"/>
      <p:bldP spid="140" grpId="0" animBg="1"/>
      <p:bldP spid="141" grpId="0"/>
      <p:bldP spid="142" grpId="0"/>
      <p:bldP spid="144" grpId="0"/>
      <p:bldP spid="145"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2" name="Hexagon 1">
            <a:extLst>
              <a:ext uri="{FF2B5EF4-FFF2-40B4-BE49-F238E27FC236}">
                <a16:creationId xmlns:a16="http://schemas.microsoft.com/office/drawing/2014/main" id="{F033E33D-368B-49EA-819D-09A7E266D330}"/>
              </a:ext>
            </a:extLst>
          </p:cNvPr>
          <p:cNvSpPr/>
          <p:nvPr/>
        </p:nvSpPr>
        <p:spPr>
          <a:xfrm rot="16200000">
            <a:off x="3959900" y="1219200"/>
            <a:ext cx="2362200" cy="2209801"/>
          </a:xfrm>
          <a:prstGeom prst="hexagon">
            <a:avLst>
              <a:gd name="adj" fmla="val 26994"/>
              <a:gd name="vf" fmla="val 115470"/>
            </a:avLst>
          </a:prstGeom>
          <a:blipFill dpi="0" rotWithShape="0">
            <a:blip r:embed="rId3"/>
            <a:srcRect/>
            <a:stretch>
              <a:fillRect/>
            </a:stretch>
          </a:blipFill>
          <a:ln w="25400">
            <a:solidFill>
              <a:srgbClr val="FF2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B7D33677-B3CC-40B5-9852-9D56E554BB51}"/>
              </a:ext>
            </a:extLst>
          </p:cNvPr>
          <p:cNvSpPr>
            <a:spLocks noChangeAspect="1"/>
          </p:cNvSpPr>
          <p:nvPr/>
        </p:nvSpPr>
        <p:spPr>
          <a:xfrm rot="16200000">
            <a:off x="2026126" y="2441448"/>
            <a:ext cx="3819143" cy="5046909"/>
          </a:xfrm>
          <a:custGeom>
            <a:avLst/>
            <a:gdLst>
              <a:gd name="connsiteX0" fmla="*/ 3819143 w 3819143"/>
              <a:gd name="connsiteY0" fmla="*/ 2523455 h 5046909"/>
              <a:gd name="connsiteX1" fmla="*/ 2456780 w 3819143"/>
              <a:gd name="connsiteY1" fmla="*/ 5046909 h 5046909"/>
              <a:gd name="connsiteX2" fmla="*/ 0 w 3819143"/>
              <a:gd name="connsiteY2" fmla="*/ 5046909 h 5046909"/>
              <a:gd name="connsiteX3" fmla="*/ 1 w 3819143"/>
              <a:gd name="connsiteY3" fmla="*/ 0 h 5046909"/>
              <a:gd name="connsiteX4" fmla="*/ 2456780 w 3819143"/>
              <a:gd name="connsiteY4" fmla="*/ 0 h 5046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9143" h="5046909">
                <a:moveTo>
                  <a:pt x="3819143" y="2523455"/>
                </a:moveTo>
                <a:lnTo>
                  <a:pt x="2456780" y="5046909"/>
                </a:lnTo>
                <a:lnTo>
                  <a:pt x="0" y="5046909"/>
                </a:lnTo>
                <a:lnTo>
                  <a:pt x="1" y="0"/>
                </a:lnTo>
                <a:lnTo>
                  <a:pt x="2456780" y="0"/>
                </a:lnTo>
                <a:close/>
              </a:path>
            </a:pathLst>
          </a:custGeom>
          <a:blipFill dpi="0" rotWithShape="0">
            <a:blip r:embed="rId4"/>
            <a:srcRect/>
            <a:stretch>
              <a:fillRect/>
            </a:stretch>
          </a:blipFill>
          <a:ln w="25400">
            <a:solidFill>
              <a:srgbClr val="3EB8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6487E389-D839-4DA9-BD71-8F9B0041E9B0}"/>
              </a:ext>
            </a:extLst>
          </p:cNvPr>
          <p:cNvSpPr>
            <a:spLocks noChangeAspect="1"/>
          </p:cNvSpPr>
          <p:nvPr/>
        </p:nvSpPr>
        <p:spPr>
          <a:xfrm rot="16200000">
            <a:off x="-210312" y="173736"/>
            <a:ext cx="4220665" cy="3835294"/>
          </a:xfrm>
          <a:custGeom>
            <a:avLst/>
            <a:gdLst>
              <a:gd name="connsiteX0" fmla="*/ 4220665 w 4220665"/>
              <a:gd name="connsiteY0" fmla="*/ 0 h 3835294"/>
              <a:gd name="connsiteX1" fmla="*/ 4220665 w 4220665"/>
              <a:gd name="connsiteY1" fmla="*/ 3486942 h 3835294"/>
              <a:gd name="connsiteX2" fmla="*/ 4032597 w 4220665"/>
              <a:gd name="connsiteY2" fmla="*/ 3835294 h 3835294"/>
              <a:gd name="connsiteX3" fmla="*/ 1362363 w 4220665"/>
              <a:gd name="connsiteY3" fmla="*/ 3835294 h 3835294"/>
              <a:gd name="connsiteX4" fmla="*/ 0 w 4220665"/>
              <a:gd name="connsiteY4" fmla="*/ 1311840 h 3835294"/>
              <a:gd name="connsiteX5" fmla="*/ 708236 w 4220665"/>
              <a:gd name="connsiteY5" fmla="*/ 0 h 383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0665" h="3835294">
                <a:moveTo>
                  <a:pt x="4220665" y="0"/>
                </a:moveTo>
                <a:lnTo>
                  <a:pt x="4220665" y="3486942"/>
                </a:lnTo>
                <a:lnTo>
                  <a:pt x="4032597" y="3835294"/>
                </a:lnTo>
                <a:lnTo>
                  <a:pt x="1362363" y="3835294"/>
                </a:lnTo>
                <a:lnTo>
                  <a:pt x="0" y="1311840"/>
                </a:lnTo>
                <a:lnTo>
                  <a:pt x="708236" y="0"/>
                </a:lnTo>
                <a:close/>
              </a:path>
            </a:pathLst>
          </a:custGeom>
          <a:blipFill dpi="0" rotWithShape="0">
            <a:blip r:embed="rId5"/>
            <a:srcRect/>
            <a:stretch>
              <a:fillRect/>
            </a:stretch>
          </a:blipFill>
          <a:ln w="25400">
            <a:solidFill>
              <a:srgbClr val="85C4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111E2C04-FB5C-42D4-9D4F-E519624E9867}"/>
              </a:ext>
            </a:extLst>
          </p:cNvPr>
          <p:cNvSpPr>
            <a:spLocks noChangeAspect="1"/>
          </p:cNvSpPr>
          <p:nvPr/>
        </p:nvSpPr>
        <p:spPr>
          <a:xfrm rot="16200000">
            <a:off x="-941832" y="4709160"/>
            <a:ext cx="3096485" cy="1235711"/>
          </a:xfrm>
          <a:custGeom>
            <a:avLst/>
            <a:gdLst>
              <a:gd name="connsiteX0" fmla="*/ 3096485 w 3096485"/>
              <a:gd name="connsiteY0" fmla="*/ 1 h 1235711"/>
              <a:gd name="connsiteX1" fmla="*/ 2429349 w 3096485"/>
              <a:gd name="connsiteY1" fmla="*/ 1235711 h 1235711"/>
              <a:gd name="connsiteX2" fmla="*/ 392729 w 3096485"/>
              <a:gd name="connsiteY2" fmla="*/ 1235711 h 1235711"/>
              <a:gd name="connsiteX3" fmla="*/ 0 w 3096485"/>
              <a:gd name="connsiteY3" fmla="*/ 508273 h 1235711"/>
              <a:gd name="connsiteX4" fmla="*/ 0 w 3096485"/>
              <a:gd name="connsiteY4" fmla="*/ 0 h 123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6485" h="1235711">
                <a:moveTo>
                  <a:pt x="3096485" y="1"/>
                </a:moveTo>
                <a:lnTo>
                  <a:pt x="2429349" y="1235711"/>
                </a:lnTo>
                <a:lnTo>
                  <a:pt x="392729" y="1235711"/>
                </a:lnTo>
                <a:lnTo>
                  <a:pt x="0" y="508273"/>
                </a:lnTo>
                <a:lnTo>
                  <a:pt x="0" y="0"/>
                </a:lnTo>
                <a:close/>
              </a:path>
            </a:pathLst>
          </a:custGeom>
          <a:blipFill dpi="0" rotWithShape="0">
            <a:blip r:embed="rId6"/>
            <a:srcRect/>
            <a:stretch>
              <a:fillRect/>
            </a:stretch>
          </a:blipFill>
          <a:ln w="25400">
            <a:solidFill>
              <a:srgbClr val="FFA80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C97CCEFF-5BEF-4588-822B-BC9217AAB30B}"/>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22" name="TextBox 21">
            <a:extLst>
              <a:ext uri="{FF2B5EF4-FFF2-40B4-BE49-F238E27FC236}">
                <a16:creationId xmlns:a16="http://schemas.microsoft.com/office/drawing/2014/main" id="{7C79F5BB-A9C4-4F8C-830E-72AEB65A8940}"/>
              </a:ext>
            </a:extLst>
          </p:cNvPr>
          <p:cNvSpPr txBox="1"/>
          <p:nvPr/>
        </p:nvSpPr>
        <p:spPr>
          <a:xfrm>
            <a:off x="7985760" y="2971800"/>
            <a:ext cx="3749040" cy="3600986"/>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584578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2" presetClass="entr" presetSubtype="3"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1+#ppt_w/2"/>
                                          </p:val>
                                        </p:tav>
                                        <p:tav tm="100000">
                                          <p:val>
                                            <p:strVal val="#ppt_x"/>
                                          </p:val>
                                        </p:tav>
                                      </p:tavLst>
                                    </p:anim>
                                    <p:anim calcmode="lin" valueType="num">
                                      <p:cBhvr additive="base">
                                        <p:cTn id="12" dur="1000" fill="hold"/>
                                        <p:tgtEl>
                                          <p:spTgt spid="2"/>
                                        </p:tgtEl>
                                        <p:attrNameLst>
                                          <p:attrName>ppt_y</p:attrName>
                                        </p:attrNameLst>
                                      </p:cBhvr>
                                      <p:tavLst>
                                        <p:tav tm="0">
                                          <p:val>
                                            <p:strVal val="0-#ppt_h/2"/>
                                          </p:val>
                                        </p:tav>
                                        <p:tav tm="100000">
                                          <p:val>
                                            <p:strVal val="#ppt_y"/>
                                          </p:val>
                                        </p:tav>
                                      </p:tavLst>
                                    </p:anim>
                                  </p:childTnLst>
                                </p:cTn>
                              </p:par>
                              <p:par>
                                <p:cTn id="13" presetID="2" presetClass="entr" presetSubtype="9"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000" fill="hold"/>
                                        <p:tgtEl>
                                          <p:spTgt spid="14"/>
                                        </p:tgtEl>
                                        <p:attrNameLst>
                                          <p:attrName>ppt_x</p:attrName>
                                        </p:attrNameLst>
                                      </p:cBhvr>
                                      <p:tavLst>
                                        <p:tav tm="0">
                                          <p:val>
                                            <p:strVal val="0-#ppt_w/2"/>
                                          </p:val>
                                        </p:tav>
                                        <p:tav tm="100000">
                                          <p:val>
                                            <p:strVal val="#ppt_x"/>
                                          </p:val>
                                        </p:tav>
                                      </p:tavLst>
                                    </p:anim>
                                    <p:anim calcmode="lin" valueType="num">
                                      <p:cBhvr additive="base">
                                        <p:cTn id="16" dur="10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12" fill="hold" grpId="0" nodeType="withEffect">
                                  <p:stCondLst>
                                    <p:cond delay="50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000" fill="hold"/>
                                        <p:tgtEl>
                                          <p:spTgt spid="18"/>
                                        </p:tgtEl>
                                        <p:attrNameLst>
                                          <p:attrName>ppt_x</p:attrName>
                                        </p:attrNameLst>
                                      </p:cBhvr>
                                      <p:tavLst>
                                        <p:tav tm="0">
                                          <p:val>
                                            <p:strVal val="0-#ppt_w/2"/>
                                          </p:val>
                                        </p:tav>
                                        <p:tav tm="100000">
                                          <p:val>
                                            <p:strVal val="#ppt_x"/>
                                          </p:val>
                                        </p:tav>
                                      </p:tavLst>
                                    </p:anim>
                                    <p:anim calcmode="lin" valueType="num">
                                      <p:cBhvr additive="base">
                                        <p:cTn id="20" dur="1000" fill="hold"/>
                                        <p:tgtEl>
                                          <p:spTgt spid="18"/>
                                        </p:tgtEl>
                                        <p:attrNameLst>
                                          <p:attrName>ppt_y</p:attrName>
                                        </p:attrNameLst>
                                      </p:cBhvr>
                                      <p:tavLst>
                                        <p:tav tm="0">
                                          <p:val>
                                            <p:strVal val="1+#ppt_h/2"/>
                                          </p:val>
                                        </p:tav>
                                        <p:tav tm="100000">
                                          <p:val>
                                            <p:strVal val="#ppt_y"/>
                                          </p:val>
                                        </p:tav>
                                      </p:tavLst>
                                    </p:anim>
                                  </p:childTnLst>
                                </p:cTn>
                              </p:par>
                              <p:par>
                                <p:cTn id="21" presetID="2" presetClass="entr" presetSubtype="6" fill="hold" grpId="0" nodeType="withEffect">
                                  <p:stCondLst>
                                    <p:cond delay="7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000" fill="hold"/>
                                        <p:tgtEl>
                                          <p:spTgt spid="20"/>
                                        </p:tgtEl>
                                        <p:attrNameLst>
                                          <p:attrName>ppt_x</p:attrName>
                                        </p:attrNameLst>
                                      </p:cBhvr>
                                      <p:tavLst>
                                        <p:tav tm="0">
                                          <p:val>
                                            <p:strVal val="1+#ppt_w/2"/>
                                          </p:val>
                                        </p:tav>
                                        <p:tav tm="100000">
                                          <p:val>
                                            <p:strVal val="#ppt_x"/>
                                          </p:val>
                                        </p:tav>
                                      </p:tavLst>
                                    </p:anim>
                                    <p:anim calcmode="lin" valueType="num">
                                      <p:cBhvr additive="base">
                                        <p:cTn id="24" dur="1000" fill="hold"/>
                                        <p:tgtEl>
                                          <p:spTgt spid="20"/>
                                        </p:tgtEl>
                                        <p:attrNameLst>
                                          <p:attrName>ppt_y</p:attrName>
                                        </p:attrNameLst>
                                      </p:cBhvr>
                                      <p:tavLst>
                                        <p:tav tm="0">
                                          <p:val>
                                            <p:strVal val="1+#ppt_h/2"/>
                                          </p:val>
                                        </p:tav>
                                        <p:tav tm="100000">
                                          <p:val>
                                            <p:strVal val="#ppt_y"/>
                                          </p:val>
                                        </p:tav>
                                      </p:tavLst>
                                    </p:anim>
                                  </p:childTnLst>
                                </p:cTn>
                              </p:par>
                            </p:childTnLst>
                          </p:cTn>
                        </p:par>
                        <p:par>
                          <p:cTn id="25" fill="hold">
                            <p:stCondLst>
                              <p:cond delay="2250"/>
                            </p:stCondLst>
                            <p:childTnLst>
                              <p:par>
                                <p:cTn id="26" presetID="42" presetClass="entr" presetSubtype="0" fill="hold" grpId="0" nodeType="afterEffect">
                                  <p:stCondLst>
                                    <p:cond delay="0"/>
                                  </p:stCondLst>
                                  <p:childTnLst>
                                    <p:set>
                                      <p:cBhvr>
                                        <p:cTn id="27" dur="1" fill="hold">
                                          <p:stCondLst>
                                            <p:cond delay="0"/>
                                          </p:stCondLst>
                                        </p:cTn>
                                        <p:tgtEl>
                                          <p:spTgt spid="22">
                                            <p:txEl>
                                              <p:pRg st="0" end="0"/>
                                            </p:txEl>
                                          </p:spTgt>
                                        </p:tgtEl>
                                        <p:attrNameLst>
                                          <p:attrName>style.visibility</p:attrName>
                                        </p:attrNameLst>
                                      </p:cBhvr>
                                      <p:to>
                                        <p:strVal val="visible"/>
                                      </p:to>
                                    </p:set>
                                    <p:animEffect transition="in" filter="fade">
                                      <p:cBhvr>
                                        <p:cTn id="28" dur="1000"/>
                                        <p:tgtEl>
                                          <p:spTgt spid="22">
                                            <p:txEl>
                                              <p:pRg st="0" end="0"/>
                                            </p:txEl>
                                          </p:spTgt>
                                        </p:tgtEl>
                                      </p:cBhvr>
                                    </p:animEffect>
                                    <p:anim calcmode="lin" valueType="num">
                                      <p:cBhvr>
                                        <p:cTn id="29"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p:cTn id="30" dur="1000" fill="hold"/>
                                        <p:tgtEl>
                                          <p:spTgt spid="22">
                                            <p:txEl>
                                              <p:pRg st="0" end="0"/>
                                            </p:txEl>
                                          </p:spTgt>
                                        </p:tgtEl>
                                        <p:attrNameLst>
                                          <p:attrName>ppt_y</p:attrName>
                                        </p:attrNameLst>
                                      </p:cBhvr>
                                      <p:tavLst>
                                        <p:tav tm="0">
                                          <p:val>
                                            <p:strVal val="#ppt_y+.1"/>
                                          </p:val>
                                        </p:tav>
                                        <p:tav tm="100000">
                                          <p:val>
                                            <p:strVal val="#ppt_y"/>
                                          </p:val>
                                        </p:tav>
                                      </p:tavLst>
                                    </p:anim>
                                  </p:childTnLst>
                                </p:cTn>
                              </p:par>
                            </p:childTnLst>
                          </p:cTn>
                        </p:par>
                        <p:par>
                          <p:cTn id="31" fill="hold">
                            <p:stCondLst>
                              <p:cond delay="3250"/>
                            </p:stCondLst>
                            <p:childTnLst>
                              <p:par>
                                <p:cTn id="32" presetID="42" presetClass="entr" presetSubtype="0" fill="hold" grpId="0" nodeType="afterEffect">
                                  <p:stCondLst>
                                    <p:cond delay="0"/>
                                  </p:stCondLst>
                                  <p:childTnLst>
                                    <p:set>
                                      <p:cBhvr>
                                        <p:cTn id="33" dur="1" fill="hold">
                                          <p:stCondLst>
                                            <p:cond delay="0"/>
                                          </p:stCondLst>
                                        </p:cTn>
                                        <p:tgtEl>
                                          <p:spTgt spid="22">
                                            <p:txEl>
                                              <p:pRg st="2" end="2"/>
                                            </p:txEl>
                                          </p:spTgt>
                                        </p:tgtEl>
                                        <p:attrNameLst>
                                          <p:attrName>style.visibility</p:attrName>
                                        </p:attrNameLst>
                                      </p:cBhvr>
                                      <p:to>
                                        <p:strVal val="visible"/>
                                      </p:to>
                                    </p:set>
                                    <p:animEffect transition="in" filter="fade">
                                      <p:cBhvr>
                                        <p:cTn id="34" dur="1000"/>
                                        <p:tgtEl>
                                          <p:spTgt spid="22">
                                            <p:txEl>
                                              <p:pRg st="2" end="2"/>
                                            </p:txEl>
                                          </p:spTgt>
                                        </p:tgtEl>
                                      </p:cBhvr>
                                    </p:animEffect>
                                    <p:anim calcmode="lin" valueType="num">
                                      <p:cBhvr>
                                        <p:cTn id="35" dur="1000" fill="hold"/>
                                        <p:tgtEl>
                                          <p:spTgt spid="22">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2">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4250"/>
                            </p:stCondLst>
                            <p:childTnLst>
                              <p:par>
                                <p:cTn id="38" presetID="42" presetClass="entr" presetSubtype="0" fill="hold" grpId="0" nodeType="afterEffect">
                                  <p:stCondLst>
                                    <p:cond delay="0"/>
                                  </p:stCondLst>
                                  <p:childTnLst>
                                    <p:set>
                                      <p:cBhvr>
                                        <p:cTn id="39" dur="1" fill="hold">
                                          <p:stCondLst>
                                            <p:cond delay="0"/>
                                          </p:stCondLst>
                                        </p:cTn>
                                        <p:tgtEl>
                                          <p:spTgt spid="22">
                                            <p:txEl>
                                              <p:pRg st="4" end="4"/>
                                            </p:txEl>
                                          </p:spTgt>
                                        </p:tgtEl>
                                        <p:attrNameLst>
                                          <p:attrName>style.visibility</p:attrName>
                                        </p:attrNameLst>
                                      </p:cBhvr>
                                      <p:to>
                                        <p:strVal val="visible"/>
                                      </p:to>
                                    </p:set>
                                    <p:animEffect transition="in" filter="fade">
                                      <p:cBhvr>
                                        <p:cTn id="40" dur="1000"/>
                                        <p:tgtEl>
                                          <p:spTgt spid="22">
                                            <p:txEl>
                                              <p:pRg st="4" end="4"/>
                                            </p:txEl>
                                          </p:spTgt>
                                        </p:tgtEl>
                                      </p:cBhvr>
                                    </p:animEffect>
                                    <p:anim calcmode="lin" valueType="num">
                                      <p:cBhvr>
                                        <p:cTn id="41" dur="1000" fill="hold"/>
                                        <p:tgtEl>
                                          <p:spTgt spid="22">
                                            <p:txEl>
                                              <p:pRg st="4" end="4"/>
                                            </p:txEl>
                                          </p:spTgt>
                                        </p:tgtEl>
                                        <p:attrNameLst>
                                          <p:attrName>ppt_x</p:attrName>
                                        </p:attrNameLst>
                                      </p:cBhvr>
                                      <p:tavLst>
                                        <p:tav tm="0">
                                          <p:val>
                                            <p:strVal val="#ppt_x"/>
                                          </p:val>
                                        </p:tav>
                                        <p:tav tm="100000">
                                          <p:val>
                                            <p:strVal val="#ppt_x"/>
                                          </p:val>
                                        </p:tav>
                                      </p:tavLst>
                                    </p:anim>
                                    <p:anim calcmode="lin" valueType="num">
                                      <p:cBhvr>
                                        <p:cTn id="42" dur="1000" fill="hold"/>
                                        <p:tgtEl>
                                          <p:spTgt spid="22">
                                            <p:txEl>
                                              <p:pRg st="4" end="4"/>
                                            </p:txEl>
                                          </p:spTgt>
                                        </p:tgtEl>
                                        <p:attrNameLst>
                                          <p:attrName>ppt_y</p:attrName>
                                        </p:attrNameLst>
                                      </p:cBhvr>
                                      <p:tavLst>
                                        <p:tav tm="0">
                                          <p:val>
                                            <p:strVal val="#ppt_y+.1"/>
                                          </p:val>
                                        </p:tav>
                                        <p:tav tm="100000">
                                          <p:val>
                                            <p:strVal val="#ppt_y"/>
                                          </p:val>
                                        </p:tav>
                                      </p:tavLst>
                                    </p:anim>
                                  </p:childTnLst>
                                </p:cTn>
                              </p:par>
                            </p:childTnLst>
                          </p:cTn>
                        </p:par>
                        <p:par>
                          <p:cTn id="43" fill="hold">
                            <p:stCondLst>
                              <p:cond delay="5250"/>
                            </p:stCondLst>
                            <p:childTnLst>
                              <p:par>
                                <p:cTn id="44" presetID="42" presetClass="entr" presetSubtype="0" fill="hold" grpId="0" nodeType="afterEffect">
                                  <p:stCondLst>
                                    <p:cond delay="0"/>
                                  </p:stCondLst>
                                  <p:childTnLst>
                                    <p:set>
                                      <p:cBhvr>
                                        <p:cTn id="45" dur="1" fill="hold">
                                          <p:stCondLst>
                                            <p:cond delay="0"/>
                                          </p:stCondLst>
                                        </p:cTn>
                                        <p:tgtEl>
                                          <p:spTgt spid="22">
                                            <p:txEl>
                                              <p:pRg st="5" end="5"/>
                                            </p:txEl>
                                          </p:spTgt>
                                        </p:tgtEl>
                                        <p:attrNameLst>
                                          <p:attrName>style.visibility</p:attrName>
                                        </p:attrNameLst>
                                      </p:cBhvr>
                                      <p:to>
                                        <p:strVal val="visible"/>
                                      </p:to>
                                    </p:set>
                                    <p:animEffect transition="in" filter="fade">
                                      <p:cBhvr>
                                        <p:cTn id="46" dur="1000"/>
                                        <p:tgtEl>
                                          <p:spTgt spid="22">
                                            <p:txEl>
                                              <p:pRg st="5" end="5"/>
                                            </p:txEl>
                                          </p:spTgt>
                                        </p:tgtEl>
                                      </p:cBhvr>
                                    </p:animEffect>
                                    <p:anim calcmode="lin" valueType="num">
                                      <p:cBhvr>
                                        <p:cTn id="47" dur="1000" fill="hold"/>
                                        <p:tgtEl>
                                          <p:spTgt spid="22">
                                            <p:txEl>
                                              <p:pRg st="5" end="5"/>
                                            </p:txEl>
                                          </p:spTgt>
                                        </p:tgtEl>
                                        <p:attrNameLst>
                                          <p:attrName>ppt_x</p:attrName>
                                        </p:attrNameLst>
                                      </p:cBhvr>
                                      <p:tavLst>
                                        <p:tav tm="0">
                                          <p:val>
                                            <p:strVal val="#ppt_x"/>
                                          </p:val>
                                        </p:tav>
                                        <p:tav tm="100000">
                                          <p:val>
                                            <p:strVal val="#ppt_x"/>
                                          </p:val>
                                        </p:tav>
                                      </p:tavLst>
                                    </p:anim>
                                    <p:anim calcmode="lin" valueType="num">
                                      <p:cBhvr>
                                        <p:cTn id="48" dur="1000" fill="hold"/>
                                        <p:tgtEl>
                                          <p:spTgt spid="22">
                                            <p:txEl>
                                              <p:pRg st="5" end="5"/>
                                            </p:txEl>
                                          </p:spTgt>
                                        </p:tgtEl>
                                        <p:attrNameLst>
                                          <p:attrName>ppt_y</p:attrName>
                                        </p:attrNameLst>
                                      </p:cBhvr>
                                      <p:tavLst>
                                        <p:tav tm="0">
                                          <p:val>
                                            <p:strVal val="#ppt_y+.1"/>
                                          </p:val>
                                        </p:tav>
                                        <p:tav tm="100000">
                                          <p:val>
                                            <p:strVal val="#ppt_y"/>
                                          </p:val>
                                        </p:tav>
                                      </p:tavLst>
                                    </p:anim>
                                  </p:childTnLst>
                                </p:cTn>
                              </p:par>
                            </p:childTnLst>
                          </p:cTn>
                        </p:par>
                        <p:par>
                          <p:cTn id="49" fill="hold">
                            <p:stCondLst>
                              <p:cond delay="6250"/>
                            </p:stCondLst>
                            <p:childTnLst>
                              <p:par>
                                <p:cTn id="50" presetID="42" presetClass="entr" presetSubtype="0" fill="hold" grpId="0" nodeType="afterEffect">
                                  <p:stCondLst>
                                    <p:cond delay="0"/>
                                  </p:stCondLst>
                                  <p:childTnLst>
                                    <p:set>
                                      <p:cBhvr>
                                        <p:cTn id="51" dur="1" fill="hold">
                                          <p:stCondLst>
                                            <p:cond delay="0"/>
                                          </p:stCondLst>
                                        </p:cTn>
                                        <p:tgtEl>
                                          <p:spTgt spid="22">
                                            <p:txEl>
                                              <p:pRg st="6" end="6"/>
                                            </p:txEl>
                                          </p:spTgt>
                                        </p:tgtEl>
                                        <p:attrNameLst>
                                          <p:attrName>style.visibility</p:attrName>
                                        </p:attrNameLst>
                                      </p:cBhvr>
                                      <p:to>
                                        <p:strVal val="visible"/>
                                      </p:to>
                                    </p:set>
                                    <p:animEffect transition="in" filter="fade">
                                      <p:cBhvr>
                                        <p:cTn id="52" dur="1000"/>
                                        <p:tgtEl>
                                          <p:spTgt spid="22">
                                            <p:txEl>
                                              <p:pRg st="6" end="6"/>
                                            </p:txEl>
                                          </p:spTgt>
                                        </p:tgtEl>
                                      </p:cBhvr>
                                    </p:animEffect>
                                    <p:anim calcmode="lin" valueType="num">
                                      <p:cBhvr>
                                        <p:cTn id="53" dur="1000" fill="hold"/>
                                        <p:tgtEl>
                                          <p:spTgt spid="22">
                                            <p:txEl>
                                              <p:pRg st="6" end="6"/>
                                            </p:txEl>
                                          </p:spTgt>
                                        </p:tgtEl>
                                        <p:attrNameLst>
                                          <p:attrName>ppt_x</p:attrName>
                                        </p:attrNameLst>
                                      </p:cBhvr>
                                      <p:tavLst>
                                        <p:tav tm="0">
                                          <p:val>
                                            <p:strVal val="#ppt_x"/>
                                          </p:val>
                                        </p:tav>
                                        <p:tav tm="100000">
                                          <p:val>
                                            <p:strVal val="#ppt_x"/>
                                          </p:val>
                                        </p:tav>
                                      </p:tavLst>
                                    </p:anim>
                                    <p:anim calcmode="lin" valueType="num">
                                      <p:cBhvr>
                                        <p:cTn id="54" dur="1000" fill="hold"/>
                                        <p:tgtEl>
                                          <p:spTgt spid="22">
                                            <p:txEl>
                                              <p:pRg st="6" end="6"/>
                                            </p:txEl>
                                          </p:spTgt>
                                        </p:tgtEl>
                                        <p:attrNameLst>
                                          <p:attrName>ppt_y</p:attrName>
                                        </p:attrNameLst>
                                      </p:cBhvr>
                                      <p:tavLst>
                                        <p:tav tm="0">
                                          <p:val>
                                            <p:strVal val="#ppt_y+.1"/>
                                          </p:val>
                                        </p:tav>
                                        <p:tav tm="100000">
                                          <p:val>
                                            <p:strVal val="#ppt_y"/>
                                          </p:val>
                                        </p:tav>
                                      </p:tavLst>
                                    </p:anim>
                                  </p:childTnLst>
                                </p:cTn>
                              </p:par>
                            </p:childTnLst>
                          </p:cTn>
                        </p:par>
                        <p:par>
                          <p:cTn id="55" fill="hold">
                            <p:stCondLst>
                              <p:cond delay="7250"/>
                            </p:stCondLst>
                            <p:childTnLst>
                              <p:par>
                                <p:cTn id="56" presetID="42" presetClass="entr" presetSubtype="0" fill="hold" grpId="0" nodeType="afterEffect">
                                  <p:stCondLst>
                                    <p:cond delay="0"/>
                                  </p:stCondLst>
                                  <p:childTnLst>
                                    <p:set>
                                      <p:cBhvr>
                                        <p:cTn id="57" dur="1" fill="hold">
                                          <p:stCondLst>
                                            <p:cond delay="0"/>
                                          </p:stCondLst>
                                        </p:cTn>
                                        <p:tgtEl>
                                          <p:spTgt spid="22">
                                            <p:txEl>
                                              <p:pRg st="7" end="7"/>
                                            </p:txEl>
                                          </p:spTgt>
                                        </p:tgtEl>
                                        <p:attrNameLst>
                                          <p:attrName>style.visibility</p:attrName>
                                        </p:attrNameLst>
                                      </p:cBhvr>
                                      <p:to>
                                        <p:strVal val="visible"/>
                                      </p:to>
                                    </p:set>
                                    <p:animEffect transition="in" filter="fade">
                                      <p:cBhvr>
                                        <p:cTn id="58" dur="1000"/>
                                        <p:tgtEl>
                                          <p:spTgt spid="22">
                                            <p:txEl>
                                              <p:pRg st="7" end="7"/>
                                            </p:txEl>
                                          </p:spTgt>
                                        </p:tgtEl>
                                      </p:cBhvr>
                                    </p:animEffect>
                                    <p:anim calcmode="lin" valueType="num">
                                      <p:cBhvr>
                                        <p:cTn id="59" dur="1000" fill="hold"/>
                                        <p:tgtEl>
                                          <p:spTgt spid="22">
                                            <p:txEl>
                                              <p:pRg st="7" end="7"/>
                                            </p:txEl>
                                          </p:spTgt>
                                        </p:tgtEl>
                                        <p:attrNameLst>
                                          <p:attrName>ppt_x</p:attrName>
                                        </p:attrNameLst>
                                      </p:cBhvr>
                                      <p:tavLst>
                                        <p:tav tm="0">
                                          <p:val>
                                            <p:strVal val="#ppt_x"/>
                                          </p:val>
                                        </p:tav>
                                        <p:tav tm="100000">
                                          <p:val>
                                            <p:strVal val="#ppt_x"/>
                                          </p:val>
                                        </p:tav>
                                      </p:tavLst>
                                    </p:anim>
                                    <p:anim calcmode="lin" valueType="num">
                                      <p:cBhvr>
                                        <p:cTn id="60" dur="1000" fill="hold"/>
                                        <p:tgtEl>
                                          <p:spTgt spid="22">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0" grpId="0" animBg="1"/>
      <p:bldP spid="14" grpId="0" animBg="1"/>
      <p:bldP spid="18" grpId="0" animBg="1"/>
      <p:bldP spid="21" grpId="0"/>
      <p:bldP spid="22" grpId="0" build="p"/>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39" name="Rectangle: Rounded Corners 38">
            <a:extLst>
              <a:ext uri="{FF2B5EF4-FFF2-40B4-BE49-F238E27FC236}">
                <a16:creationId xmlns:a16="http://schemas.microsoft.com/office/drawing/2014/main" id="{05BCA8AE-0EBE-4E3A-92A6-299BA805877D}"/>
              </a:ext>
            </a:extLst>
          </p:cNvPr>
          <p:cNvSpPr/>
          <p:nvPr/>
        </p:nvSpPr>
        <p:spPr>
          <a:xfrm rot="10800000">
            <a:off x="2634097" y="1497831"/>
            <a:ext cx="1766038" cy="706417"/>
          </a:xfrm>
          <a:prstGeom prst="roundRect">
            <a:avLst/>
          </a:prstGeom>
          <a:solidFill>
            <a:srgbClr val="FF2B2A"/>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Freeform: Shape 51">
            <a:extLst>
              <a:ext uri="{FF2B5EF4-FFF2-40B4-BE49-F238E27FC236}">
                <a16:creationId xmlns:a16="http://schemas.microsoft.com/office/drawing/2014/main" id="{C6CA8F58-3E75-40D6-A74C-75C982E88AAE}"/>
              </a:ext>
            </a:extLst>
          </p:cNvPr>
          <p:cNvSpPr/>
          <p:nvPr/>
        </p:nvSpPr>
        <p:spPr>
          <a:xfrm rot="10800000">
            <a:off x="1322193" y="163499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Rounded Corners 72">
            <a:extLst>
              <a:ext uri="{FF2B5EF4-FFF2-40B4-BE49-F238E27FC236}">
                <a16:creationId xmlns:a16="http://schemas.microsoft.com/office/drawing/2014/main" id="{573C3E5D-6975-412A-A28E-6F050555D90D}"/>
              </a:ext>
            </a:extLst>
          </p:cNvPr>
          <p:cNvSpPr/>
          <p:nvPr/>
        </p:nvSpPr>
        <p:spPr>
          <a:xfrm rot="10800000">
            <a:off x="2634096" y="4149591"/>
            <a:ext cx="1766038" cy="706417"/>
          </a:xfrm>
          <a:prstGeom prst="roundRect">
            <a:avLst/>
          </a:prstGeom>
          <a:solidFill>
            <a:srgbClr val="3EB8CD"/>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A27A4E1E-897C-48F7-9D32-01E039E5F38E}"/>
              </a:ext>
            </a:extLst>
          </p:cNvPr>
          <p:cNvSpPr/>
          <p:nvPr/>
        </p:nvSpPr>
        <p:spPr>
          <a:xfrm rot="10800000">
            <a:off x="1322192" y="428675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Rounded Corners 75">
            <a:extLst>
              <a:ext uri="{FF2B5EF4-FFF2-40B4-BE49-F238E27FC236}">
                <a16:creationId xmlns:a16="http://schemas.microsoft.com/office/drawing/2014/main" id="{9AD24232-7F76-4836-B1F8-2BB6ACD1537F}"/>
              </a:ext>
            </a:extLst>
          </p:cNvPr>
          <p:cNvSpPr/>
          <p:nvPr/>
        </p:nvSpPr>
        <p:spPr>
          <a:xfrm rot="10800000">
            <a:off x="7673546" y="1497831"/>
            <a:ext cx="1766038" cy="706417"/>
          </a:xfrm>
          <a:prstGeom prst="roundRect">
            <a:avLst/>
          </a:prstGeom>
          <a:solidFill>
            <a:srgbClr val="85C40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D5AE3CAF-4A9E-44AD-9946-A0D3275B75FF}"/>
              </a:ext>
            </a:extLst>
          </p:cNvPr>
          <p:cNvSpPr/>
          <p:nvPr/>
        </p:nvSpPr>
        <p:spPr>
          <a:xfrm rot="10800000">
            <a:off x="6361642" y="163499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Rounded Corners 78">
            <a:extLst>
              <a:ext uri="{FF2B5EF4-FFF2-40B4-BE49-F238E27FC236}">
                <a16:creationId xmlns:a16="http://schemas.microsoft.com/office/drawing/2014/main" id="{EC601B05-5A13-421E-AB8F-BC6AFB70690A}"/>
              </a:ext>
            </a:extLst>
          </p:cNvPr>
          <p:cNvSpPr/>
          <p:nvPr/>
        </p:nvSpPr>
        <p:spPr>
          <a:xfrm rot="10800000">
            <a:off x="7673545" y="4149591"/>
            <a:ext cx="1766038" cy="706417"/>
          </a:xfrm>
          <a:prstGeom prst="roundRect">
            <a:avLst/>
          </a:prstGeom>
          <a:solidFill>
            <a:srgbClr val="FFA803"/>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Freeform: Shape 79">
            <a:extLst>
              <a:ext uri="{FF2B5EF4-FFF2-40B4-BE49-F238E27FC236}">
                <a16:creationId xmlns:a16="http://schemas.microsoft.com/office/drawing/2014/main" id="{3FF78667-561D-4BFA-B86B-9B5BAFA647D6}"/>
              </a:ext>
            </a:extLst>
          </p:cNvPr>
          <p:cNvSpPr/>
          <p:nvPr/>
        </p:nvSpPr>
        <p:spPr>
          <a:xfrm rot="10800000">
            <a:off x="6361641" y="428675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5273AB77-58D9-444F-AFFB-E83E2868BE28}"/>
              </a:ext>
            </a:extLst>
          </p:cNvPr>
          <p:cNvSpPr txBox="1"/>
          <p:nvPr/>
        </p:nvSpPr>
        <p:spPr>
          <a:xfrm>
            <a:off x="1405681" y="1817871"/>
            <a:ext cx="1637981"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01</a:t>
            </a:r>
            <a:endParaRPr lang="en-US" sz="1400" dirty="0">
              <a:solidFill>
                <a:srgbClr val="464646"/>
              </a:solidFill>
              <a:latin typeface="Candara" panose="020E0502030303020204" pitchFamily="34" charset="0"/>
            </a:endParaRPr>
          </a:p>
        </p:txBody>
      </p:sp>
      <p:sp>
        <p:nvSpPr>
          <p:cNvPr id="29" name="TextBox 28">
            <a:extLst>
              <a:ext uri="{FF2B5EF4-FFF2-40B4-BE49-F238E27FC236}">
                <a16:creationId xmlns:a16="http://schemas.microsoft.com/office/drawing/2014/main" id="{BFD473FA-9F00-4865-86CB-277D5C0044DF}"/>
              </a:ext>
            </a:extLst>
          </p:cNvPr>
          <p:cNvSpPr txBox="1"/>
          <p:nvPr/>
        </p:nvSpPr>
        <p:spPr>
          <a:xfrm>
            <a:off x="2976510" y="163499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$5,329</a:t>
            </a:r>
          </a:p>
        </p:txBody>
      </p:sp>
      <p:pic>
        <p:nvPicPr>
          <p:cNvPr id="81" name="Graphic 80" descr="Microscope">
            <a:extLst>
              <a:ext uri="{FF2B5EF4-FFF2-40B4-BE49-F238E27FC236}">
                <a16:creationId xmlns:a16="http://schemas.microsoft.com/office/drawing/2014/main" id="{9F2B4CE7-B644-407C-B80D-CAC67F06F1FB}"/>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588749" y="1726431"/>
            <a:ext cx="411480" cy="411480"/>
          </a:xfrm>
          <a:prstGeom prst="rect">
            <a:avLst/>
          </a:prstGeom>
        </p:spPr>
      </p:pic>
      <p:pic>
        <p:nvPicPr>
          <p:cNvPr id="82" name="Graphic 81" descr="Test tubes">
            <a:extLst>
              <a:ext uri="{FF2B5EF4-FFF2-40B4-BE49-F238E27FC236}">
                <a16:creationId xmlns:a16="http://schemas.microsoft.com/office/drawing/2014/main" id="{8F15B989-B657-451E-BC68-C98A5E869EFC}"/>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9673217" y="4378191"/>
            <a:ext cx="411480" cy="411480"/>
          </a:xfrm>
          <a:prstGeom prst="rect">
            <a:avLst/>
          </a:prstGeom>
        </p:spPr>
      </p:pic>
      <p:pic>
        <p:nvPicPr>
          <p:cNvPr id="83" name="Graphic 82" descr="Beaker">
            <a:extLst>
              <a:ext uri="{FF2B5EF4-FFF2-40B4-BE49-F238E27FC236}">
                <a16:creationId xmlns:a16="http://schemas.microsoft.com/office/drawing/2014/main" id="{98BC1CD2-D70C-4121-AB87-276385696DD9}"/>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650998" y="1726431"/>
            <a:ext cx="411480" cy="411480"/>
          </a:xfrm>
          <a:prstGeom prst="rect">
            <a:avLst/>
          </a:prstGeom>
        </p:spPr>
      </p:pic>
      <p:pic>
        <p:nvPicPr>
          <p:cNvPr id="84" name="Graphic 83" descr="Medicine">
            <a:extLst>
              <a:ext uri="{FF2B5EF4-FFF2-40B4-BE49-F238E27FC236}">
                <a16:creationId xmlns:a16="http://schemas.microsoft.com/office/drawing/2014/main" id="{65BBBB1B-8F4A-44F0-89B6-A284A60B9592}"/>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685875" y="4378191"/>
            <a:ext cx="411480" cy="411480"/>
          </a:xfrm>
          <a:prstGeom prst="rect">
            <a:avLst/>
          </a:prstGeom>
        </p:spPr>
      </p:pic>
      <p:sp>
        <p:nvSpPr>
          <p:cNvPr id="85" name="TextBox 84">
            <a:extLst>
              <a:ext uri="{FF2B5EF4-FFF2-40B4-BE49-F238E27FC236}">
                <a16:creationId xmlns:a16="http://schemas.microsoft.com/office/drawing/2014/main" id="{AF199F24-0E00-4F8E-A982-04326B456E51}"/>
              </a:ext>
            </a:extLst>
          </p:cNvPr>
          <p:cNvSpPr txBox="1"/>
          <p:nvPr/>
        </p:nvSpPr>
        <p:spPr>
          <a:xfrm>
            <a:off x="2976510" y="428675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$6,547</a:t>
            </a:r>
          </a:p>
        </p:txBody>
      </p:sp>
      <p:sp>
        <p:nvSpPr>
          <p:cNvPr id="86" name="TextBox 85">
            <a:extLst>
              <a:ext uri="{FF2B5EF4-FFF2-40B4-BE49-F238E27FC236}">
                <a16:creationId xmlns:a16="http://schemas.microsoft.com/office/drawing/2014/main" id="{A2DB6034-E64F-4C07-9F72-11767A5CD9D9}"/>
              </a:ext>
            </a:extLst>
          </p:cNvPr>
          <p:cNvSpPr txBox="1"/>
          <p:nvPr/>
        </p:nvSpPr>
        <p:spPr>
          <a:xfrm>
            <a:off x="8020502" y="163499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$4,814</a:t>
            </a:r>
          </a:p>
        </p:txBody>
      </p:sp>
      <p:sp>
        <p:nvSpPr>
          <p:cNvPr id="87" name="TextBox 86">
            <a:extLst>
              <a:ext uri="{FF2B5EF4-FFF2-40B4-BE49-F238E27FC236}">
                <a16:creationId xmlns:a16="http://schemas.microsoft.com/office/drawing/2014/main" id="{5A238A1C-E721-4CAA-A0B1-6002F6669AC7}"/>
              </a:ext>
            </a:extLst>
          </p:cNvPr>
          <p:cNvSpPr txBox="1"/>
          <p:nvPr/>
        </p:nvSpPr>
        <p:spPr>
          <a:xfrm>
            <a:off x="8006979" y="428675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$3,117</a:t>
            </a:r>
          </a:p>
        </p:txBody>
      </p:sp>
      <p:sp>
        <p:nvSpPr>
          <p:cNvPr id="88" name="TextBox 87">
            <a:extLst>
              <a:ext uri="{FF2B5EF4-FFF2-40B4-BE49-F238E27FC236}">
                <a16:creationId xmlns:a16="http://schemas.microsoft.com/office/drawing/2014/main" id="{D7C467CA-D73C-44E2-92D3-B653B57A893F}"/>
              </a:ext>
            </a:extLst>
          </p:cNvPr>
          <p:cNvSpPr txBox="1"/>
          <p:nvPr/>
        </p:nvSpPr>
        <p:spPr>
          <a:xfrm>
            <a:off x="1497416" y="2298845"/>
            <a:ext cx="4039395"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p:txBody>
      </p:sp>
      <p:sp>
        <p:nvSpPr>
          <p:cNvPr id="89" name="TextBox 88">
            <a:extLst>
              <a:ext uri="{FF2B5EF4-FFF2-40B4-BE49-F238E27FC236}">
                <a16:creationId xmlns:a16="http://schemas.microsoft.com/office/drawing/2014/main" id="{771AA0C1-72C0-4E01-8DDD-DE753C3FF27E}"/>
              </a:ext>
            </a:extLst>
          </p:cNvPr>
          <p:cNvSpPr txBox="1"/>
          <p:nvPr/>
        </p:nvSpPr>
        <p:spPr>
          <a:xfrm>
            <a:off x="6531113" y="1817871"/>
            <a:ext cx="1637981"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02</a:t>
            </a:r>
            <a:endParaRPr lang="en-US" sz="1400" dirty="0">
              <a:solidFill>
                <a:srgbClr val="464646"/>
              </a:solidFill>
              <a:latin typeface="Candara" panose="020E0502030303020204" pitchFamily="34" charset="0"/>
            </a:endParaRPr>
          </a:p>
        </p:txBody>
      </p:sp>
      <p:sp>
        <p:nvSpPr>
          <p:cNvPr id="90" name="TextBox 89">
            <a:extLst>
              <a:ext uri="{FF2B5EF4-FFF2-40B4-BE49-F238E27FC236}">
                <a16:creationId xmlns:a16="http://schemas.microsoft.com/office/drawing/2014/main" id="{CFB237B6-D712-44B9-BDFD-5E9600D5D7DE}"/>
              </a:ext>
            </a:extLst>
          </p:cNvPr>
          <p:cNvSpPr txBox="1"/>
          <p:nvPr/>
        </p:nvSpPr>
        <p:spPr>
          <a:xfrm>
            <a:off x="6622848" y="2295340"/>
            <a:ext cx="4039395"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p:txBody>
      </p:sp>
      <p:sp>
        <p:nvSpPr>
          <p:cNvPr id="91" name="TextBox 90">
            <a:extLst>
              <a:ext uri="{FF2B5EF4-FFF2-40B4-BE49-F238E27FC236}">
                <a16:creationId xmlns:a16="http://schemas.microsoft.com/office/drawing/2014/main" id="{E36A14F2-3109-417F-A200-D3A9AA14EB01}"/>
              </a:ext>
            </a:extLst>
          </p:cNvPr>
          <p:cNvSpPr txBox="1"/>
          <p:nvPr/>
        </p:nvSpPr>
        <p:spPr>
          <a:xfrm>
            <a:off x="1407482" y="4469631"/>
            <a:ext cx="1637981"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03</a:t>
            </a:r>
            <a:endParaRPr lang="en-US" sz="1400" dirty="0">
              <a:solidFill>
                <a:srgbClr val="464646"/>
              </a:solidFill>
              <a:latin typeface="Candara" panose="020E0502030303020204" pitchFamily="34" charset="0"/>
            </a:endParaRPr>
          </a:p>
        </p:txBody>
      </p:sp>
      <p:sp>
        <p:nvSpPr>
          <p:cNvPr id="92" name="TextBox 91">
            <a:extLst>
              <a:ext uri="{FF2B5EF4-FFF2-40B4-BE49-F238E27FC236}">
                <a16:creationId xmlns:a16="http://schemas.microsoft.com/office/drawing/2014/main" id="{C4E718AA-592B-4B30-825C-57901D5EB9BB}"/>
              </a:ext>
            </a:extLst>
          </p:cNvPr>
          <p:cNvSpPr txBox="1"/>
          <p:nvPr/>
        </p:nvSpPr>
        <p:spPr>
          <a:xfrm>
            <a:off x="1499217" y="4936393"/>
            <a:ext cx="4039395"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p:txBody>
      </p:sp>
      <p:sp>
        <p:nvSpPr>
          <p:cNvPr id="93" name="TextBox 92">
            <a:extLst>
              <a:ext uri="{FF2B5EF4-FFF2-40B4-BE49-F238E27FC236}">
                <a16:creationId xmlns:a16="http://schemas.microsoft.com/office/drawing/2014/main" id="{B2B7E34E-0142-45B9-B0B2-50CF561008F2}"/>
              </a:ext>
            </a:extLst>
          </p:cNvPr>
          <p:cNvSpPr txBox="1"/>
          <p:nvPr/>
        </p:nvSpPr>
        <p:spPr>
          <a:xfrm>
            <a:off x="6472180" y="4469631"/>
            <a:ext cx="1637981"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04</a:t>
            </a:r>
            <a:endParaRPr lang="en-US" sz="1400" dirty="0">
              <a:solidFill>
                <a:srgbClr val="464646"/>
              </a:solidFill>
              <a:latin typeface="Candara" panose="020E0502030303020204" pitchFamily="34" charset="0"/>
            </a:endParaRPr>
          </a:p>
        </p:txBody>
      </p:sp>
      <p:sp>
        <p:nvSpPr>
          <p:cNvPr id="94" name="TextBox 93">
            <a:extLst>
              <a:ext uri="{FF2B5EF4-FFF2-40B4-BE49-F238E27FC236}">
                <a16:creationId xmlns:a16="http://schemas.microsoft.com/office/drawing/2014/main" id="{16CEA0A4-3A71-455D-88FE-A7C7F5843A4F}"/>
              </a:ext>
            </a:extLst>
          </p:cNvPr>
          <p:cNvSpPr txBox="1"/>
          <p:nvPr/>
        </p:nvSpPr>
        <p:spPr>
          <a:xfrm>
            <a:off x="6563915" y="5021149"/>
            <a:ext cx="4039395"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p:txBody>
      </p:sp>
      <p:sp>
        <p:nvSpPr>
          <p:cNvPr id="95" name="TextBox 94">
            <a:extLst>
              <a:ext uri="{FF2B5EF4-FFF2-40B4-BE49-F238E27FC236}">
                <a16:creationId xmlns:a16="http://schemas.microsoft.com/office/drawing/2014/main" id="{FFAD162F-5A54-4E96-A884-8DAD383CA035}"/>
              </a:ext>
            </a:extLst>
          </p:cNvPr>
          <p:cNvSpPr txBox="1"/>
          <p:nvPr/>
        </p:nvSpPr>
        <p:spPr>
          <a:xfrm>
            <a:off x="2995012" y="258364"/>
            <a:ext cx="6025078" cy="1261884"/>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a:t>
            </a:r>
          </a:p>
          <a:p>
            <a:pPr algn="ct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32290273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5"/>
                                        </p:tgtEl>
                                        <p:attrNameLst>
                                          <p:attrName>style.visibility</p:attrName>
                                        </p:attrNameLst>
                                      </p:cBhvr>
                                      <p:to>
                                        <p:strVal val="visible"/>
                                      </p:to>
                                    </p:set>
                                    <p:animEffect transition="in" filter="wipe(left)">
                                      <p:cBhvr>
                                        <p:cTn id="7" dur="1000"/>
                                        <p:tgtEl>
                                          <p:spTgt spid="9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Effect transition="in" filter="fade">
                                      <p:cBhvr>
                                        <p:cTn id="11" dur="1250"/>
                                        <p:tgtEl>
                                          <p:spTgt spid="52"/>
                                        </p:tgtEl>
                                      </p:cBhvr>
                                    </p:animEffect>
                                    <p:anim calcmode="lin" valueType="num">
                                      <p:cBhvr>
                                        <p:cTn id="12" dur="1250" fill="hold"/>
                                        <p:tgtEl>
                                          <p:spTgt spid="52"/>
                                        </p:tgtEl>
                                        <p:attrNameLst>
                                          <p:attrName>ppt_x</p:attrName>
                                        </p:attrNameLst>
                                      </p:cBhvr>
                                      <p:tavLst>
                                        <p:tav tm="0">
                                          <p:val>
                                            <p:strVal val="#ppt_x"/>
                                          </p:val>
                                        </p:tav>
                                        <p:tav tm="100000">
                                          <p:val>
                                            <p:strVal val="#ppt_x"/>
                                          </p:val>
                                        </p:tav>
                                      </p:tavLst>
                                    </p:anim>
                                    <p:anim calcmode="lin" valueType="num">
                                      <p:cBhvr>
                                        <p:cTn id="13" dur="1250" fill="hold"/>
                                        <p:tgtEl>
                                          <p:spTgt spid="52"/>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fade">
                                      <p:cBhvr>
                                        <p:cTn id="16" dur="1250"/>
                                        <p:tgtEl>
                                          <p:spTgt spid="27"/>
                                        </p:tgtEl>
                                      </p:cBhvr>
                                    </p:animEffect>
                                    <p:anim calcmode="lin" valueType="num">
                                      <p:cBhvr>
                                        <p:cTn id="17" dur="1250" fill="hold"/>
                                        <p:tgtEl>
                                          <p:spTgt spid="27"/>
                                        </p:tgtEl>
                                        <p:attrNameLst>
                                          <p:attrName>ppt_x</p:attrName>
                                        </p:attrNameLst>
                                      </p:cBhvr>
                                      <p:tavLst>
                                        <p:tav tm="0">
                                          <p:val>
                                            <p:strVal val="#ppt_x"/>
                                          </p:val>
                                        </p:tav>
                                        <p:tav tm="100000">
                                          <p:val>
                                            <p:strVal val="#ppt_x"/>
                                          </p:val>
                                        </p:tav>
                                      </p:tavLst>
                                    </p:anim>
                                    <p:anim calcmode="lin" valueType="num">
                                      <p:cBhvr>
                                        <p:cTn id="18" dur="1250" fill="hold"/>
                                        <p:tgtEl>
                                          <p:spTgt spid="27"/>
                                        </p:tgtEl>
                                        <p:attrNameLst>
                                          <p:attrName>ppt_y</p:attrName>
                                        </p:attrNameLst>
                                      </p:cBhvr>
                                      <p:tavLst>
                                        <p:tav tm="0">
                                          <p:val>
                                            <p:strVal val="#ppt_y-.1"/>
                                          </p:val>
                                        </p:tav>
                                        <p:tav tm="100000">
                                          <p:val>
                                            <p:strVal val="#ppt_y"/>
                                          </p:val>
                                        </p:tav>
                                      </p:tavLst>
                                    </p:anim>
                                  </p:childTnLst>
                                </p:cTn>
                              </p:par>
                              <p:par>
                                <p:cTn id="19" presetID="47" presetClass="entr" presetSubtype="0" fill="hold" nodeType="withEffect">
                                  <p:stCondLst>
                                    <p:cond delay="0"/>
                                  </p:stCondLst>
                                  <p:childTnLst>
                                    <p:set>
                                      <p:cBhvr>
                                        <p:cTn id="20" dur="1" fill="hold">
                                          <p:stCondLst>
                                            <p:cond delay="0"/>
                                          </p:stCondLst>
                                        </p:cTn>
                                        <p:tgtEl>
                                          <p:spTgt spid="81"/>
                                        </p:tgtEl>
                                        <p:attrNameLst>
                                          <p:attrName>style.visibility</p:attrName>
                                        </p:attrNameLst>
                                      </p:cBhvr>
                                      <p:to>
                                        <p:strVal val="visible"/>
                                      </p:to>
                                    </p:set>
                                    <p:animEffect transition="in" filter="fade">
                                      <p:cBhvr>
                                        <p:cTn id="21" dur="1250"/>
                                        <p:tgtEl>
                                          <p:spTgt spid="81"/>
                                        </p:tgtEl>
                                      </p:cBhvr>
                                    </p:animEffect>
                                    <p:anim calcmode="lin" valueType="num">
                                      <p:cBhvr>
                                        <p:cTn id="22" dur="1250" fill="hold"/>
                                        <p:tgtEl>
                                          <p:spTgt spid="81"/>
                                        </p:tgtEl>
                                        <p:attrNameLst>
                                          <p:attrName>ppt_x</p:attrName>
                                        </p:attrNameLst>
                                      </p:cBhvr>
                                      <p:tavLst>
                                        <p:tav tm="0">
                                          <p:val>
                                            <p:strVal val="#ppt_x"/>
                                          </p:val>
                                        </p:tav>
                                        <p:tav tm="100000">
                                          <p:val>
                                            <p:strVal val="#ppt_x"/>
                                          </p:val>
                                        </p:tav>
                                      </p:tavLst>
                                    </p:anim>
                                    <p:anim calcmode="lin" valueType="num">
                                      <p:cBhvr>
                                        <p:cTn id="23" dur="1250" fill="hold"/>
                                        <p:tgtEl>
                                          <p:spTgt spid="81"/>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88"/>
                                        </p:tgtEl>
                                        <p:attrNameLst>
                                          <p:attrName>style.visibility</p:attrName>
                                        </p:attrNameLst>
                                      </p:cBhvr>
                                      <p:to>
                                        <p:strVal val="visible"/>
                                      </p:to>
                                    </p:set>
                                    <p:animEffect transition="in" filter="fade">
                                      <p:cBhvr>
                                        <p:cTn id="26" dur="1250"/>
                                        <p:tgtEl>
                                          <p:spTgt spid="88"/>
                                        </p:tgtEl>
                                      </p:cBhvr>
                                    </p:animEffect>
                                    <p:anim calcmode="lin" valueType="num">
                                      <p:cBhvr>
                                        <p:cTn id="27" dur="1250" fill="hold"/>
                                        <p:tgtEl>
                                          <p:spTgt spid="88"/>
                                        </p:tgtEl>
                                        <p:attrNameLst>
                                          <p:attrName>ppt_x</p:attrName>
                                        </p:attrNameLst>
                                      </p:cBhvr>
                                      <p:tavLst>
                                        <p:tav tm="0">
                                          <p:val>
                                            <p:strVal val="#ppt_x"/>
                                          </p:val>
                                        </p:tav>
                                        <p:tav tm="100000">
                                          <p:val>
                                            <p:strVal val="#ppt_x"/>
                                          </p:val>
                                        </p:tav>
                                      </p:tavLst>
                                    </p:anim>
                                    <p:anim calcmode="lin" valueType="num">
                                      <p:cBhvr>
                                        <p:cTn id="28" dur="1250" fill="hold"/>
                                        <p:tgtEl>
                                          <p:spTgt spid="88"/>
                                        </p:tgtEl>
                                        <p:attrNameLst>
                                          <p:attrName>ppt_y</p:attrName>
                                        </p:attrNameLst>
                                      </p:cBhvr>
                                      <p:tavLst>
                                        <p:tav tm="0">
                                          <p:val>
                                            <p:strVal val="#ppt_y-.1"/>
                                          </p:val>
                                        </p:tav>
                                        <p:tav tm="100000">
                                          <p:val>
                                            <p:strVal val="#ppt_y"/>
                                          </p:val>
                                        </p:tav>
                                      </p:tavLst>
                                    </p:anim>
                                  </p:childTnLst>
                                </p:cTn>
                              </p:par>
                            </p:childTnLst>
                          </p:cTn>
                        </p:par>
                        <p:par>
                          <p:cTn id="29" fill="hold">
                            <p:stCondLst>
                              <p:cond delay="2250"/>
                            </p:stCondLst>
                            <p:childTnLst>
                              <p:par>
                                <p:cTn id="30" presetID="42" presetClass="entr" presetSubtype="0" fill="hold" grpId="0" nodeType="afterEffect">
                                  <p:stCondLst>
                                    <p:cond delay="0"/>
                                  </p:stCondLst>
                                  <p:childTnLst>
                                    <p:set>
                                      <p:cBhvr>
                                        <p:cTn id="31" dur="1" fill="hold">
                                          <p:stCondLst>
                                            <p:cond delay="0"/>
                                          </p:stCondLst>
                                        </p:cTn>
                                        <p:tgtEl>
                                          <p:spTgt spid="39"/>
                                        </p:tgtEl>
                                        <p:attrNameLst>
                                          <p:attrName>style.visibility</p:attrName>
                                        </p:attrNameLst>
                                      </p:cBhvr>
                                      <p:to>
                                        <p:strVal val="visible"/>
                                      </p:to>
                                    </p:set>
                                    <p:animEffect transition="in" filter="fade">
                                      <p:cBhvr>
                                        <p:cTn id="32" dur="1250"/>
                                        <p:tgtEl>
                                          <p:spTgt spid="39"/>
                                        </p:tgtEl>
                                      </p:cBhvr>
                                    </p:animEffect>
                                    <p:anim calcmode="lin" valueType="num">
                                      <p:cBhvr>
                                        <p:cTn id="33" dur="1250" fill="hold"/>
                                        <p:tgtEl>
                                          <p:spTgt spid="39"/>
                                        </p:tgtEl>
                                        <p:attrNameLst>
                                          <p:attrName>ppt_x</p:attrName>
                                        </p:attrNameLst>
                                      </p:cBhvr>
                                      <p:tavLst>
                                        <p:tav tm="0">
                                          <p:val>
                                            <p:strVal val="#ppt_x"/>
                                          </p:val>
                                        </p:tav>
                                        <p:tav tm="100000">
                                          <p:val>
                                            <p:strVal val="#ppt_x"/>
                                          </p:val>
                                        </p:tav>
                                      </p:tavLst>
                                    </p:anim>
                                    <p:anim calcmode="lin" valueType="num">
                                      <p:cBhvr>
                                        <p:cTn id="34" dur="1250" fill="hold"/>
                                        <p:tgtEl>
                                          <p:spTgt spid="3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fade">
                                      <p:cBhvr>
                                        <p:cTn id="37" dur="1250"/>
                                        <p:tgtEl>
                                          <p:spTgt spid="29"/>
                                        </p:tgtEl>
                                      </p:cBhvr>
                                    </p:animEffect>
                                    <p:anim calcmode="lin" valueType="num">
                                      <p:cBhvr>
                                        <p:cTn id="38" dur="1250" fill="hold"/>
                                        <p:tgtEl>
                                          <p:spTgt spid="29"/>
                                        </p:tgtEl>
                                        <p:attrNameLst>
                                          <p:attrName>ppt_x</p:attrName>
                                        </p:attrNameLst>
                                      </p:cBhvr>
                                      <p:tavLst>
                                        <p:tav tm="0">
                                          <p:val>
                                            <p:strVal val="#ppt_x"/>
                                          </p:val>
                                        </p:tav>
                                        <p:tav tm="100000">
                                          <p:val>
                                            <p:strVal val="#ppt_x"/>
                                          </p:val>
                                        </p:tav>
                                      </p:tavLst>
                                    </p:anim>
                                    <p:anim calcmode="lin" valueType="num">
                                      <p:cBhvr>
                                        <p:cTn id="39" dur="1250" fill="hold"/>
                                        <p:tgtEl>
                                          <p:spTgt spid="29"/>
                                        </p:tgtEl>
                                        <p:attrNameLst>
                                          <p:attrName>ppt_y</p:attrName>
                                        </p:attrNameLst>
                                      </p:cBhvr>
                                      <p:tavLst>
                                        <p:tav tm="0">
                                          <p:val>
                                            <p:strVal val="#ppt_y+.1"/>
                                          </p:val>
                                        </p:tav>
                                        <p:tav tm="100000">
                                          <p:val>
                                            <p:strVal val="#ppt_y"/>
                                          </p:val>
                                        </p:tav>
                                      </p:tavLst>
                                    </p:anim>
                                  </p:childTnLst>
                                </p:cTn>
                              </p:par>
                            </p:childTnLst>
                          </p:cTn>
                        </p:par>
                        <p:par>
                          <p:cTn id="40" fill="hold">
                            <p:stCondLst>
                              <p:cond delay="3500"/>
                            </p:stCondLst>
                            <p:childTnLst>
                              <p:par>
                                <p:cTn id="41" presetID="47" presetClass="entr" presetSubtype="0" fill="hold" grpId="0" nodeType="afterEffect">
                                  <p:stCondLst>
                                    <p:cond delay="0"/>
                                  </p:stCondLst>
                                  <p:childTnLst>
                                    <p:set>
                                      <p:cBhvr>
                                        <p:cTn id="42" dur="1" fill="hold">
                                          <p:stCondLst>
                                            <p:cond delay="0"/>
                                          </p:stCondLst>
                                        </p:cTn>
                                        <p:tgtEl>
                                          <p:spTgt spid="77"/>
                                        </p:tgtEl>
                                        <p:attrNameLst>
                                          <p:attrName>style.visibility</p:attrName>
                                        </p:attrNameLst>
                                      </p:cBhvr>
                                      <p:to>
                                        <p:strVal val="visible"/>
                                      </p:to>
                                    </p:set>
                                    <p:animEffect transition="in" filter="fade">
                                      <p:cBhvr>
                                        <p:cTn id="43" dur="1250"/>
                                        <p:tgtEl>
                                          <p:spTgt spid="77"/>
                                        </p:tgtEl>
                                      </p:cBhvr>
                                    </p:animEffect>
                                    <p:anim calcmode="lin" valueType="num">
                                      <p:cBhvr>
                                        <p:cTn id="44" dur="1250" fill="hold"/>
                                        <p:tgtEl>
                                          <p:spTgt spid="77"/>
                                        </p:tgtEl>
                                        <p:attrNameLst>
                                          <p:attrName>ppt_x</p:attrName>
                                        </p:attrNameLst>
                                      </p:cBhvr>
                                      <p:tavLst>
                                        <p:tav tm="0">
                                          <p:val>
                                            <p:strVal val="#ppt_x"/>
                                          </p:val>
                                        </p:tav>
                                        <p:tav tm="100000">
                                          <p:val>
                                            <p:strVal val="#ppt_x"/>
                                          </p:val>
                                        </p:tav>
                                      </p:tavLst>
                                    </p:anim>
                                    <p:anim calcmode="lin" valueType="num">
                                      <p:cBhvr>
                                        <p:cTn id="45" dur="1250" fill="hold"/>
                                        <p:tgtEl>
                                          <p:spTgt spid="77"/>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89"/>
                                        </p:tgtEl>
                                        <p:attrNameLst>
                                          <p:attrName>style.visibility</p:attrName>
                                        </p:attrNameLst>
                                      </p:cBhvr>
                                      <p:to>
                                        <p:strVal val="visible"/>
                                      </p:to>
                                    </p:set>
                                    <p:animEffect transition="in" filter="fade">
                                      <p:cBhvr>
                                        <p:cTn id="48" dur="1250"/>
                                        <p:tgtEl>
                                          <p:spTgt spid="89"/>
                                        </p:tgtEl>
                                      </p:cBhvr>
                                    </p:animEffect>
                                    <p:anim calcmode="lin" valueType="num">
                                      <p:cBhvr>
                                        <p:cTn id="49" dur="1250" fill="hold"/>
                                        <p:tgtEl>
                                          <p:spTgt spid="89"/>
                                        </p:tgtEl>
                                        <p:attrNameLst>
                                          <p:attrName>ppt_x</p:attrName>
                                        </p:attrNameLst>
                                      </p:cBhvr>
                                      <p:tavLst>
                                        <p:tav tm="0">
                                          <p:val>
                                            <p:strVal val="#ppt_x"/>
                                          </p:val>
                                        </p:tav>
                                        <p:tav tm="100000">
                                          <p:val>
                                            <p:strVal val="#ppt_x"/>
                                          </p:val>
                                        </p:tav>
                                      </p:tavLst>
                                    </p:anim>
                                    <p:anim calcmode="lin" valueType="num">
                                      <p:cBhvr>
                                        <p:cTn id="50" dur="1250" fill="hold"/>
                                        <p:tgtEl>
                                          <p:spTgt spid="89"/>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90"/>
                                        </p:tgtEl>
                                        <p:attrNameLst>
                                          <p:attrName>style.visibility</p:attrName>
                                        </p:attrNameLst>
                                      </p:cBhvr>
                                      <p:to>
                                        <p:strVal val="visible"/>
                                      </p:to>
                                    </p:set>
                                    <p:animEffect transition="in" filter="fade">
                                      <p:cBhvr>
                                        <p:cTn id="53" dur="1250"/>
                                        <p:tgtEl>
                                          <p:spTgt spid="90"/>
                                        </p:tgtEl>
                                      </p:cBhvr>
                                    </p:animEffect>
                                    <p:anim calcmode="lin" valueType="num">
                                      <p:cBhvr>
                                        <p:cTn id="54" dur="1250" fill="hold"/>
                                        <p:tgtEl>
                                          <p:spTgt spid="90"/>
                                        </p:tgtEl>
                                        <p:attrNameLst>
                                          <p:attrName>ppt_x</p:attrName>
                                        </p:attrNameLst>
                                      </p:cBhvr>
                                      <p:tavLst>
                                        <p:tav tm="0">
                                          <p:val>
                                            <p:strVal val="#ppt_x"/>
                                          </p:val>
                                        </p:tav>
                                        <p:tav tm="100000">
                                          <p:val>
                                            <p:strVal val="#ppt_x"/>
                                          </p:val>
                                        </p:tav>
                                      </p:tavLst>
                                    </p:anim>
                                    <p:anim calcmode="lin" valueType="num">
                                      <p:cBhvr>
                                        <p:cTn id="55" dur="1250" fill="hold"/>
                                        <p:tgtEl>
                                          <p:spTgt spid="90"/>
                                        </p:tgtEl>
                                        <p:attrNameLst>
                                          <p:attrName>ppt_y</p:attrName>
                                        </p:attrNameLst>
                                      </p:cBhvr>
                                      <p:tavLst>
                                        <p:tav tm="0">
                                          <p:val>
                                            <p:strVal val="#ppt_y-.1"/>
                                          </p:val>
                                        </p:tav>
                                        <p:tav tm="100000">
                                          <p:val>
                                            <p:strVal val="#ppt_y"/>
                                          </p:val>
                                        </p:tav>
                                      </p:tavLst>
                                    </p:anim>
                                  </p:childTnLst>
                                </p:cTn>
                              </p:par>
                              <p:par>
                                <p:cTn id="56" presetID="47" presetClass="entr" presetSubtype="0" fill="hold" nodeType="withEffect">
                                  <p:stCondLst>
                                    <p:cond delay="0"/>
                                  </p:stCondLst>
                                  <p:childTnLst>
                                    <p:set>
                                      <p:cBhvr>
                                        <p:cTn id="57" dur="1" fill="hold">
                                          <p:stCondLst>
                                            <p:cond delay="0"/>
                                          </p:stCondLst>
                                        </p:cTn>
                                        <p:tgtEl>
                                          <p:spTgt spid="83"/>
                                        </p:tgtEl>
                                        <p:attrNameLst>
                                          <p:attrName>style.visibility</p:attrName>
                                        </p:attrNameLst>
                                      </p:cBhvr>
                                      <p:to>
                                        <p:strVal val="visible"/>
                                      </p:to>
                                    </p:set>
                                    <p:animEffect transition="in" filter="fade">
                                      <p:cBhvr>
                                        <p:cTn id="58" dur="1250"/>
                                        <p:tgtEl>
                                          <p:spTgt spid="83"/>
                                        </p:tgtEl>
                                      </p:cBhvr>
                                    </p:animEffect>
                                    <p:anim calcmode="lin" valueType="num">
                                      <p:cBhvr>
                                        <p:cTn id="59" dur="1250" fill="hold"/>
                                        <p:tgtEl>
                                          <p:spTgt spid="83"/>
                                        </p:tgtEl>
                                        <p:attrNameLst>
                                          <p:attrName>ppt_x</p:attrName>
                                        </p:attrNameLst>
                                      </p:cBhvr>
                                      <p:tavLst>
                                        <p:tav tm="0">
                                          <p:val>
                                            <p:strVal val="#ppt_x"/>
                                          </p:val>
                                        </p:tav>
                                        <p:tav tm="100000">
                                          <p:val>
                                            <p:strVal val="#ppt_x"/>
                                          </p:val>
                                        </p:tav>
                                      </p:tavLst>
                                    </p:anim>
                                    <p:anim calcmode="lin" valueType="num">
                                      <p:cBhvr>
                                        <p:cTn id="60" dur="1250" fill="hold"/>
                                        <p:tgtEl>
                                          <p:spTgt spid="83"/>
                                        </p:tgtEl>
                                        <p:attrNameLst>
                                          <p:attrName>ppt_y</p:attrName>
                                        </p:attrNameLst>
                                      </p:cBhvr>
                                      <p:tavLst>
                                        <p:tav tm="0">
                                          <p:val>
                                            <p:strVal val="#ppt_y-.1"/>
                                          </p:val>
                                        </p:tav>
                                        <p:tav tm="100000">
                                          <p:val>
                                            <p:strVal val="#ppt_y"/>
                                          </p:val>
                                        </p:tav>
                                      </p:tavLst>
                                    </p:anim>
                                  </p:childTnLst>
                                </p:cTn>
                              </p:par>
                            </p:childTnLst>
                          </p:cTn>
                        </p:par>
                        <p:par>
                          <p:cTn id="61" fill="hold">
                            <p:stCondLst>
                              <p:cond delay="4750"/>
                            </p:stCondLst>
                            <p:childTnLst>
                              <p:par>
                                <p:cTn id="62" presetID="42" presetClass="entr" presetSubtype="0" fill="hold" grpId="0" nodeType="afterEffect">
                                  <p:stCondLst>
                                    <p:cond delay="0"/>
                                  </p:stCondLst>
                                  <p:childTnLst>
                                    <p:set>
                                      <p:cBhvr>
                                        <p:cTn id="63" dur="1" fill="hold">
                                          <p:stCondLst>
                                            <p:cond delay="0"/>
                                          </p:stCondLst>
                                        </p:cTn>
                                        <p:tgtEl>
                                          <p:spTgt spid="76"/>
                                        </p:tgtEl>
                                        <p:attrNameLst>
                                          <p:attrName>style.visibility</p:attrName>
                                        </p:attrNameLst>
                                      </p:cBhvr>
                                      <p:to>
                                        <p:strVal val="visible"/>
                                      </p:to>
                                    </p:set>
                                    <p:animEffect transition="in" filter="fade">
                                      <p:cBhvr>
                                        <p:cTn id="64" dur="1250"/>
                                        <p:tgtEl>
                                          <p:spTgt spid="76"/>
                                        </p:tgtEl>
                                      </p:cBhvr>
                                    </p:animEffect>
                                    <p:anim calcmode="lin" valueType="num">
                                      <p:cBhvr>
                                        <p:cTn id="65" dur="1250" fill="hold"/>
                                        <p:tgtEl>
                                          <p:spTgt spid="76"/>
                                        </p:tgtEl>
                                        <p:attrNameLst>
                                          <p:attrName>ppt_x</p:attrName>
                                        </p:attrNameLst>
                                      </p:cBhvr>
                                      <p:tavLst>
                                        <p:tav tm="0">
                                          <p:val>
                                            <p:strVal val="#ppt_x"/>
                                          </p:val>
                                        </p:tav>
                                        <p:tav tm="100000">
                                          <p:val>
                                            <p:strVal val="#ppt_x"/>
                                          </p:val>
                                        </p:tav>
                                      </p:tavLst>
                                    </p:anim>
                                    <p:anim calcmode="lin" valueType="num">
                                      <p:cBhvr>
                                        <p:cTn id="66" dur="1250" fill="hold"/>
                                        <p:tgtEl>
                                          <p:spTgt spid="76"/>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86"/>
                                        </p:tgtEl>
                                        <p:attrNameLst>
                                          <p:attrName>style.visibility</p:attrName>
                                        </p:attrNameLst>
                                      </p:cBhvr>
                                      <p:to>
                                        <p:strVal val="visible"/>
                                      </p:to>
                                    </p:set>
                                    <p:animEffect transition="in" filter="fade">
                                      <p:cBhvr>
                                        <p:cTn id="69" dur="1250"/>
                                        <p:tgtEl>
                                          <p:spTgt spid="86"/>
                                        </p:tgtEl>
                                      </p:cBhvr>
                                    </p:animEffect>
                                    <p:anim calcmode="lin" valueType="num">
                                      <p:cBhvr>
                                        <p:cTn id="70" dur="1250" fill="hold"/>
                                        <p:tgtEl>
                                          <p:spTgt spid="86"/>
                                        </p:tgtEl>
                                        <p:attrNameLst>
                                          <p:attrName>ppt_x</p:attrName>
                                        </p:attrNameLst>
                                      </p:cBhvr>
                                      <p:tavLst>
                                        <p:tav tm="0">
                                          <p:val>
                                            <p:strVal val="#ppt_x"/>
                                          </p:val>
                                        </p:tav>
                                        <p:tav tm="100000">
                                          <p:val>
                                            <p:strVal val="#ppt_x"/>
                                          </p:val>
                                        </p:tav>
                                      </p:tavLst>
                                    </p:anim>
                                    <p:anim calcmode="lin" valueType="num">
                                      <p:cBhvr>
                                        <p:cTn id="71" dur="1250" fill="hold"/>
                                        <p:tgtEl>
                                          <p:spTgt spid="86"/>
                                        </p:tgtEl>
                                        <p:attrNameLst>
                                          <p:attrName>ppt_y</p:attrName>
                                        </p:attrNameLst>
                                      </p:cBhvr>
                                      <p:tavLst>
                                        <p:tav tm="0">
                                          <p:val>
                                            <p:strVal val="#ppt_y+.1"/>
                                          </p:val>
                                        </p:tav>
                                        <p:tav tm="100000">
                                          <p:val>
                                            <p:strVal val="#ppt_y"/>
                                          </p:val>
                                        </p:tav>
                                      </p:tavLst>
                                    </p:anim>
                                  </p:childTnLst>
                                </p:cTn>
                              </p:par>
                            </p:childTnLst>
                          </p:cTn>
                        </p:par>
                        <p:par>
                          <p:cTn id="72" fill="hold">
                            <p:stCondLst>
                              <p:cond delay="6000"/>
                            </p:stCondLst>
                            <p:childTnLst>
                              <p:par>
                                <p:cTn id="73" presetID="47" presetClass="entr" presetSubtype="0" fill="hold" grpId="0" nodeType="afterEffect">
                                  <p:stCondLst>
                                    <p:cond delay="0"/>
                                  </p:stCondLst>
                                  <p:childTnLst>
                                    <p:set>
                                      <p:cBhvr>
                                        <p:cTn id="74" dur="1" fill="hold">
                                          <p:stCondLst>
                                            <p:cond delay="0"/>
                                          </p:stCondLst>
                                        </p:cTn>
                                        <p:tgtEl>
                                          <p:spTgt spid="74"/>
                                        </p:tgtEl>
                                        <p:attrNameLst>
                                          <p:attrName>style.visibility</p:attrName>
                                        </p:attrNameLst>
                                      </p:cBhvr>
                                      <p:to>
                                        <p:strVal val="visible"/>
                                      </p:to>
                                    </p:set>
                                    <p:animEffect transition="in" filter="fade">
                                      <p:cBhvr>
                                        <p:cTn id="75" dur="1250"/>
                                        <p:tgtEl>
                                          <p:spTgt spid="74"/>
                                        </p:tgtEl>
                                      </p:cBhvr>
                                    </p:animEffect>
                                    <p:anim calcmode="lin" valueType="num">
                                      <p:cBhvr>
                                        <p:cTn id="76" dur="1250" fill="hold"/>
                                        <p:tgtEl>
                                          <p:spTgt spid="74"/>
                                        </p:tgtEl>
                                        <p:attrNameLst>
                                          <p:attrName>ppt_x</p:attrName>
                                        </p:attrNameLst>
                                      </p:cBhvr>
                                      <p:tavLst>
                                        <p:tav tm="0">
                                          <p:val>
                                            <p:strVal val="#ppt_x"/>
                                          </p:val>
                                        </p:tav>
                                        <p:tav tm="100000">
                                          <p:val>
                                            <p:strVal val="#ppt_x"/>
                                          </p:val>
                                        </p:tav>
                                      </p:tavLst>
                                    </p:anim>
                                    <p:anim calcmode="lin" valueType="num">
                                      <p:cBhvr>
                                        <p:cTn id="77" dur="1250" fill="hold"/>
                                        <p:tgtEl>
                                          <p:spTgt spid="74"/>
                                        </p:tgtEl>
                                        <p:attrNameLst>
                                          <p:attrName>ppt_y</p:attrName>
                                        </p:attrNameLst>
                                      </p:cBhvr>
                                      <p:tavLst>
                                        <p:tav tm="0">
                                          <p:val>
                                            <p:strVal val="#ppt_y-.1"/>
                                          </p:val>
                                        </p:tav>
                                        <p:tav tm="100000">
                                          <p:val>
                                            <p:strVal val="#ppt_y"/>
                                          </p:val>
                                        </p:tav>
                                      </p:tavLst>
                                    </p:anim>
                                  </p:childTnLst>
                                </p:cTn>
                              </p:par>
                              <p:par>
                                <p:cTn id="78" presetID="47" presetClass="entr" presetSubtype="0" fill="hold" grpId="0" nodeType="withEffect">
                                  <p:stCondLst>
                                    <p:cond delay="0"/>
                                  </p:stCondLst>
                                  <p:childTnLst>
                                    <p:set>
                                      <p:cBhvr>
                                        <p:cTn id="79" dur="1" fill="hold">
                                          <p:stCondLst>
                                            <p:cond delay="0"/>
                                          </p:stCondLst>
                                        </p:cTn>
                                        <p:tgtEl>
                                          <p:spTgt spid="91"/>
                                        </p:tgtEl>
                                        <p:attrNameLst>
                                          <p:attrName>style.visibility</p:attrName>
                                        </p:attrNameLst>
                                      </p:cBhvr>
                                      <p:to>
                                        <p:strVal val="visible"/>
                                      </p:to>
                                    </p:set>
                                    <p:animEffect transition="in" filter="fade">
                                      <p:cBhvr>
                                        <p:cTn id="80" dur="1250"/>
                                        <p:tgtEl>
                                          <p:spTgt spid="91"/>
                                        </p:tgtEl>
                                      </p:cBhvr>
                                    </p:animEffect>
                                    <p:anim calcmode="lin" valueType="num">
                                      <p:cBhvr>
                                        <p:cTn id="81" dur="1250" fill="hold"/>
                                        <p:tgtEl>
                                          <p:spTgt spid="91"/>
                                        </p:tgtEl>
                                        <p:attrNameLst>
                                          <p:attrName>ppt_x</p:attrName>
                                        </p:attrNameLst>
                                      </p:cBhvr>
                                      <p:tavLst>
                                        <p:tav tm="0">
                                          <p:val>
                                            <p:strVal val="#ppt_x"/>
                                          </p:val>
                                        </p:tav>
                                        <p:tav tm="100000">
                                          <p:val>
                                            <p:strVal val="#ppt_x"/>
                                          </p:val>
                                        </p:tav>
                                      </p:tavLst>
                                    </p:anim>
                                    <p:anim calcmode="lin" valueType="num">
                                      <p:cBhvr>
                                        <p:cTn id="82" dur="1250" fill="hold"/>
                                        <p:tgtEl>
                                          <p:spTgt spid="91"/>
                                        </p:tgtEl>
                                        <p:attrNameLst>
                                          <p:attrName>ppt_y</p:attrName>
                                        </p:attrNameLst>
                                      </p:cBhvr>
                                      <p:tavLst>
                                        <p:tav tm="0">
                                          <p:val>
                                            <p:strVal val="#ppt_y-.1"/>
                                          </p:val>
                                        </p:tav>
                                        <p:tav tm="100000">
                                          <p:val>
                                            <p:strVal val="#ppt_y"/>
                                          </p:val>
                                        </p:tav>
                                      </p:tavLst>
                                    </p:anim>
                                  </p:childTnLst>
                                </p:cTn>
                              </p:par>
                              <p:par>
                                <p:cTn id="83" presetID="47" presetClass="entr" presetSubtype="0" fill="hold" nodeType="withEffect">
                                  <p:stCondLst>
                                    <p:cond delay="0"/>
                                  </p:stCondLst>
                                  <p:childTnLst>
                                    <p:set>
                                      <p:cBhvr>
                                        <p:cTn id="84" dur="1" fill="hold">
                                          <p:stCondLst>
                                            <p:cond delay="0"/>
                                          </p:stCondLst>
                                        </p:cTn>
                                        <p:tgtEl>
                                          <p:spTgt spid="84"/>
                                        </p:tgtEl>
                                        <p:attrNameLst>
                                          <p:attrName>style.visibility</p:attrName>
                                        </p:attrNameLst>
                                      </p:cBhvr>
                                      <p:to>
                                        <p:strVal val="visible"/>
                                      </p:to>
                                    </p:set>
                                    <p:animEffect transition="in" filter="fade">
                                      <p:cBhvr>
                                        <p:cTn id="85" dur="1250"/>
                                        <p:tgtEl>
                                          <p:spTgt spid="84"/>
                                        </p:tgtEl>
                                      </p:cBhvr>
                                    </p:animEffect>
                                    <p:anim calcmode="lin" valueType="num">
                                      <p:cBhvr>
                                        <p:cTn id="86" dur="1250" fill="hold"/>
                                        <p:tgtEl>
                                          <p:spTgt spid="84"/>
                                        </p:tgtEl>
                                        <p:attrNameLst>
                                          <p:attrName>ppt_x</p:attrName>
                                        </p:attrNameLst>
                                      </p:cBhvr>
                                      <p:tavLst>
                                        <p:tav tm="0">
                                          <p:val>
                                            <p:strVal val="#ppt_x"/>
                                          </p:val>
                                        </p:tav>
                                        <p:tav tm="100000">
                                          <p:val>
                                            <p:strVal val="#ppt_x"/>
                                          </p:val>
                                        </p:tav>
                                      </p:tavLst>
                                    </p:anim>
                                    <p:anim calcmode="lin" valueType="num">
                                      <p:cBhvr>
                                        <p:cTn id="87" dur="1250" fill="hold"/>
                                        <p:tgtEl>
                                          <p:spTgt spid="84"/>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fade">
                                      <p:cBhvr>
                                        <p:cTn id="90" dur="1250"/>
                                        <p:tgtEl>
                                          <p:spTgt spid="92"/>
                                        </p:tgtEl>
                                      </p:cBhvr>
                                    </p:animEffect>
                                    <p:anim calcmode="lin" valueType="num">
                                      <p:cBhvr>
                                        <p:cTn id="91" dur="1250" fill="hold"/>
                                        <p:tgtEl>
                                          <p:spTgt spid="92"/>
                                        </p:tgtEl>
                                        <p:attrNameLst>
                                          <p:attrName>ppt_x</p:attrName>
                                        </p:attrNameLst>
                                      </p:cBhvr>
                                      <p:tavLst>
                                        <p:tav tm="0">
                                          <p:val>
                                            <p:strVal val="#ppt_x"/>
                                          </p:val>
                                        </p:tav>
                                        <p:tav tm="100000">
                                          <p:val>
                                            <p:strVal val="#ppt_x"/>
                                          </p:val>
                                        </p:tav>
                                      </p:tavLst>
                                    </p:anim>
                                    <p:anim calcmode="lin" valueType="num">
                                      <p:cBhvr>
                                        <p:cTn id="92" dur="1250" fill="hold"/>
                                        <p:tgtEl>
                                          <p:spTgt spid="92"/>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42" presetClass="entr" presetSubtype="0" fill="hold" grpId="0" nodeType="afterEffect">
                                  <p:stCondLst>
                                    <p:cond delay="0"/>
                                  </p:stCondLst>
                                  <p:childTnLst>
                                    <p:set>
                                      <p:cBhvr>
                                        <p:cTn id="95" dur="1" fill="hold">
                                          <p:stCondLst>
                                            <p:cond delay="0"/>
                                          </p:stCondLst>
                                        </p:cTn>
                                        <p:tgtEl>
                                          <p:spTgt spid="73"/>
                                        </p:tgtEl>
                                        <p:attrNameLst>
                                          <p:attrName>style.visibility</p:attrName>
                                        </p:attrNameLst>
                                      </p:cBhvr>
                                      <p:to>
                                        <p:strVal val="visible"/>
                                      </p:to>
                                    </p:set>
                                    <p:animEffect transition="in" filter="fade">
                                      <p:cBhvr>
                                        <p:cTn id="96" dur="1250"/>
                                        <p:tgtEl>
                                          <p:spTgt spid="73"/>
                                        </p:tgtEl>
                                      </p:cBhvr>
                                    </p:animEffect>
                                    <p:anim calcmode="lin" valueType="num">
                                      <p:cBhvr>
                                        <p:cTn id="97" dur="1250" fill="hold"/>
                                        <p:tgtEl>
                                          <p:spTgt spid="73"/>
                                        </p:tgtEl>
                                        <p:attrNameLst>
                                          <p:attrName>ppt_x</p:attrName>
                                        </p:attrNameLst>
                                      </p:cBhvr>
                                      <p:tavLst>
                                        <p:tav tm="0">
                                          <p:val>
                                            <p:strVal val="#ppt_x"/>
                                          </p:val>
                                        </p:tav>
                                        <p:tav tm="100000">
                                          <p:val>
                                            <p:strVal val="#ppt_x"/>
                                          </p:val>
                                        </p:tav>
                                      </p:tavLst>
                                    </p:anim>
                                    <p:anim calcmode="lin" valueType="num">
                                      <p:cBhvr>
                                        <p:cTn id="98" dur="1250" fill="hold"/>
                                        <p:tgtEl>
                                          <p:spTgt spid="73"/>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85"/>
                                        </p:tgtEl>
                                        <p:attrNameLst>
                                          <p:attrName>style.visibility</p:attrName>
                                        </p:attrNameLst>
                                      </p:cBhvr>
                                      <p:to>
                                        <p:strVal val="visible"/>
                                      </p:to>
                                    </p:set>
                                    <p:animEffect transition="in" filter="fade">
                                      <p:cBhvr>
                                        <p:cTn id="101" dur="1250"/>
                                        <p:tgtEl>
                                          <p:spTgt spid="85"/>
                                        </p:tgtEl>
                                      </p:cBhvr>
                                    </p:animEffect>
                                    <p:anim calcmode="lin" valueType="num">
                                      <p:cBhvr>
                                        <p:cTn id="102" dur="1250" fill="hold"/>
                                        <p:tgtEl>
                                          <p:spTgt spid="85"/>
                                        </p:tgtEl>
                                        <p:attrNameLst>
                                          <p:attrName>ppt_x</p:attrName>
                                        </p:attrNameLst>
                                      </p:cBhvr>
                                      <p:tavLst>
                                        <p:tav tm="0">
                                          <p:val>
                                            <p:strVal val="#ppt_x"/>
                                          </p:val>
                                        </p:tav>
                                        <p:tav tm="100000">
                                          <p:val>
                                            <p:strVal val="#ppt_x"/>
                                          </p:val>
                                        </p:tav>
                                      </p:tavLst>
                                    </p:anim>
                                    <p:anim calcmode="lin" valueType="num">
                                      <p:cBhvr>
                                        <p:cTn id="103" dur="1250" fill="hold"/>
                                        <p:tgtEl>
                                          <p:spTgt spid="85"/>
                                        </p:tgtEl>
                                        <p:attrNameLst>
                                          <p:attrName>ppt_y</p:attrName>
                                        </p:attrNameLst>
                                      </p:cBhvr>
                                      <p:tavLst>
                                        <p:tav tm="0">
                                          <p:val>
                                            <p:strVal val="#ppt_y+.1"/>
                                          </p:val>
                                        </p:tav>
                                        <p:tav tm="100000">
                                          <p:val>
                                            <p:strVal val="#ppt_y"/>
                                          </p:val>
                                        </p:tav>
                                      </p:tavLst>
                                    </p:anim>
                                  </p:childTnLst>
                                </p:cTn>
                              </p:par>
                            </p:childTnLst>
                          </p:cTn>
                        </p:par>
                        <p:par>
                          <p:cTn id="104" fill="hold">
                            <p:stCondLst>
                              <p:cond delay="8500"/>
                            </p:stCondLst>
                            <p:childTnLst>
                              <p:par>
                                <p:cTn id="105" presetID="47" presetClass="entr" presetSubtype="0" fill="hold" grpId="0" nodeType="afterEffect">
                                  <p:stCondLst>
                                    <p:cond delay="0"/>
                                  </p:stCondLst>
                                  <p:childTnLst>
                                    <p:set>
                                      <p:cBhvr>
                                        <p:cTn id="106" dur="1" fill="hold">
                                          <p:stCondLst>
                                            <p:cond delay="0"/>
                                          </p:stCondLst>
                                        </p:cTn>
                                        <p:tgtEl>
                                          <p:spTgt spid="80"/>
                                        </p:tgtEl>
                                        <p:attrNameLst>
                                          <p:attrName>style.visibility</p:attrName>
                                        </p:attrNameLst>
                                      </p:cBhvr>
                                      <p:to>
                                        <p:strVal val="visible"/>
                                      </p:to>
                                    </p:set>
                                    <p:animEffect transition="in" filter="fade">
                                      <p:cBhvr>
                                        <p:cTn id="107" dur="1250"/>
                                        <p:tgtEl>
                                          <p:spTgt spid="80"/>
                                        </p:tgtEl>
                                      </p:cBhvr>
                                    </p:animEffect>
                                    <p:anim calcmode="lin" valueType="num">
                                      <p:cBhvr>
                                        <p:cTn id="108" dur="1250" fill="hold"/>
                                        <p:tgtEl>
                                          <p:spTgt spid="80"/>
                                        </p:tgtEl>
                                        <p:attrNameLst>
                                          <p:attrName>ppt_x</p:attrName>
                                        </p:attrNameLst>
                                      </p:cBhvr>
                                      <p:tavLst>
                                        <p:tav tm="0">
                                          <p:val>
                                            <p:strVal val="#ppt_x"/>
                                          </p:val>
                                        </p:tav>
                                        <p:tav tm="100000">
                                          <p:val>
                                            <p:strVal val="#ppt_x"/>
                                          </p:val>
                                        </p:tav>
                                      </p:tavLst>
                                    </p:anim>
                                    <p:anim calcmode="lin" valueType="num">
                                      <p:cBhvr>
                                        <p:cTn id="109" dur="1250" fill="hold"/>
                                        <p:tgtEl>
                                          <p:spTgt spid="80"/>
                                        </p:tgtEl>
                                        <p:attrNameLst>
                                          <p:attrName>ppt_y</p:attrName>
                                        </p:attrNameLst>
                                      </p:cBhvr>
                                      <p:tavLst>
                                        <p:tav tm="0">
                                          <p:val>
                                            <p:strVal val="#ppt_y-.1"/>
                                          </p:val>
                                        </p:tav>
                                        <p:tav tm="100000">
                                          <p:val>
                                            <p:strVal val="#ppt_y"/>
                                          </p:val>
                                        </p:tav>
                                      </p:tavLst>
                                    </p:anim>
                                  </p:childTnLst>
                                </p:cTn>
                              </p:par>
                              <p:par>
                                <p:cTn id="110" presetID="47" presetClass="entr" presetSubtype="0" fill="hold" grpId="0" nodeType="withEffect">
                                  <p:stCondLst>
                                    <p:cond delay="0"/>
                                  </p:stCondLst>
                                  <p:childTnLst>
                                    <p:set>
                                      <p:cBhvr>
                                        <p:cTn id="111" dur="1" fill="hold">
                                          <p:stCondLst>
                                            <p:cond delay="0"/>
                                          </p:stCondLst>
                                        </p:cTn>
                                        <p:tgtEl>
                                          <p:spTgt spid="93"/>
                                        </p:tgtEl>
                                        <p:attrNameLst>
                                          <p:attrName>style.visibility</p:attrName>
                                        </p:attrNameLst>
                                      </p:cBhvr>
                                      <p:to>
                                        <p:strVal val="visible"/>
                                      </p:to>
                                    </p:set>
                                    <p:animEffect transition="in" filter="fade">
                                      <p:cBhvr>
                                        <p:cTn id="112" dur="1250"/>
                                        <p:tgtEl>
                                          <p:spTgt spid="93"/>
                                        </p:tgtEl>
                                      </p:cBhvr>
                                    </p:animEffect>
                                    <p:anim calcmode="lin" valueType="num">
                                      <p:cBhvr>
                                        <p:cTn id="113" dur="1250" fill="hold"/>
                                        <p:tgtEl>
                                          <p:spTgt spid="93"/>
                                        </p:tgtEl>
                                        <p:attrNameLst>
                                          <p:attrName>ppt_x</p:attrName>
                                        </p:attrNameLst>
                                      </p:cBhvr>
                                      <p:tavLst>
                                        <p:tav tm="0">
                                          <p:val>
                                            <p:strVal val="#ppt_x"/>
                                          </p:val>
                                        </p:tav>
                                        <p:tav tm="100000">
                                          <p:val>
                                            <p:strVal val="#ppt_x"/>
                                          </p:val>
                                        </p:tav>
                                      </p:tavLst>
                                    </p:anim>
                                    <p:anim calcmode="lin" valueType="num">
                                      <p:cBhvr>
                                        <p:cTn id="114" dur="1250" fill="hold"/>
                                        <p:tgtEl>
                                          <p:spTgt spid="93"/>
                                        </p:tgtEl>
                                        <p:attrNameLst>
                                          <p:attrName>ppt_y</p:attrName>
                                        </p:attrNameLst>
                                      </p:cBhvr>
                                      <p:tavLst>
                                        <p:tav tm="0">
                                          <p:val>
                                            <p:strVal val="#ppt_y-.1"/>
                                          </p:val>
                                        </p:tav>
                                        <p:tav tm="100000">
                                          <p:val>
                                            <p:strVal val="#ppt_y"/>
                                          </p:val>
                                        </p:tav>
                                      </p:tavLst>
                                    </p:anim>
                                  </p:childTnLst>
                                </p:cTn>
                              </p:par>
                              <p:par>
                                <p:cTn id="115" presetID="47" presetClass="entr" presetSubtype="0" fill="hold" nodeType="withEffect">
                                  <p:stCondLst>
                                    <p:cond delay="0"/>
                                  </p:stCondLst>
                                  <p:childTnLst>
                                    <p:set>
                                      <p:cBhvr>
                                        <p:cTn id="116" dur="1" fill="hold">
                                          <p:stCondLst>
                                            <p:cond delay="0"/>
                                          </p:stCondLst>
                                        </p:cTn>
                                        <p:tgtEl>
                                          <p:spTgt spid="82"/>
                                        </p:tgtEl>
                                        <p:attrNameLst>
                                          <p:attrName>style.visibility</p:attrName>
                                        </p:attrNameLst>
                                      </p:cBhvr>
                                      <p:to>
                                        <p:strVal val="visible"/>
                                      </p:to>
                                    </p:set>
                                    <p:animEffect transition="in" filter="fade">
                                      <p:cBhvr>
                                        <p:cTn id="117" dur="1250"/>
                                        <p:tgtEl>
                                          <p:spTgt spid="82"/>
                                        </p:tgtEl>
                                      </p:cBhvr>
                                    </p:animEffect>
                                    <p:anim calcmode="lin" valueType="num">
                                      <p:cBhvr>
                                        <p:cTn id="118" dur="1250" fill="hold"/>
                                        <p:tgtEl>
                                          <p:spTgt spid="82"/>
                                        </p:tgtEl>
                                        <p:attrNameLst>
                                          <p:attrName>ppt_x</p:attrName>
                                        </p:attrNameLst>
                                      </p:cBhvr>
                                      <p:tavLst>
                                        <p:tav tm="0">
                                          <p:val>
                                            <p:strVal val="#ppt_x"/>
                                          </p:val>
                                        </p:tav>
                                        <p:tav tm="100000">
                                          <p:val>
                                            <p:strVal val="#ppt_x"/>
                                          </p:val>
                                        </p:tav>
                                      </p:tavLst>
                                    </p:anim>
                                    <p:anim calcmode="lin" valueType="num">
                                      <p:cBhvr>
                                        <p:cTn id="119" dur="1250" fill="hold"/>
                                        <p:tgtEl>
                                          <p:spTgt spid="82"/>
                                        </p:tgtEl>
                                        <p:attrNameLst>
                                          <p:attrName>ppt_y</p:attrName>
                                        </p:attrNameLst>
                                      </p:cBhvr>
                                      <p:tavLst>
                                        <p:tav tm="0">
                                          <p:val>
                                            <p:strVal val="#ppt_y-.1"/>
                                          </p:val>
                                        </p:tav>
                                        <p:tav tm="100000">
                                          <p:val>
                                            <p:strVal val="#ppt_y"/>
                                          </p:val>
                                        </p:tav>
                                      </p:tavLst>
                                    </p:anim>
                                  </p:childTnLst>
                                </p:cTn>
                              </p:par>
                              <p:par>
                                <p:cTn id="120" presetID="47" presetClass="entr" presetSubtype="0" fill="hold" grpId="0" nodeType="withEffect">
                                  <p:stCondLst>
                                    <p:cond delay="0"/>
                                  </p:stCondLst>
                                  <p:childTnLst>
                                    <p:set>
                                      <p:cBhvr>
                                        <p:cTn id="121" dur="1" fill="hold">
                                          <p:stCondLst>
                                            <p:cond delay="0"/>
                                          </p:stCondLst>
                                        </p:cTn>
                                        <p:tgtEl>
                                          <p:spTgt spid="94"/>
                                        </p:tgtEl>
                                        <p:attrNameLst>
                                          <p:attrName>style.visibility</p:attrName>
                                        </p:attrNameLst>
                                      </p:cBhvr>
                                      <p:to>
                                        <p:strVal val="visible"/>
                                      </p:to>
                                    </p:set>
                                    <p:animEffect transition="in" filter="fade">
                                      <p:cBhvr>
                                        <p:cTn id="122" dur="1250"/>
                                        <p:tgtEl>
                                          <p:spTgt spid="94"/>
                                        </p:tgtEl>
                                      </p:cBhvr>
                                    </p:animEffect>
                                    <p:anim calcmode="lin" valueType="num">
                                      <p:cBhvr>
                                        <p:cTn id="123" dur="1250" fill="hold"/>
                                        <p:tgtEl>
                                          <p:spTgt spid="94"/>
                                        </p:tgtEl>
                                        <p:attrNameLst>
                                          <p:attrName>ppt_x</p:attrName>
                                        </p:attrNameLst>
                                      </p:cBhvr>
                                      <p:tavLst>
                                        <p:tav tm="0">
                                          <p:val>
                                            <p:strVal val="#ppt_x"/>
                                          </p:val>
                                        </p:tav>
                                        <p:tav tm="100000">
                                          <p:val>
                                            <p:strVal val="#ppt_x"/>
                                          </p:val>
                                        </p:tav>
                                      </p:tavLst>
                                    </p:anim>
                                    <p:anim calcmode="lin" valueType="num">
                                      <p:cBhvr>
                                        <p:cTn id="124" dur="1250" fill="hold"/>
                                        <p:tgtEl>
                                          <p:spTgt spid="94"/>
                                        </p:tgtEl>
                                        <p:attrNameLst>
                                          <p:attrName>ppt_y</p:attrName>
                                        </p:attrNameLst>
                                      </p:cBhvr>
                                      <p:tavLst>
                                        <p:tav tm="0">
                                          <p:val>
                                            <p:strVal val="#ppt_y-.1"/>
                                          </p:val>
                                        </p:tav>
                                        <p:tav tm="100000">
                                          <p:val>
                                            <p:strVal val="#ppt_y"/>
                                          </p:val>
                                        </p:tav>
                                      </p:tavLst>
                                    </p:anim>
                                  </p:childTnLst>
                                </p:cTn>
                              </p:par>
                            </p:childTnLst>
                          </p:cTn>
                        </p:par>
                        <p:par>
                          <p:cTn id="125" fill="hold">
                            <p:stCondLst>
                              <p:cond delay="9750"/>
                            </p:stCondLst>
                            <p:childTnLst>
                              <p:par>
                                <p:cTn id="126" presetID="42" presetClass="entr" presetSubtype="0" fill="hold" grpId="0" nodeType="afterEffect">
                                  <p:stCondLst>
                                    <p:cond delay="0"/>
                                  </p:stCondLst>
                                  <p:childTnLst>
                                    <p:set>
                                      <p:cBhvr>
                                        <p:cTn id="127" dur="1" fill="hold">
                                          <p:stCondLst>
                                            <p:cond delay="0"/>
                                          </p:stCondLst>
                                        </p:cTn>
                                        <p:tgtEl>
                                          <p:spTgt spid="79"/>
                                        </p:tgtEl>
                                        <p:attrNameLst>
                                          <p:attrName>style.visibility</p:attrName>
                                        </p:attrNameLst>
                                      </p:cBhvr>
                                      <p:to>
                                        <p:strVal val="visible"/>
                                      </p:to>
                                    </p:set>
                                    <p:animEffect transition="in" filter="fade">
                                      <p:cBhvr>
                                        <p:cTn id="128" dur="1250"/>
                                        <p:tgtEl>
                                          <p:spTgt spid="79"/>
                                        </p:tgtEl>
                                      </p:cBhvr>
                                    </p:animEffect>
                                    <p:anim calcmode="lin" valueType="num">
                                      <p:cBhvr>
                                        <p:cTn id="129" dur="1250" fill="hold"/>
                                        <p:tgtEl>
                                          <p:spTgt spid="79"/>
                                        </p:tgtEl>
                                        <p:attrNameLst>
                                          <p:attrName>ppt_x</p:attrName>
                                        </p:attrNameLst>
                                      </p:cBhvr>
                                      <p:tavLst>
                                        <p:tav tm="0">
                                          <p:val>
                                            <p:strVal val="#ppt_x"/>
                                          </p:val>
                                        </p:tav>
                                        <p:tav tm="100000">
                                          <p:val>
                                            <p:strVal val="#ppt_x"/>
                                          </p:val>
                                        </p:tav>
                                      </p:tavLst>
                                    </p:anim>
                                    <p:anim calcmode="lin" valueType="num">
                                      <p:cBhvr>
                                        <p:cTn id="130" dur="1250" fill="hold"/>
                                        <p:tgtEl>
                                          <p:spTgt spid="79"/>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87"/>
                                        </p:tgtEl>
                                        <p:attrNameLst>
                                          <p:attrName>style.visibility</p:attrName>
                                        </p:attrNameLst>
                                      </p:cBhvr>
                                      <p:to>
                                        <p:strVal val="visible"/>
                                      </p:to>
                                    </p:set>
                                    <p:animEffect transition="in" filter="fade">
                                      <p:cBhvr>
                                        <p:cTn id="133" dur="1250"/>
                                        <p:tgtEl>
                                          <p:spTgt spid="87"/>
                                        </p:tgtEl>
                                      </p:cBhvr>
                                    </p:animEffect>
                                    <p:anim calcmode="lin" valueType="num">
                                      <p:cBhvr>
                                        <p:cTn id="134" dur="1250" fill="hold"/>
                                        <p:tgtEl>
                                          <p:spTgt spid="87"/>
                                        </p:tgtEl>
                                        <p:attrNameLst>
                                          <p:attrName>ppt_x</p:attrName>
                                        </p:attrNameLst>
                                      </p:cBhvr>
                                      <p:tavLst>
                                        <p:tav tm="0">
                                          <p:val>
                                            <p:strVal val="#ppt_x"/>
                                          </p:val>
                                        </p:tav>
                                        <p:tav tm="100000">
                                          <p:val>
                                            <p:strVal val="#ppt_x"/>
                                          </p:val>
                                        </p:tav>
                                      </p:tavLst>
                                    </p:anim>
                                    <p:anim calcmode="lin" valueType="num">
                                      <p:cBhvr>
                                        <p:cTn id="135" dur="1250" fill="hold"/>
                                        <p:tgtEl>
                                          <p:spTgt spid="8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52" grpId="0" animBg="1"/>
      <p:bldP spid="73" grpId="0" animBg="1"/>
      <p:bldP spid="74" grpId="0" animBg="1"/>
      <p:bldP spid="76" grpId="0" animBg="1"/>
      <p:bldP spid="77" grpId="0" animBg="1"/>
      <p:bldP spid="79" grpId="0" animBg="1"/>
      <p:bldP spid="80" grpId="0" animBg="1"/>
      <p:bldP spid="27" grpId="0"/>
      <p:bldP spid="29" grpId="0"/>
      <p:bldP spid="85" grpId="0"/>
      <p:bldP spid="86" grpId="0"/>
      <p:bldP spid="87" grpId="0"/>
      <p:bldP spid="88" grpId="0"/>
      <p:bldP spid="89" grpId="0"/>
      <p:bldP spid="90" grpId="0"/>
      <p:bldP spid="91" grpId="0"/>
      <p:bldP spid="92" grpId="0"/>
      <p:bldP spid="93" grpId="0"/>
      <p:bldP spid="94" grpId="0"/>
      <p:bldP spid="95"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48" name="Group 47">
            <a:extLst>
              <a:ext uri="{FF2B5EF4-FFF2-40B4-BE49-F238E27FC236}">
                <a16:creationId xmlns:a16="http://schemas.microsoft.com/office/drawing/2014/main" id="{998F9AD9-3052-4094-AE18-AA779E31A4AA}"/>
              </a:ext>
            </a:extLst>
          </p:cNvPr>
          <p:cNvGrpSpPr/>
          <p:nvPr/>
        </p:nvGrpSpPr>
        <p:grpSpPr>
          <a:xfrm>
            <a:off x="1524000" y="5062838"/>
            <a:ext cx="6858000" cy="1566562"/>
            <a:chOff x="1524000" y="5062838"/>
            <a:chExt cx="6858000" cy="1566562"/>
          </a:xfrm>
        </p:grpSpPr>
        <p:sp>
          <p:nvSpPr>
            <p:cNvPr id="18" name="Freeform: Shape 17">
              <a:extLst>
                <a:ext uri="{FF2B5EF4-FFF2-40B4-BE49-F238E27FC236}">
                  <a16:creationId xmlns:a16="http://schemas.microsoft.com/office/drawing/2014/main" id="{FDF371E1-CC6A-4FDB-90ED-66E5CC3B7B84}"/>
                </a:ext>
              </a:extLst>
            </p:cNvPr>
            <p:cNvSpPr/>
            <p:nvPr/>
          </p:nvSpPr>
          <p:spPr>
            <a:xfrm>
              <a:off x="1524000" y="5062838"/>
              <a:ext cx="6858000" cy="1566562"/>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3EB8CD"/>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5001747" y="5370933"/>
              <a:ext cx="1566559" cy="95037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6A8F7CF-01F4-4E2B-9745-A8C705D28003}"/>
                </a:ext>
              </a:extLst>
            </p:cNvPr>
            <p:cNvSpPr/>
            <p:nvPr/>
          </p:nvSpPr>
          <p:spPr>
            <a:xfrm rot="16200000">
              <a:off x="6315574" y="4562973"/>
              <a:ext cx="1566559" cy="2566293"/>
            </a:xfrm>
            <a:custGeom>
              <a:avLst/>
              <a:gdLst/>
              <a:ahLst/>
              <a:cxnLst/>
              <a:rect l="l" t="t" r="r" b="b"/>
              <a:pathLst>
                <a:path w="1828801" h="2995899">
                  <a:moveTo>
                    <a:pt x="1189479" y="570446"/>
                  </a:moveTo>
                  <a:cubicBezTo>
                    <a:pt x="1189479" y="579872"/>
                    <a:pt x="1186068" y="586631"/>
                    <a:pt x="1179247" y="590724"/>
                  </a:cubicBezTo>
                  <a:cubicBezTo>
                    <a:pt x="1172425" y="594816"/>
                    <a:pt x="1160209" y="596863"/>
                    <a:pt x="1142598" y="596863"/>
                  </a:cubicBezTo>
                  <a:lnTo>
                    <a:pt x="711740" y="596863"/>
                  </a:lnTo>
                  <a:cubicBezTo>
                    <a:pt x="701819" y="596863"/>
                    <a:pt x="693261" y="594320"/>
                    <a:pt x="686068" y="589235"/>
                  </a:cubicBezTo>
                  <a:cubicBezTo>
                    <a:pt x="678874" y="584150"/>
                    <a:pt x="675278" y="577391"/>
                    <a:pt x="675278" y="568958"/>
                  </a:cubicBezTo>
                  <a:cubicBezTo>
                    <a:pt x="675278" y="551594"/>
                    <a:pt x="687432" y="542913"/>
                    <a:pt x="711740" y="542913"/>
                  </a:cubicBezTo>
                  <a:lnTo>
                    <a:pt x="1142598" y="542913"/>
                  </a:lnTo>
                  <a:cubicBezTo>
                    <a:pt x="1173852" y="542913"/>
                    <a:pt x="1189479" y="552090"/>
                    <a:pt x="1189479" y="570446"/>
                  </a:cubicBezTo>
                  <a:close/>
                  <a:moveTo>
                    <a:pt x="1237848" y="573422"/>
                  </a:moveTo>
                  <a:cubicBezTo>
                    <a:pt x="1237848" y="523813"/>
                    <a:pt x="1212051" y="482699"/>
                    <a:pt x="1160457" y="450081"/>
                  </a:cubicBezTo>
                  <a:cubicBezTo>
                    <a:pt x="1108863" y="417463"/>
                    <a:pt x="1032217" y="401154"/>
                    <a:pt x="930518" y="401154"/>
                  </a:cubicBezTo>
                  <a:cubicBezTo>
                    <a:pt x="828322" y="401154"/>
                    <a:pt x="752420" y="417649"/>
                    <a:pt x="702811" y="450639"/>
                  </a:cubicBezTo>
                  <a:cubicBezTo>
                    <a:pt x="653201" y="483629"/>
                    <a:pt x="628397" y="522945"/>
                    <a:pt x="628397" y="568585"/>
                  </a:cubicBezTo>
                  <a:cubicBezTo>
                    <a:pt x="628397" y="616707"/>
                    <a:pt x="654442" y="657572"/>
                    <a:pt x="706531" y="691183"/>
                  </a:cubicBezTo>
                  <a:cubicBezTo>
                    <a:pt x="758621" y="724793"/>
                    <a:pt x="835268" y="741598"/>
                    <a:pt x="936471" y="741598"/>
                  </a:cubicBezTo>
                  <a:cubicBezTo>
                    <a:pt x="997242" y="741598"/>
                    <a:pt x="1049766" y="734901"/>
                    <a:pt x="1094043" y="721506"/>
                  </a:cubicBezTo>
                  <a:cubicBezTo>
                    <a:pt x="1138319" y="708112"/>
                    <a:pt x="1173356" y="688020"/>
                    <a:pt x="1199153" y="661231"/>
                  </a:cubicBezTo>
                  <a:cubicBezTo>
                    <a:pt x="1224949" y="634442"/>
                    <a:pt x="1237848" y="605172"/>
                    <a:pt x="1237848" y="573422"/>
                  </a:cubicBezTo>
                  <a:close/>
                  <a:moveTo>
                    <a:pt x="1243429" y="954646"/>
                  </a:moveTo>
                  <a:cubicBezTo>
                    <a:pt x="1243429" y="909501"/>
                    <a:pt x="1230530" y="873658"/>
                    <a:pt x="1204734" y="847117"/>
                  </a:cubicBezTo>
                  <a:cubicBezTo>
                    <a:pt x="1178937" y="820576"/>
                    <a:pt x="1148923" y="807306"/>
                    <a:pt x="1114693" y="807306"/>
                  </a:cubicBezTo>
                  <a:cubicBezTo>
                    <a:pt x="1095097" y="807306"/>
                    <a:pt x="1078726" y="811957"/>
                    <a:pt x="1065579" y="821258"/>
                  </a:cubicBezTo>
                  <a:cubicBezTo>
                    <a:pt x="1052433" y="830560"/>
                    <a:pt x="1045860" y="843521"/>
                    <a:pt x="1045860" y="860140"/>
                  </a:cubicBezTo>
                  <a:cubicBezTo>
                    <a:pt x="1045860" y="873534"/>
                    <a:pt x="1050076" y="885068"/>
                    <a:pt x="1058510" y="894742"/>
                  </a:cubicBezTo>
                  <a:cubicBezTo>
                    <a:pt x="1066944" y="904416"/>
                    <a:pt x="1078354" y="909253"/>
                    <a:pt x="1092740" y="909253"/>
                  </a:cubicBezTo>
                  <a:cubicBezTo>
                    <a:pt x="1101422" y="909253"/>
                    <a:pt x="1114320" y="907641"/>
                    <a:pt x="1131436" y="904416"/>
                  </a:cubicBezTo>
                  <a:cubicBezTo>
                    <a:pt x="1143590" y="902184"/>
                    <a:pt x="1152892" y="901067"/>
                    <a:pt x="1159341" y="901067"/>
                  </a:cubicBezTo>
                  <a:cubicBezTo>
                    <a:pt x="1169015" y="901067"/>
                    <a:pt x="1176952" y="904602"/>
                    <a:pt x="1183154" y="911671"/>
                  </a:cubicBezTo>
                  <a:cubicBezTo>
                    <a:pt x="1189355" y="918741"/>
                    <a:pt x="1192455" y="926988"/>
                    <a:pt x="1192455" y="936414"/>
                  </a:cubicBezTo>
                  <a:cubicBezTo>
                    <a:pt x="1192455" y="951793"/>
                    <a:pt x="1184642" y="961963"/>
                    <a:pt x="1169015" y="966924"/>
                  </a:cubicBezTo>
                  <a:cubicBezTo>
                    <a:pt x="1153388" y="971885"/>
                    <a:pt x="1121886" y="974365"/>
                    <a:pt x="1074509" y="974365"/>
                  </a:cubicBezTo>
                  <a:cubicBezTo>
                    <a:pt x="1041023" y="974365"/>
                    <a:pt x="1019319" y="972257"/>
                    <a:pt x="1009397" y="968040"/>
                  </a:cubicBezTo>
                  <a:cubicBezTo>
                    <a:pt x="999475" y="963823"/>
                    <a:pt x="992095" y="955576"/>
                    <a:pt x="987258" y="943297"/>
                  </a:cubicBezTo>
                  <a:cubicBezTo>
                    <a:pt x="982422" y="931019"/>
                    <a:pt x="980003" y="910741"/>
                    <a:pt x="980003" y="882464"/>
                  </a:cubicBezTo>
                  <a:cubicBezTo>
                    <a:pt x="980003" y="871302"/>
                    <a:pt x="974422" y="865721"/>
                    <a:pt x="963260" y="865721"/>
                  </a:cubicBezTo>
                  <a:cubicBezTo>
                    <a:pt x="961524" y="865721"/>
                    <a:pt x="959787" y="865845"/>
                    <a:pt x="958051" y="866093"/>
                  </a:cubicBezTo>
                  <a:lnTo>
                    <a:pt x="941680" y="866837"/>
                  </a:lnTo>
                  <a:cubicBezTo>
                    <a:pt x="934487" y="867333"/>
                    <a:pt x="930890" y="871302"/>
                    <a:pt x="930890" y="878743"/>
                  </a:cubicBezTo>
                  <a:lnTo>
                    <a:pt x="931262" y="889533"/>
                  </a:lnTo>
                  <a:cubicBezTo>
                    <a:pt x="931262" y="909873"/>
                    <a:pt x="930332" y="924694"/>
                    <a:pt x="928471" y="933996"/>
                  </a:cubicBezTo>
                  <a:cubicBezTo>
                    <a:pt x="926611" y="943297"/>
                    <a:pt x="921464" y="952165"/>
                    <a:pt x="913030" y="960599"/>
                  </a:cubicBezTo>
                  <a:cubicBezTo>
                    <a:pt x="904597" y="969032"/>
                    <a:pt x="891326" y="975109"/>
                    <a:pt x="873219" y="978830"/>
                  </a:cubicBezTo>
                  <a:lnTo>
                    <a:pt x="781318" y="983295"/>
                  </a:lnTo>
                  <a:cubicBezTo>
                    <a:pt x="773876" y="983791"/>
                    <a:pt x="766435" y="984039"/>
                    <a:pt x="758993" y="984039"/>
                  </a:cubicBezTo>
                  <a:cubicBezTo>
                    <a:pt x="730220" y="984039"/>
                    <a:pt x="709322" y="980256"/>
                    <a:pt x="696300" y="972691"/>
                  </a:cubicBezTo>
                  <a:cubicBezTo>
                    <a:pt x="683277" y="965126"/>
                    <a:pt x="676766" y="953529"/>
                    <a:pt x="676766" y="937902"/>
                  </a:cubicBezTo>
                  <a:cubicBezTo>
                    <a:pt x="676766" y="925996"/>
                    <a:pt x="680549" y="916694"/>
                    <a:pt x="688114" y="909997"/>
                  </a:cubicBezTo>
                  <a:cubicBezTo>
                    <a:pt x="695679" y="903300"/>
                    <a:pt x="704795" y="899951"/>
                    <a:pt x="715461" y="899951"/>
                  </a:cubicBezTo>
                  <a:cubicBezTo>
                    <a:pt x="721166" y="899951"/>
                    <a:pt x="727491" y="900695"/>
                    <a:pt x="734437" y="902184"/>
                  </a:cubicBezTo>
                  <a:cubicBezTo>
                    <a:pt x="750312" y="904912"/>
                    <a:pt x="761598" y="906276"/>
                    <a:pt x="768295" y="906276"/>
                  </a:cubicBezTo>
                  <a:cubicBezTo>
                    <a:pt x="784666" y="906276"/>
                    <a:pt x="798433" y="901812"/>
                    <a:pt x="809595" y="892882"/>
                  </a:cubicBezTo>
                  <a:cubicBezTo>
                    <a:pt x="820757" y="883952"/>
                    <a:pt x="826338" y="871302"/>
                    <a:pt x="826338" y="854931"/>
                  </a:cubicBezTo>
                  <a:cubicBezTo>
                    <a:pt x="826338" y="838064"/>
                    <a:pt x="820013" y="825041"/>
                    <a:pt x="807362" y="815863"/>
                  </a:cubicBezTo>
                  <a:cubicBezTo>
                    <a:pt x="794712" y="806686"/>
                    <a:pt x="779457" y="802097"/>
                    <a:pt x="761598" y="802097"/>
                  </a:cubicBezTo>
                  <a:cubicBezTo>
                    <a:pt x="726127" y="802097"/>
                    <a:pt x="695059" y="815181"/>
                    <a:pt x="668394" y="841350"/>
                  </a:cubicBezTo>
                  <a:cubicBezTo>
                    <a:pt x="641729" y="867519"/>
                    <a:pt x="628397" y="902308"/>
                    <a:pt x="628397" y="945716"/>
                  </a:cubicBezTo>
                  <a:cubicBezTo>
                    <a:pt x="628397" y="977962"/>
                    <a:pt x="635528" y="1008410"/>
                    <a:pt x="649791" y="1037059"/>
                  </a:cubicBezTo>
                  <a:cubicBezTo>
                    <a:pt x="664053" y="1065709"/>
                    <a:pt x="684207" y="1088219"/>
                    <a:pt x="710252" y="1104590"/>
                  </a:cubicBezTo>
                  <a:cubicBezTo>
                    <a:pt x="736297" y="1120961"/>
                    <a:pt x="766559" y="1129147"/>
                    <a:pt x="801037" y="1129147"/>
                  </a:cubicBezTo>
                  <a:cubicBezTo>
                    <a:pt x="882149" y="1129147"/>
                    <a:pt x="934238" y="1084746"/>
                    <a:pt x="957307" y="995945"/>
                  </a:cubicBezTo>
                  <a:lnTo>
                    <a:pt x="960655" y="1007108"/>
                  </a:lnTo>
                  <a:cubicBezTo>
                    <a:pt x="970825" y="1042082"/>
                    <a:pt x="987631" y="1068747"/>
                    <a:pt x="1011071" y="1087103"/>
                  </a:cubicBezTo>
                  <a:cubicBezTo>
                    <a:pt x="1034511" y="1105458"/>
                    <a:pt x="1061114" y="1114636"/>
                    <a:pt x="1090880" y="1114636"/>
                  </a:cubicBezTo>
                  <a:cubicBezTo>
                    <a:pt x="1129079" y="1114636"/>
                    <a:pt x="1164054" y="1100993"/>
                    <a:pt x="1195804" y="1073708"/>
                  </a:cubicBezTo>
                  <a:cubicBezTo>
                    <a:pt x="1227554" y="1046423"/>
                    <a:pt x="1243429" y="1006735"/>
                    <a:pt x="1243429" y="954646"/>
                  </a:cubicBez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1739968" y="5160648"/>
            <a:ext cx="3645931"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6868728" y="5915974"/>
            <a:ext cx="1387051"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64646"/>
                </a:solidFill>
                <a:latin typeface="Bernard MT Condensed" panose="02050806060905020404" pitchFamily="18" charset="0"/>
              </a:rPr>
              <a:t>Lorem Ipsum</a:t>
            </a:r>
          </a:p>
        </p:txBody>
      </p:sp>
      <p:grpSp>
        <p:nvGrpSpPr>
          <p:cNvPr id="46" name="Group 45">
            <a:extLst>
              <a:ext uri="{FF2B5EF4-FFF2-40B4-BE49-F238E27FC236}">
                <a16:creationId xmlns:a16="http://schemas.microsoft.com/office/drawing/2014/main" id="{32628282-3235-4E7A-807C-0F37367678A2}"/>
              </a:ext>
            </a:extLst>
          </p:cNvPr>
          <p:cNvGrpSpPr/>
          <p:nvPr/>
        </p:nvGrpSpPr>
        <p:grpSpPr>
          <a:xfrm>
            <a:off x="1524000" y="1712976"/>
            <a:ext cx="6845159" cy="1563624"/>
            <a:chOff x="1524000" y="1712976"/>
            <a:chExt cx="6845159" cy="1563624"/>
          </a:xfrm>
        </p:grpSpPr>
        <p:sp>
          <p:nvSpPr>
            <p:cNvPr id="31" name="Freeform: Shape 30">
              <a:extLst>
                <a:ext uri="{FF2B5EF4-FFF2-40B4-BE49-F238E27FC236}">
                  <a16:creationId xmlns:a16="http://schemas.microsoft.com/office/drawing/2014/main" id="{674C0B37-20EB-4058-A456-1041382625AF}"/>
                </a:ext>
              </a:extLst>
            </p:cNvPr>
            <p:cNvSpPr/>
            <p:nvPr/>
          </p:nvSpPr>
          <p:spPr>
            <a:xfrm>
              <a:off x="1524000" y="1712976"/>
              <a:ext cx="6845159" cy="156362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F2B2A"/>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4995238" y="2020491"/>
              <a:ext cx="1563621" cy="948597"/>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6306604" y="1214044"/>
              <a:ext cx="1563621" cy="2561488"/>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1739564" y="1810602"/>
            <a:ext cx="3639105"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7301324" y="2069263"/>
            <a:ext cx="424618" cy="365760"/>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64646"/>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6858721" y="2564512"/>
            <a:ext cx="1384454"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64646"/>
                </a:solidFill>
                <a:latin typeface="Bernard MT Condensed" panose="02050806060905020404" pitchFamily="18" charset="0"/>
              </a:rPr>
              <a:t>Lorem Ipsum</a:t>
            </a:r>
          </a:p>
        </p:txBody>
      </p:sp>
      <p:grpSp>
        <p:nvGrpSpPr>
          <p:cNvPr id="47" name="Group 46">
            <a:extLst>
              <a:ext uri="{FF2B5EF4-FFF2-40B4-BE49-F238E27FC236}">
                <a16:creationId xmlns:a16="http://schemas.microsoft.com/office/drawing/2014/main" id="{8C361776-5BAE-4850-B011-62353607C09C}"/>
              </a:ext>
            </a:extLst>
          </p:cNvPr>
          <p:cNvGrpSpPr/>
          <p:nvPr/>
        </p:nvGrpSpPr>
        <p:grpSpPr>
          <a:xfrm>
            <a:off x="4267200" y="3402075"/>
            <a:ext cx="6789567" cy="1556297"/>
            <a:chOff x="4267200" y="3402075"/>
            <a:chExt cx="6789567" cy="1556297"/>
          </a:xfrm>
        </p:grpSpPr>
        <p:sp>
          <p:nvSpPr>
            <p:cNvPr id="38" name="Freeform: Shape 37">
              <a:extLst>
                <a:ext uri="{FF2B5EF4-FFF2-40B4-BE49-F238E27FC236}">
                  <a16:creationId xmlns:a16="http://schemas.microsoft.com/office/drawing/2014/main" id="{CCC4F81D-81DD-460F-BDBB-D54FE6E2F23B}"/>
                </a:ext>
              </a:extLst>
            </p:cNvPr>
            <p:cNvSpPr/>
            <p:nvPr/>
          </p:nvSpPr>
          <p:spPr>
            <a:xfrm>
              <a:off x="4267200" y="3402075"/>
              <a:ext cx="6789567" cy="1550925"/>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85C40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6071616" y="3712464"/>
              <a:ext cx="1550923" cy="940893"/>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0FBB5E26-02F6-434A-9035-0765C59A2D9B}"/>
                </a:ext>
              </a:extLst>
            </p:cNvPr>
            <p:cNvSpPr/>
            <p:nvPr/>
          </p:nvSpPr>
          <p:spPr>
            <a:xfrm rot="5400000" flipH="1">
              <a:off x="4763495" y="2907196"/>
              <a:ext cx="1550923" cy="2540685"/>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7399364" y="3494577"/>
            <a:ext cx="3609550"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4281480" y="4344886"/>
            <a:ext cx="1373210"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64646"/>
                </a:solidFill>
                <a:latin typeface="Bernard MT Condensed" panose="02050806060905020404" pitchFamily="18" charset="0"/>
              </a:rPr>
              <a:t>Lorem Ipsum</a:t>
            </a:r>
          </a:p>
        </p:txBody>
      </p:sp>
      <p:sp>
        <p:nvSpPr>
          <p:cNvPr id="43" name="Freeform 4">
            <a:extLst>
              <a:ext uri="{FF2B5EF4-FFF2-40B4-BE49-F238E27FC236}">
                <a16:creationId xmlns:a16="http://schemas.microsoft.com/office/drawing/2014/main" id="{A167A715-2263-453A-9110-92B6EEED9DE2}"/>
              </a:ext>
            </a:extLst>
          </p:cNvPr>
          <p:cNvSpPr>
            <a:spLocks noChangeAspect="1" noChangeArrowheads="1"/>
          </p:cNvSpPr>
          <p:nvPr/>
        </p:nvSpPr>
        <p:spPr bwMode="auto">
          <a:xfrm>
            <a:off x="4812993" y="3805152"/>
            <a:ext cx="310184" cy="368054"/>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64646"/>
          </a:solidFill>
          <a:ln>
            <a:noFill/>
          </a:ln>
          <a:effectLst/>
        </p:spPr>
        <p:txBody>
          <a:bodyPr wrap="none" anchor="ctr"/>
          <a:lstStyle/>
          <a:p>
            <a:endParaRPr lang="en-US"/>
          </a:p>
        </p:txBody>
      </p:sp>
      <p:sp>
        <p:nvSpPr>
          <p:cNvPr id="44" name="TextBox 43">
            <a:extLst>
              <a:ext uri="{FF2B5EF4-FFF2-40B4-BE49-F238E27FC236}">
                <a16:creationId xmlns:a16="http://schemas.microsoft.com/office/drawing/2014/main" id="{9CD8579F-7F9A-4B6D-8471-41A38CCA920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
        <p:nvSpPr>
          <p:cNvPr id="45" name="Freeform 5">
            <a:extLst>
              <a:ext uri="{FF2B5EF4-FFF2-40B4-BE49-F238E27FC236}">
                <a16:creationId xmlns:a16="http://schemas.microsoft.com/office/drawing/2014/main" id="{A54EF197-0B3D-4F4B-AA01-2312F334F050}"/>
              </a:ext>
            </a:extLst>
          </p:cNvPr>
          <p:cNvSpPr>
            <a:spLocks noChangeAspect="1" noChangeArrowheads="1"/>
          </p:cNvSpPr>
          <p:nvPr/>
        </p:nvSpPr>
        <p:spPr bwMode="auto">
          <a:xfrm>
            <a:off x="7330753" y="5441950"/>
            <a:ext cx="365760" cy="324583"/>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64646"/>
          </a:solidFill>
          <a:ln>
            <a:noFill/>
          </a:ln>
          <a:effectLst/>
        </p:spPr>
        <p:txBody>
          <a:bodyPr wrap="none" anchor="ctr"/>
          <a:lstStyle/>
          <a:p>
            <a:endParaRPr lang="en-US"/>
          </a:p>
        </p:txBody>
      </p:sp>
    </p:spTree>
    <p:extLst>
      <p:ext uri="{BB962C8B-B14F-4D97-AF65-F5344CB8AC3E}">
        <p14:creationId xmlns:p14="http://schemas.microsoft.com/office/powerpoint/2010/main" val="21025648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right)">
                                      <p:cBhvr>
                                        <p:cTn id="7" dur="1000"/>
                                        <p:tgtEl>
                                          <p:spTgt spid="44"/>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right)">
                                      <p:cBhvr>
                                        <p:cTn id="11" dur="500"/>
                                        <p:tgtEl>
                                          <p:spTgt spid="46"/>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7"/>
                                        </p:tgtEl>
                                        <p:attrNameLst>
                                          <p:attrName>style.visibility</p:attrName>
                                        </p:attrNameLst>
                                      </p:cBhvr>
                                      <p:to>
                                        <p:strVal val="visible"/>
                                      </p:to>
                                    </p:set>
                                    <p:animEffect transition="in" filter="wipe(left)">
                                      <p:cBhvr>
                                        <p:cTn id="30" dur="500"/>
                                        <p:tgtEl>
                                          <p:spTgt spid="47"/>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43"/>
                                        </p:tgtEl>
                                        <p:attrNameLst>
                                          <p:attrName>style.visibility</p:attrName>
                                        </p:attrNameLst>
                                      </p:cBhvr>
                                      <p:to>
                                        <p:strVal val="visible"/>
                                      </p:to>
                                    </p:set>
                                    <p:animEffect transition="in" filter="fade">
                                      <p:cBhvr>
                                        <p:cTn id="34" dur="1000"/>
                                        <p:tgtEl>
                                          <p:spTgt spid="43"/>
                                        </p:tgtEl>
                                      </p:cBhvr>
                                    </p:animEffect>
                                    <p:anim calcmode="lin" valueType="num">
                                      <p:cBhvr>
                                        <p:cTn id="35" dur="1000" fill="hold"/>
                                        <p:tgtEl>
                                          <p:spTgt spid="43"/>
                                        </p:tgtEl>
                                        <p:attrNameLst>
                                          <p:attrName>ppt_x</p:attrName>
                                        </p:attrNameLst>
                                      </p:cBhvr>
                                      <p:tavLst>
                                        <p:tav tm="0">
                                          <p:val>
                                            <p:strVal val="#ppt_x"/>
                                          </p:val>
                                        </p:tav>
                                        <p:tav tm="100000">
                                          <p:val>
                                            <p:strVal val="#ppt_x"/>
                                          </p:val>
                                        </p:tav>
                                      </p:tavLst>
                                    </p:anim>
                                    <p:anim calcmode="lin" valueType="num">
                                      <p:cBhvr>
                                        <p:cTn id="36" dur="1000" fill="hold"/>
                                        <p:tgtEl>
                                          <p:spTgt spid="43"/>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2"/>
                                        </p:tgtEl>
                                        <p:attrNameLst>
                                          <p:attrName>style.visibility</p:attrName>
                                        </p:attrNameLst>
                                      </p:cBhvr>
                                      <p:to>
                                        <p:strVal val="visible"/>
                                      </p:to>
                                    </p:set>
                                    <p:animEffect transition="in" filter="fade">
                                      <p:cBhvr>
                                        <p:cTn id="39" dur="1000"/>
                                        <p:tgtEl>
                                          <p:spTgt spid="42"/>
                                        </p:tgtEl>
                                      </p:cBhvr>
                                    </p:animEffect>
                                    <p:anim calcmode="lin" valueType="num">
                                      <p:cBhvr>
                                        <p:cTn id="40" dur="1000" fill="hold"/>
                                        <p:tgtEl>
                                          <p:spTgt spid="42"/>
                                        </p:tgtEl>
                                        <p:attrNameLst>
                                          <p:attrName>ppt_x</p:attrName>
                                        </p:attrNameLst>
                                      </p:cBhvr>
                                      <p:tavLst>
                                        <p:tav tm="0">
                                          <p:val>
                                            <p:strVal val="#ppt_x"/>
                                          </p:val>
                                        </p:tav>
                                        <p:tav tm="100000">
                                          <p:val>
                                            <p:strVal val="#ppt_x"/>
                                          </p:val>
                                        </p:tav>
                                      </p:tavLst>
                                    </p:anim>
                                    <p:anim calcmode="lin" valueType="num">
                                      <p:cBhvr>
                                        <p:cTn id="41" dur="1000" fill="hold"/>
                                        <p:tgtEl>
                                          <p:spTgt spid="42"/>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41"/>
                                        </p:tgtEl>
                                        <p:attrNameLst>
                                          <p:attrName>style.visibility</p:attrName>
                                        </p:attrNameLst>
                                      </p:cBhvr>
                                      <p:to>
                                        <p:strVal val="visible"/>
                                      </p:to>
                                    </p:set>
                                    <p:animEffect transition="in" filter="wipe(left)">
                                      <p:cBhvr>
                                        <p:cTn id="45" dur="1000"/>
                                        <p:tgtEl>
                                          <p:spTgt spid="41"/>
                                        </p:tgtEl>
                                      </p:cBhvr>
                                    </p:animEffect>
                                  </p:childTnLst>
                                </p:cTn>
                              </p:par>
                            </p:childTnLst>
                          </p:cTn>
                        </p:par>
                        <p:par>
                          <p:cTn id="46" fill="hold">
                            <p:stCondLst>
                              <p:cond delay="6000"/>
                            </p:stCondLst>
                            <p:childTnLst>
                              <p:par>
                                <p:cTn id="47" presetID="22" presetClass="entr" presetSubtype="2" fill="hold" nodeType="afterEffect">
                                  <p:stCondLst>
                                    <p:cond delay="0"/>
                                  </p:stCondLst>
                                  <p:childTnLst>
                                    <p:set>
                                      <p:cBhvr>
                                        <p:cTn id="48" dur="1" fill="hold">
                                          <p:stCondLst>
                                            <p:cond delay="0"/>
                                          </p:stCondLst>
                                        </p:cTn>
                                        <p:tgtEl>
                                          <p:spTgt spid="48"/>
                                        </p:tgtEl>
                                        <p:attrNameLst>
                                          <p:attrName>style.visibility</p:attrName>
                                        </p:attrNameLst>
                                      </p:cBhvr>
                                      <p:to>
                                        <p:strVal val="visible"/>
                                      </p:to>
                                    </p:set>
                                    <p:animEffect transition="in" filter="wipe(right)">
                                      <p:cBhvr>
                                        <p:cTn id="49" dur="500"/>
                                        <p:tgtEl>
                                          <p:spTgt spid="48"/>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45"/>
                                        </p:tgtEl>
                                        <p:attrNameLst>
                                          <p:attrName>style.visibility</p:attrName>
                                        </p:attrNameLst>
                                      </p:cBhvr>
                                      <p:to>
                                        <p:strVal val="visible"/>
                                      </p:to>
                                    </p:set>
                                    <p:animEffect transition="in" filter="fade">
                                      <p:cBhvr>
                                        <p:cTn id="53" dur="1000"/>
                                        <p:tgtEl>
                                          <p:spTgt spid="45"/>
                                        </p:tgtEl>
                                      </p:cBhvr>
                                    </p:animEffect>
                                    <p:anim calcmode="lin" valueType="num">
                                      <p:cBhvr>
                                        <p:cTn id="54" dur="1000" fill="hold"/>
                                        <p:tgtEl>
                                          <p:spTgt spid="45"/>
                                        </p:tgtEl>
                                        <p:attrNameLst>
                                          <p:attrName>ppt_x</p:attrName>
                                        </p:attrNameLst>
                                      </p:cBhvr>
                                      <p:tavLst>
                                        <p:tav tm="0">
                                          <p:val>
                                            <p:strVal val="#ppt_x"/>
                                          </p:val>
                                        </p:tav>
                                        <p:tav tm="100000">
                                          <p:val>
                                            <p:strVal val="#ppt_x"/>
                                          </p:val>
                                        </p:tav>
                                      </p:tavLst>
                                    </p:anim>
                                    <p:anim calcmode="lin" valueType="num">
                                      <p:cBhvr>
                                        <p:cTn id="55" dur="1000" fill="hold"/>
                                        <p:tgtEl>
                                          <p:spTgt spid="45"/>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27"/>
                                        </p:tgtEl>
                                        <p:attrNameLst>
                                          <p:attrName>style.visibility</p:attrName>
                                        </p:attrNameLst>
                                      </p:cBhvr>
                                      <p:to>
                                        <p:strVal val="visible"/>
                                      </p:to>
                                    </p:set>
                                    <p:animEffect transition="in" filter="fade">
                                      <p:cBhvr>
                                        <p:cTn id="58" dur="1000"/>
                                        <p:tgtEl>
                                          <p:spTgt spid="27"/>
                                        </p:tgtEl>
                                      </p:cBhvr>
                                    </p:animEffect>
                                    <p:anim calcmode="lin" valueType="num">
                                      <p:cBhvr>
                                        <p:cTn id="59" dur="1000" fill="hold"/>
                                        <p:tgtEl>
                                          <p:spTgt spid="27"/>
                                        </p:tgtEl>
                                        <p:attrNameLst>
                                          <p:attrName>ppt_x</p:attrName>
                                        </p:attrNameLst>
                                      </p:cBhvr>
                                      <p:tavLst>
                                        <p:tav tm="0">
                                          <p:val>
                                            <p:strVal val="#ppt_x"/>
                                          </p:val>
                                        </p:tav>
                                        <p:tav tm="100000">
                                          <p:val>
                                            <p:strVal val="#ppt_x"/>
                                          </p:val>
                                        </p:tav>
                                      </p:tavLst>
                                    </p:anim>
                                    <p:anim calcmode="lin" valueType="num">
                                      <p:cBhvr>
                                        <p:cTn id="60" dur="1000" fill="hold"/>
                                        <p:tgtEl>
                                          <p:spTgt spid="27"/>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20"/>
                                        </p:tgtEl>
                                        <p:attrNameLst>
                                          <p:attrName>style.visibility</p:attrName>
                                        </p:attrNameLst>
                                      </p:cBhvr>
                                      <p:to>
                                        <p:strVal val="visible"/>
                                      </p:to>
                                    </p:set>
                                    <p:animEffect transition="in" filter="wipe(left)">
                                      <p:cBhvr>
                                        <p:cTn id="64"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43" grpId="0" animBg="1"/>
      <p:bldP spid="44" grpId="0"/>
      <p:bldP spid="45"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FB6DADD-6402-4740-864B-629E644C2C32}"/>
              </a:ext>
            </a:extLst>
          </p:cNvPr>
          <p:cNvGrpSpPr/>
          <p:nvPr/>
        </p:nvGrpSpPr>
        <p:grpSpPr>
          <a:xfrm>
            <a:off x="365760" y="5236111"/>
            <a:ext cx="5604207" cy="1280160"/>
            <a:chOff x="365760" y="5236111"/>
            <a:chExt cx="5604207" cy="1280160"/>
          </a:xfrm>
        </p:grpSpPr>
        <p:sp>
          <p:nvSpPr>
            <p:cNvPr id="18" name="Freeform: Shape 17">
              <a:extLst>
                <a:ext uri="{FF2B5EF4-FFF2-40B4-BE49-F238E27FC236}">
                  <a16:creationId xmlns:a16="http://schemas.microsoft.com/office/drawing/2014/main" id="{FDF371E1-CC6A-4FDB-90ED-66E5CC3B7B84}"/>
                </a:ext>
              </a:extLst>
            </p:cNvPr>
            <p:cNvSpPr/>
            <p:nvPr/>
          </p:nvSpPr>
          <p:spPr>
            <a:xfrm>
              <a:off x="365760" y="5236111"/>
              <a:ext cx="5604207"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01AA8D"/>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3207699" y="5487879"/>
              <a:ext cx="1280158" cy="77662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1F0ADEAC-280A-43E4-8F68-61B688F9FF7F}"/>
                </a:ext>
              </a:extLst>
            </p:cNvPr>
            <p:cNvSpPr/>
            <p:nvPr/>
          </p:nvSpPr>
          <p:spPr>
            <a:xfrm rot="16200000">
              <a:off x="4281329" y="4827632"/>
              <a:ext cx="1280158" cy="2097119"/>
            </a:xfrm>
            <a:custGeom>
              <a:avLst/>
              <a:gdLst/>
              <a:ahLst/>
              <a:cxnLst/>
              <a:rect l="l" t="t" r="r" b="b"/>
              <a:pathLst>
                <a:path w="1280158" h="2097119">
                  <a:moveTo>
                    <a:pt x="845140" y="408816"/>
                  </a:moveTo>
                  <a:cubicBezTo>
                    <a:pt x="845140" y="415768"/>
                    <a:pt x="842625" y="420753"/>
                    <a:pt x="837594" y="423771"/>
                  </a:cubicBezTo>
                  <a:cubicBezTo>
                    <a:pt x="832563" y="426790"/>
                    <a:pt x="823554" y="428299"/>
                    <a:pt x="810565" y="428299"/>
                  </a:cubicBezTo>
                  <a:lnTo>
                    <a:pt x="492808" y="428299"/>
                  </a:lnTo>
                  <a:cubicBezTo>
                    <a:pt x="485491" y="428299"/>
                    <a:pt x="479179" y="426424"/>
                    <a:pt x="473874" y="422674"/>
                  </a:cubicBezTo>
                  <a:cubicBezTo>
                    <a:pt x="468569" y="418923"/>
                    <a:pt x="465917" y="413938"/>
                    <a:pt x="465917" y="407719"/>
                  </a:cubicBezTo>
                  <a:cubicBezTo>
                    <a:pt x="465917" y="394913"/>
                    <a:pt x="474880" y="388511"/>
                    <a:pt x="492808" y="388511"/>
                  </a:cubicBezTo>
                  <a:lnTo>
                    <a:pt x="810565" y="388511"/>
                  </a:lnTo>
                  <a:cubicBezTo>
                    <a:pt x="833615" y="388511"/>
                    <a:pt x="845140" y="395279"/>
                    <a:pt x="845140" y="408816"/>
                  </a:cubicBezTo>
                  <a:close/>
                  <a:moveTo>
                    <a:pt x="880812" y="411012"/>
                  </a:moveTo>
                  <a:cubicBezTo>
                    <a:pt x="880812" y="374425"/>
                    <a:pt x="861787" y="344103"/>
                    <a:pt x="823737" y="320047"/>
                  </a:cubicBezTo>
                  <a:cubicBezTo>
                    <a:pt x="785686" y="295991"/>
                    <a:pt x="729159" y="283963"/>
                    <a:pt x="654156" y="283963"/>
                  </a:cubicBezTo>
                  <a:cubicBezTo>
                    <a:pt x="578787" y="283963"/>
                    <a:pt x="522809" y="296128"/>
                    <a:pt x="486222" y="320459"/>
                  </a:cubicBezTo>
                  <a:cubicBezTo>
                    <a:pt x="449635" y="344789"/>
                    <a:pt x="431342" y="373784"/>
                    <a:pt x="431342" y="407444"/>
                  </a:cubicBezTo>
                  <a:cubicBezTo>
                    <a:pt x="431342" y="442934"/>
                    <a:pt x="450550" y="473072"/>
                    <a:pt x="488966" y="497860"/>
                  </a:cubicBezTo>
                  <a:cubicBezTo>
                    <a:pt x="527383" y="522647"/>
                    <a:pt x="583909" y="535041"/>
                    <a:pt x="658547" y="535041"/>
                  </a:cubicBezTo>
                  <a:cubicBezTo>
                    <a:pt x="703366" y="535041"/>
                    <a:pt x="742102" y="530102"/>
                    <a:pt x="774756" y="520223"/>
                  </a:cubicBezTo>
                  <a:cubicBezTo>
                    <a:pt x="807410" y="510345"/>
                    <a:pt x="833249" y="495527"/>
                    <a:pt x="852274" y="475770"/>
                  </a:cubicBezTo>
                  <a:cubicBezTo>
                    <a:pt x="871300" y="456013"/>
                    <a:pt x="880812" y="434427"/>
                    <a:pt x="880812" y="411012"/>
                  </a:cubicBezTo>
                  <a:close/>
                  <a:moveTo>
                    <a:pt x="885203" y="776808"/>
                  </a:moveTo>
                  <a:cubicBezTo>
                    <a:pt x="885203" y="771869"/>
                    <a:pt x="884882" y="768622"/>
                    <a:pt x="884242" y="767067"/>
                  </a:cubicBezTo>
                  <a:cubicBezTo>
                    <a:pt x="883602" y="765512"/>
                    <a:pt x="881635" y="763179"/>
                    <a:pt x="878343" y="760069"/>
                  </a:cubicBezTo>
                  <a:cubicBezTo>
                    <a:pt x="875599" y="757508"/>
                    <a:pt x="874227" y="753392"/>
                    <a:pt x="874227" y="747721"/>
                  </a:cubicBezTo>
                  <a:lnTo>
                    <a:pt x="874227" y="616064"/>
                  </a:lnTo>
                  <a:lnTo>
                    <a:pt x="652784" y="602014"/>
                  </a:lnTo>
                  <a:cubicBezTo>
                    <a:pt x="649491" y="601831"/>
                    <a:pt x="647022" y="601739"/>
                    <a:pt x="645375" y="601739"/>
                  </a:cubicBezTo>
                  <a:cubicBezTo>
                    <a:pt x="640070" y="601739"/>
                    <a:pt x="637418" y="605032"/>
                    <a:pt x="637418" y="611618"/>
                  </a:cubicBezTo>
                  <a:lnTo>
                    <a:pt x="637967" y="623966"/>
                  </a:lnTo>
                  <a:cubicBezTo>
                    <a:pt x="638149" y="628722"/>
                    <a:pt x="639064" y="632061"/>
                    <a:pt x="640711" y="633982"/>
                  </a:cubicBezTo>
                  <a:cubicBezTo>
                    <a:pt x="642357" y="635902"/>
                    <a:pt x="646107" y="637778"/>
                    <a:pt x="651961" y="639607"/>
                  </a:cubicBezTo>
                  <a:cubicBezTo>
                    <a:pt x="677023" y="647473"/>
                    <a:pt x="689554" y="661193"/>
                    <a:pt x="689554" y="680767"/>
                  </a:cubicBezTo>
                  <a:cubicBezTo>
                    <a:pt x="689554" y="694670"/>
                    <a:pt x="682603" y="704457"/>
                    <a:pt x="668700" y="710128"/>
                  </a:cubicBezTo>
                  <a:cubicBezTo>
                    <a:pt x="654796" y="715799"/>
                    <a:pt x="629094" y="718635"/>
                    <a:pt x="591593" y="718635"/>
                  </a:cubicBezTo>
                  <a:lnTo>
                    <a:pt x="542475" y="719183"/>
                  </a:lnTo>
                  <a:cubicBezTo>
                    <a:pt x="517596" y="719183"/>
                    <a:pt x="501040" y="718269"/>
                    <a:pt x="492808" y="716439"/>
                  </a:cubicBezTo>
                  <a:cubicBezTo>
                    <a:pt x="484576" y="714610"/>
                    <a:pt x="478219" y="710768"/>
                    <a:pt x="473737" y="704915"/>
                  </a:cubicBezTo>
                  <a:cubicBezTo>
                    <a:pt x="469255" y="699061"/>
                    <a:pt x="467014" y="691835"/>
                    <a:pt x="467014" y="683237"/>
                  </a:cubicBezTo>
                  <a:cubicBezTo>
                    <a:pt x="467014" y="673358"/>
                    <a:pt x="469941" y="665995"/>
                    <a:pt x="475795" y="661147"/>
                  </a:cubicBezTo>
                  <a:cubicBezTo>
                    <a:pt x="481649" y="656300"/>
                    <a:pt x="487686" y="653876"/>
                    <a:pt x="493906" y="653876"/>
                  </a:cubicBezTo>
                  <a:cubicBezTo>
                    <a:pt x="497198" y="653876"/>
                    <a:pt x="504241" y="655065"/>
                    <a:pt x="515034" y="657443"/>
                  </a:cubicBezTo>
                  <a:cubicBezTo>
                    <a:pt x="521437" y="658906"/>
                    <a:pt x="527566" y="659638"/>
                    <a:pt x="533419" y="659638"/>
                  </a:cubicBezTo>
                  <a:cubicBezTo>
                    <a:pt x="546225" y="659638"/>
                    <a:pt x="556378" y="656345"/>
                    <a:pt x="563878" y="649760"/>
                  </a:cubicBezTo>
                  <a:cubicBezTo>
                    <a:pt x="571378" y="643174"/>
                    <a:pt x="575128" y="634302"/>
                    <a:pt x="575128" y="623143"/>
                  </a:cubicBezTo>
                  <a:cubicBezTo>
                    <a:pt x="575128" y="610520"/>
                    <a:pt x="570326" y="600825"/>
                    <a:pt x="560722" y="594056"/>
                  </a:cubicBezTo>
                  <a:cubicBezTo>
                    <a:pt x="551118" y="587288"/>
                    <a:pt x="539914" y="583903"/>
                    <a:pt x="527108" y="583903"/>
                  </a:cubicBezTo>
                  <a:cubicBezTo>
                    <a:pt x="504607" y="583903"/>
                    <a:pt x="483021" y="592776"/>
                    <a:pt x="462349" y="610520"/>
                  </a:cubicBezTo>
                  <a:cubicBezTo>
                    <a:pt x="441678" y="628265"/>
                    <a:pt x="431342" y="653510"/>
                    <a:pt x="431342" y="686255"/>
                  </a:cubicBezTo>
                  <a:cubicBezTo>
                    <a:pt x="431342" y="725769"/>
                    <a:pt x="445428" y="758834"/>
                    <a:pt x="473600" y="785451"/>
                  </a:cubicBezTo>
                  <a:cubicBezTo>
                    <a:pt x="501772" y="812068"/>
                    <a:pt x="538633" y="825377"/>
                    <a:pt x="584184" y="825377"/>
                  </a:cubicBezTo>
                  <a:cubicBezTo>
                    <a:pt x="626259" y="825377"/>
                    <a:pt x="660833" y="813852"/>
                    <a:pt x="687908" y="790802"/>
                  </a:cubicBezTo>
                  <a:cubicBezTo>
                    <a:pt x="714982" y="767753"/>
                    <a:pt x="728519" y="738117"/>
                    <a:pt x="728519" y="701896"/>
                  </a:cubicBezTo>
                  <a:cubicBezTo>
                    <a:pt x="728519" y="679761"/>
                    <a:pt x="722482" y="659730"/>
                    <a:pt x="710409" y="641802"/>
                  </a:cubicBezTo>
                  <a:lnTo>
                    <a:pt x="794924" y="646467"/>
                  </a:lnTo>
                  <a:lnTo>
                    <a:pt x="794924" y="775436"/>
                  </a:lnTo>
                  <a:cubicBezTo>
                    <a:pt x="794924" y="780741"/>
                    <a:pt x="795656" y="784079"/>
                    <a:pt x="797120" y="785451"/>
                  </a:cubicBezTo>
                  <a:cubicBezTo>
                    <a:pt x="798583" y="786823"/>
                    <a:pt x="802150" y="787784"/>
                    <a:pt x="807821" y="788333"/>
                  </a:cubicBezTo>
                  <a:lnTo>
                    <a:pt x="866543" y="793272"/>
                  </a:lnTo>
                  <a:cubicBezTo>
                    <a:pt x="872397" y="793821"/>
                    <a:pt x="875690" y="794095"/>
                    <a:pt x="876422" y="794095"/>
                  </a:cubicBezTo>
                  <a:cubicBezTo>
                    <a:pt x="879897" y="794095"/>
                    <a:pt x="882230" y="793089"/>
                    <a:pt x="883419" y="791077"/>
                  </a:cubicBezTo>
                  <a:cubicBezTo>
                    <a:pt x="884608" y="789064"/>
                    <a:pt x="885203" y="784308"/>
                    <a:pt x="885203" y="776808"/>
                  </a:cubicBezTo>
                  <a:close/>
                  <a:moveTo>
                    <a:pt x="1280158" y="560067"/>
                  </a:moveTo>
                  <a:lnTo>
                    <a:pt x="937984" y="560067"/>
                  </a:lnTo>
                  <a:lnTo>
                    <a:pt x="937984" y="560068"/>
                  </a:lnTo>
                  <a:lnTo>
                    <a:pt x="1280158" y="560068"/>
                  </a:lnTo>
                  <a:lnTo>
                    <a:pt x="1280158" y="2039231"/>
                  </a:lnTo>
                  <a:cubicBezTo>
                    <a:pt x="1280158" y="2071202"/>
                    <a:pt x="1254240" y="2097119"/>
                    <a:pt x="1222269" y="2097119"/>
                  </a:cubicBezTo>
                  <a:lnTo>
                    <a:pt x="57889" y="2097119"/>
                  </a:lnTo>
                  <a:cubicBezTo>
                    <a:pt x="25918" y="2097119"/>
                    <a:pt x="0" y="2071202"/>
                    <a:pt x="0" y="2039231"/>
                  </a:cubicBezTo>
                  <a:lnTo>
                    <a:pt x="0" y="560068"/>
                  </a:lnTo>
                  <a:lnTo>
                    <a:pt x="364527" y="560068"/>
                  </a:lnTo>
                  <a:lnTo>
                    <a:pt x="364527" y="560067"/>
                  </a:lnTo>
                  <a:lnTo>
                    <a:pt x="1" y="560067"/>
                  </a:lnTo>
                  <a:lnTo>
                    <a:pt x="640080"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542244" y="5316039"/>
            <a:ext cx="297937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4766077" y="5924083"/>
            <a:ext cx="1133468"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64646"/>
                </a:solidFill>
                <a:latin typeface="Bernard MT Condensed" panose="02050806060905020404" pitchFamily="18" charset="0"/>
              </a:rPr>
              <a:t>Lorem Ipsum</a:t>
            </a:r>
          </a:p>
        </p:txBody>
      </p:sp>
      <p:grpSp>
        <p:nvGrpSpPr>
          <p:cNvPr id="3" name="Group 2">
            <a:extLst>
              <a:ext uri="{FF2B5EF4-FFF2-40B4-BE49-F238E27FC236}">
                <a16:creationId xmlns:a16="http://schemas.microsoft.com/office/drawing/2014/main" id="{DD8EA59D-ED2B-4F5F-A869-C7CC7EFF1D21}"/>
              </a:ext>
            </a:extLst>
          </p:cNvPr>
          <p:cNvGrpSpPr/>
          <p:nvPr/>
        </p:nvGrpSpPr>
        <p:grpSpPr>
          <a:xfrm>
            <a:off x="365760" y="1996343"/>
            <a:ext cx="5604223" cy="1280161"/>
            <a:chOff x="365760" y="1996343"/>
            <a:chExt cx="5604223" cy="1280161"/>
          </a:xfrm>
        </p:grpSpPr>
        <p:sp>
          <p:nvSpPr>
            <p:cNvPr id="31" name="Freeform: Shape 30">
              <a:extLst>
                <a:ext uri="{FF2B5EF4-FFF2-40B4-BE49-F238E27FC236}">
                  <a16:creationId xmlns:a16="http://schemas.microsoft.com/office/drawing/2014/main" id="{674C0B37-20EB-4058-A456-1041382625AF}"/>
                </a:ext>
              </a:extLst>
            </p:cNvPr>
            <p:cNvSpPr/>
            <p:nvPr/>
          </p:nvSpPr>
          <p:spPr>
            <a:xfrm>
              <a:off x="365760" y="1996343"/>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F2B2A"/>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3207709" y="2248110"/>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4281342" y="1587861"/>
              <a:ext cx="1280158" cy="2097125"/>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542245" y="2076271"/>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5145565" y="2348569"/>
            <a:ext cx="339693" cy="292608"/>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64646"/>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4754048" y="2782552"/>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64646"/>
                </a:solidFill>
                <a:latin typeface="Bernard MT Condensed" panose="02050806060905020404" pitchFamily="18" charset="0"/>
              </a:rPr>
              <a:t>Lorem Ipsum</a:t>
            </a:r>
          </a:p>
        </p:txBody>
      </p:sp>
      <p:grpSp>
        <p:nvGrpSpPr>
          <p:cNvPr id="5" name="Group 4">
            <a:extLst>
              <a:ext uri="{FF2B5EF4-FFF2-40B4-BE49-F238E27FC236}">
                <a16:creationId xmlns:a16="http://schemas.microsoft.com/office/drawing/2014/main" id="{82A230E0-A2EC-4CFB-BCD8-01CBD5BF9E21}"/>
              </a:ext>
            </a:extLst>
          </p:cNvPr>
          <p:cNvGrpSpPr/>
          <p:nvPr/>
        </p:nvGrpSpPr>
        <p:grpSpPr>
          <a:xfrm>
            <a:off x="365760" y="3663730"/>
            <a:ext cx="5558709" cy="1269944"/>
            <a:chOff x="365760" y="3663730"/>
            <a:chExt cx="5558709" cy="1269944"/>
          </a:xfrm>
        </p:grpSpPr>
        <p:sp>
          <p:nvSpPr>
            <p:cNvPr id="38" name="Freeform: Shape 37">
              <a:extLst>
                <a:ext uri="{FF2B5EF4-FFF2-40B4-BE49-F238E27FC236}">
                  <a16:creationId xmlns:a16="http://schemas.microsoft.com/office/drawing/2014/main" id="{CCC4F81D-81DD-460F-BDBB-D54FE6E2F23B}"/>
                </a:ext>
              </a:extLst>
            </p:cNvPr>
            <p:cNvSpPr/>
            <p:nvPr/>
          </p:nvSpPr>
          <p:spPr>
            <a:xfrm>
              <a:off x="365760" y="366373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3EB8CD"/>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1838682" y="3913632"/>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6096FB0A-7EC8-440D-9C82-B0D62D947339}"/>
                </a:ext>
              </a:extLst>
            </p:cNvPr>
            <p:cNvSpPr/>
            <p:nvPr/>
          </p:nvSpPr>
          <p:spPr>
            <a:xfrm rot="5400000" flipH="1">
              <a:off x="772083" y="3258566"/>
              <a:ext cx="1269762" cy="2080093"/>
            </a:xfrm>
            <a:custGeom>
              <a:avLst/>
              <a:gdLst/>
              <a:ahLst/>
              <a:cxnLst/>
              <a:rect l="l" t="t" r="r" b="b"/>
              <a:pathLst>
                <a:path w="1269762" h="2080093">
                  <a:moveTo>
                    <a:pt x="843488" y="711759"/>
                  </a:moveTo>
                  <a:cubicBezTo>
                    <a:pt x="843488" y="704807"/>
                    <a:pt x="840972" y="699822"/>
                    <a:pt x="835942" y="696804"/>
                  </a:cubicBezTo>
                  <a:cubicBezTo>
                    <a:pt x="830911" y="693786"/>
                    <a:pt x="821902" y="692276"/>
                    <a:pt x="808913" y="692276"/>
                  </a:cubicBezTo>
                  <a:lnTo>
                    <a:pt x="491156" y="692276"/>
                  </a:lnTo>
                  <a:cubicBezTo>
                    <a:pt x="483839" y="692276"/>
                    <a:pt x="477527" y="694151"/>
                    <a:pt x="472222" y="697902"/>
                  </a:cubicBezTo>
                  <a:cubicBezTo>
                    <a:pt x="466917" y="701652"/>
                    <a:pt x="464265" y="706637"/>
                    <a:pt x="464265" y="712856"/>
                  </a:cubicBezTo>
                  <a:cubicBezTo>
                    <a:pt x="464265" y="725662"/>
                    <a:pt x="473228" y="732065"/>
                    <a:pt x="491156" y="732065"/>
                  </a:cubicBezTo>
                  <a:lnTo>
                    <a:pt x="808913" y="732065"/>
                  </a:lnTo>
                  <a:cubicBezTo>
                    <a:pt x="831963" y="732065"/>
                    <a:pt x="843488" y="725296"/>
                    <a:pt x="843488" y="711759"/>
                  </a:cubicBezTo>
                  <a:close/>
                  <a:moveTo>
                    <a:pt x="879160" y="709564"/>
                  </a:moveTo>
                  <a:cubicBezTo>
                    <a:pt x="879160" y="746151"/>
                    <a:pt x="860135" y="776472"/>
                    <a:pt x="822084" y="800528"/>
                  </a:cubicBezTo>
                  <a:cubicBezTo>
                    <a:pt x="784034" y="824584"/>
                    <a:pt x="727507" y="836612"/>
                    <a:pt x="652504" y="836612"/>
                  </a:cubicBezTo>
                  <a:cubicBezTo>
                    <a:pt x="577135" y="836612"/>
                    <a:pt x="521157" y="824447"/>
                    <a:pt x="484570" y="800116"/>
                  </a:cubicBezTo>
                  <a:cubicBezTo>
                    <a:pt x="447983" y="775786"/>
                    <a:pt x="429690" y="746791"/>
                    <a:pt x="429690" y="713131"/>
                  </a:cubicBezTo>
                  <a:cubicBezTo>
                    <a:pt x="429690" y="677642"/>
                    <a:pt x="448898" y="647503"/>
                    <a:pt x="487314" y="622715"/>
                  </a:cubicBezTo>
                  <a:cubicBezTo>
                    <a:pt x="525731" y="597928"/>
                    <a:pt x="582257" y="585534"/>
                    <a:pt x="656895" y="585534"/>
                  </a:cubicBezTo>
                  <a:cubicBezTo>
                    <a:pt x="701714" y="585534"/>
                    <a:pt x="740450" y="590473"/>
                    <a:pt x="773104" y="600352"/>
                  </a:cubicBezTo>
                  <a:cubicBezTo>
                    <a:pt x="805758" y="610230"/>
                    <a:pt x="831597" y="625048"/>
                    <a:pt x="850622" y="644805"/>
                  </a:cubicBezTo>
                  <a:cubicBezTo>
                    <a:pt x="869647" y="664562"/>
                    <a:pt x="879160" y="686148"/>
                    <a:pt x="879160" y="709564"/>
                  </a:cubicBezTo>
                  <a:close/>
                  <a:moveTo>
                    <a:pt x="883276" y="421149"/>
                  </a:moveTo>
                  <a:cubicBezTo>
                    <a:pt x="883276" y="454443"/>
                    <a:pt x="873763" y="480877"/>
                    <a:pt x="854738" y="500451"/>
                  </a:cubicBezTo>
                  <a:cubicBezTo>
                    <a:pt x="835713" y="520025"/>
                    <a:pt x="813578" y="529812"/>
                    <a:pt x="788333" y="529812"/>
                  </a:cubicBezTo>
                  <a:cubicBezTo>
                    <a:pt x="773881" y="529812"/>
                    <a:pt x="761808" y="526382"/>
                    <a:pt x="752112" y="519522"/>
                  </a:cubicBezTo>
                  <a:cubicBezTo>
                    <a:pt x="742416" y="512662"/>
                    <a:pt x="737569" y="503103"/>
                    <a:pt x="737569" y="490847"/>
                  </a:cubicBezTo>
                  <a:cubicBezTo>
                    <a:pt x="737569" y="480968"/>
                    <a:pt x="740679" y="472462"/>
                    <a:pt x="746898" y="465327"/>
                  </a:cubicBezTo>
                  <a:cubicBezTo>
                    <a:pt x="753118" y="458193"/>
                    <a:pt x="761533" y="454626"/>
                    <a:pt x="772143" y="454626"/>
                  </a:cubicBezTo>
                  <a:cubicBezTo>
                    <a:pt x="778546" y="454626"/>
                    <a:pt x="788059" y="455815"/>
                    <a:pt x="800681" y="458193"/>
                  </a:cubicBezTo>
                  <a:cubicBezTo>
                    <a:pt x="809645" y="459839"/>
                    <a:pt x="816505" y="460663"/>
                    <a:pt x="821261" y="460663"/>
                  </a:cubicBezTo>
                  <a:cubicBezTo>
                    <a:pt x="828396" y="460663"/>
                    <a:pt x="834250" y="458056"/>
                    <a:pt x="838823" y="452842"/>
                  </a:cubicBezTo>
                  <a:cubicBezTo>
                    <a:pt x="843396" y="447628"/>
                    <a:pt x="845683" y="441546"/>
                    <a:pt x="845683" y="434594"/>
                  </a:cubicBezTo>
                  <a:cubicBezTo>
                    <a:pt x="845683" y="423252"/>
                    <a:pt x="839921" y="415752"/>
                    <a:pt x="828396" y="412093"/>
                  </a:cubicBezTo>
                  <a:cubicBezTo>
                    <a:pt x="816871" y="408435"/>
                    <a:pt x="793638" y="406605"/>
                    <a:pt x="758698" y="406605"/>
                  </a:cubicBezTo>
                  <a:cubicBezTo>
                    <a:pt x="734002" y="406605"/>
                    <a:pt x="717995" y="408160"/>
                    <a:pt x="710677" y="411270"/>
                  </a:cubicBezTo>
                  <a:cubicBezTo>
                    <a:pt x="703360" y="414380"/>
                    <a:pt x="697918" y="420463"/>
                    <a:pt x="694351" y="429518"/>
                  </a:cubicBezTo>
                  <a:cubicBezTo>
                    <a:pt x="690783" y="438573"/>
                    <a:pt x="689000" y="453528"/>
                    <a:pt x="689000" y="474383"/>
                  </a:cubicBezTo>
                  <a:cubicBezTo>
                    <a:pt x="689000" y="482615"/>
                    <a:pt x="684884" y="486731"/>
                    <a:pt x="676652" y="486731"/>
                  </a:cubicBezTo>
                  <a:cubicBezTo>
                    <a:pt x="675371" y="486731"/>
                    <a:pt x="674091" y="486639"/>
                    <a:pt x="672810" y="486456"/>
                  </a:cubicBezTo>
                  <a:lnTo>
                    <a:pt x="660736" y="485908"/>
                  </a:lnTo>
                  <a:cubicBezTo>
                    <a:pt x="655431" y="485542"/>
                    <a:pt x="652779" y="482615"/>
                    <a:pt x="652779" y="477127"/>
                  </a:cubicBezTo>
                  <a:lnTo>
                    <a:pt x="653053" y="469169"/>
                  </a:lnTo>
                  <a:cubicBezTo>
                    <a:pt x="653053" y="454168"/>
                    <a:pt x="652367" y="443238"/>
                    <a:pt x="650995" y="436378"/>
                  </a:cubicBezTo>
                  <a:cubicBezTo>
                    <a:pt x="649623" y="429518"/>
                    <a:pt x="645827" y="422978"/>
                    <a:pt x="639607" y="416758"/>
                  </a:cubicBezTo>
                  <a:cubicBezTo>
                    <a:pt x="633388" y="410538"/>
                    <a:pt x="623601" y="406057"/>
                    <a:pt x="610246" y="403313"/>
                  </a:cubicBezTo>
                  <a:lnTo>
                    <a:pt x="542469" y="400020"/>
                  </a:lnTo>
                  <a:cubicBezTo>
                    <a:pt x="536981" y="399654"/>
                    <a:pt x="531493" y="399471"/>
                    <a:pt x="526005" y="399471"/>
                  </a:cubicBezTo>
                  <a:cubicBezTo>
                    <a:pt x="504785" y="399471"/>
                    <a:pt x="489372" y="402261"/>
                    <a:pt x="479768" y="407840"/>
                  </a:cubicBezTo>
                  <a:cubicBezTo>
                    <a:pt x="470164" y="413420"/>
                    <a:pt x="465362" y="421972"/>
                    <a:pt x="465362" y="433497"/>
                  </a:cubicBezTo>
                  <a:cubicBezTo>
                    <a:pt x="465362" y="442278"/>
                    <a:pt x="468152" y="449138"/>
                    <a:pt x="473731" y="454077"/>
                  </a:cubicBezTo>
                  <a:cubicBezTo>
                    <a:pt x="479311" y="459016"/>
                    <a:pt x="486034" y="461486"/>
                    <a:pt x="493900" y="461486"/>
                  </a:cubicBezTo>
                  <a:cubicBezTo>
                    <a:pt x="498107" y="461486"/>
                    <a:pt x="502772" y="460937"/>
                    <a:pt x="507894" y="459839"/>
                  </a:cubicBezTo>
                  <a:cubicBezTo>
                    <a:pt x="519602" y="457827"/>
                    <a:pt x="527926" y="456821"/>
                    <a:pt x="532865" y="456821"/>
                  </a:cubicBezTo>
                  <a:cubicBezTo>
                    <a:pt x="544939" y="456821"/>
                    <a:pt x="555092" y="460114"/>
                    <a:pt x="563324" y="466699"/>
                  </a:cubicBezTo>
                  <a:cubicBezTo>
                    <a:pt x="571556" y="473285"/>
                    <a:pt x="575672" y="482615"/>
                    <a:pt x="575672" y="494688"/>
                  </a:cubicBezTo>
                  <a:cubicBezTo>
                    <a:pt x="575672" y="507128"/>
                    <a:pt x="571007" y="516732"/>
                    <a:pt x="561677" y="523501"/>
                  </a:cubicBezTo>
                  <a:cubicBezTo>
                    <a:pt x="552348" y="530269"/>
                    <a:pt x="541097" y="533653"/>
                    <a:pt x="527926" y="533653"/>
                  </a:cubicBezTo>
                  <a:cubicBezTo>
                    <a:pt x="501766" y="533653"/>
                    <a:pt x="478854" y="524004"/>
                    <a:pt x="459188" y="504704"/>
                  </a:cubicBezTo>
                  <a:cubicBezTo>
                    <a:pt x="439523" y="485404"/>
                    <a:pt x="429690" y="459748"/>
                    <a:pt x="429690" y="427734"/>
                  </a:cubicBezTo>
                  <a:cubicBezTo>
                    <a:pt x="429690" y="403953"/>
                    <a:pt x="434949" y="381498"/>
                    <a:pt x="445468" y="360369"/>
                  </a:cubicBezTo>
                  <a:cubicBezTo>
                    <a:pt x="455987" y="339240"/>
                    <a:pt x="470850" y="322639"/>
                    <a:pt x="490058" y="310565"/>
                  </a:cubicBezTo>
                  <a:cubicBezTo>
                    <a:pt x="509266" y="298491"/>
                    <a:pt x="531585" y="292454"/>
                    <a:pt x="557012" y="292454"/>
                  </a:cubicBezTo>
                  <a:cubicBezTo>
                    <a:pt x="616832" y="292454"/>
                    <a:pt x="655248" y="325200"/>
                    <a:pt x="672261" y="390690"/>
                  </a:cubicBezTo>
                  <a:lnTo>
                    <a:pt x="674731" y="382458"/>
                  </a:lnTo>
                  <a:cubicBezTo>
                    <a:pt x="682231" y="356664"/>
                    <a:pt x="694625" y="336999"/>
                    <a:pt x="711912" y="323462"/>
                  </a:cubicBezTo>
                  <a:cubicBezTo>
                    <a:pt x="729200" y="309925"/>
                    <a:pt x="748819" y="303156"/>
                    <a:pt x="770771" y="303156"/>
                  </a:cubicBezTo>
                  <a:cubicBezTo>
                    <a:pt x="798943" y="303156"/>
                    <a:pt x="824737" y="313218"/>
                    <a:pt x="848153" y="333340"/>
                  </a:cubicBezTo>
                  <a:cubicBezTo>
                    <a:pt x="871568" y="353463"/>
                    <a:pt x="883276" y="382732"/>
                    <a:pt x="883276" y="421149"/>
                  </a:cubicBezTo>
                  <a:close/>
                  <a:moveTo>
                    <a:pt x="1269762" y="555519"/>
                  </a:moveTo>
                  <a:lnTo>
                    <a:pt x="634882" y="0"/>
                  </a:lnTo>
                  <a:lnTo>
                    <a:pt x="1" y="555519"/>
                  </a:lnTo>
                  <a:lnTo>
                    <a:pt x="291187" y="555519"/>
                  </a:lnTo>
                  <a:lnTo>
                    <a:pt x="291187" y="555520"/>
                  </a:lnTo>
                  <a:lnTo>
                    <a:pt x="0" y="555520"/>
                  </a:lnTo>
                  <a:lnTo>
                    <a:pt x="0" y="2022675"/>
                  </a:lnTo>
                  <a:cubicBezTo>
                    <a:pt x="0" y="2054386"/>
                    <a:pt x="25707" y="2080093"/>
                    <a:pt x="57419" y="2080093"/>
                  </a:cubicBezTo>
                  <a:lnTo>
                    <a:pt x="1212343" y="2080093"/>
                  </a:lnTo>
                  <a:cubicBezTo>
                    <a:pt x="1244055" y="2080093"/>
                    <a:pt x="1269761" y="2054386"/>
                    <a:pt x="1269761" y="2022675"/>
                  </a:cubicBezTo>
                  <a:lnTo>
                    <a:pt x="1269761" y="555520"/>
                  </a:lnTo>
                  <a:lnTo>
                    <a:pt x="939759" y="555520"/>
                  </a:lnTo>
                  <a:lnTo>
                    <a:pt x="939759" y="555519"/>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2930105" y="373946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399930" y="4438219"/>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64646"/>
                </a:solidFill>
                <a:latin typeface="Bernard MT Condensed" panose="02050806060905020404" pitchFamily="18" charset="0"/>
              </a:rPr>
              <a:t>Lorem Ipsum</a:t>
            </a:r>
          </a:p>
        </p:txBody>
      </p:sp>
      <p:grpSp>
        <p:nvGrpSpPr>
          <p:cNvPr id="6" name="Group 5">
            <a:extLst>
              <a:ext uri="{FF2B5EF4-FFF2-40B4-BE49-F238E27FC236}">
                <a16:creationId xmlns:a16="http://schemas.microsoft.com/office/drawing/2014/main" id="{15E08ECA-6C89-4E9A-8A76-C1CA65FBB00F}"/>
              </a:ext>
            </a:extLst>
          </p:cNvPr>
          <p:cNvGrpSpPr/>
          <p:nvPr/>
        </p:nvGrpSpPr>
        <p:grpSpPr>
          <a:xfrm>
            <a:off x="6126480" y="3668144"/>
            <a:ext cx="5604225" cy="1280161"/>
            <a:chOff x="6126480" y="3668144"/>
            <a:chExt cx="5604225" cy="1280161"/>
          </a:xfrm>
        </p:grpSpPr>
        <p:sp>
          <p:nvSpPr>
            <p:cNvPr id="49" name="Freeform: Shape 48">
              <a:extLst>
                <a:ext uri="{FF2B5EF4-FFF2-40B4-BE49-F238E27FC236}">
                  <a16:creationId xmlns:a16="http://schemas.microsoft.com/office/drawing/2014/main" id="{FBBCF1F6-F8D5-4391-ADA5-F0F651C205E6}"/>
                </a:ext>
              </a:extLst>
            </p:cNvPr>
            <p:cNvSpPr/>
            <p:nvPr/>
          </p:nvSpPr>
          <p:spPr>
            <a:xfrm>
              <a:off x="6126480" y="3668144"/>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FA803"/>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Freeform: Shape 49">
              <a:extLst>
                <a:ext uri="{FF2B5EF4-FFF2-40B4-BE49-F238E27FC236}">
                  <a16:creationId xmlns:a16="http://schemas.microsoft.com/office/drawing/2014/main" id="{EDE87944-8968-47B2-8AB7-E7609638620A}"/>
                </a:ext>
              </a:extLst>
            </p:cNvPr>
            <p:cNvSpPr/>
            <p:nvPr/>
          </p:nvSpPr>
          <p:spPr>
            <a:xfrm rot="16200000">
              <a:off x="8968429" y="3919911"/>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926406D7-C5FB-4A4A-8E77-ED03FC020AB5}"/>
                </a:ext>
              </a:extLst>
            </p:cNvPr>
            <p:cNvSpPr/>
            <p:nvPr/>
          </p:nvSpPr>
          <p:spPr>
            <a:xfrm rot="16200000">
              <a:off x="10042063" y="3259661"/>
              <a:ext cx="1280158" cy="2097126"/>
            </a:xfrm>
            <a:custGeom>
              <a:avLst/>
              <a:gdLst/>
              <a:ahLst/>
              <a:cxnLst/>
              <a:rect l="l" t="t" r="r" b="b"/>
              <a:pathLst>
                <a:path w="1280158" h="2097126">
                  <a:moveTo>
                    <a:pt x="729068" y="686360"/>
                  </a:moveTo>
                  <a:lnTo>
                    <a:pt x="594611" y="686360"/>
                  </a:lnTo>
                  <a:lnTo>
                    <a:pt x="594611" y="602118"/>
                  </a:lnTo>
                  <a:close/>
                  <a:moveTo>
                    <a:pt x="845140" y="397122"/>
                  </a:moveTo>
                  <a:cubicBezTo>
                    <a:pt x="845140" y="404073"/>
                    <a:pt x="842624" y="409058"/>
                    <a:pt x="837594" y="412076"/>
                  </a:cubicBezTo>
                  <a:cubicBezTo>
                    <a:pt x="832563" y="415095"/>
                    <a:pt x="823554" y="416604"/>
                    <a:pt x="810565" y="416604"/>
                  </a:cubicBezTo>
                  <a:lnTo>
                    <a:pt x="492808" y="416604"/>
                  </a:lnTo>
                  <a:cubicBezTo>
                    <a:pt x="485491" y="416604"/>
                    <a:pt x="479179" y="414729"/>
                    <a:pt x="473874" y="410979"/>
                  </a:cubicBezTo>
                  <a:cubicBezTo>
                    <a:pt x="468569" y="407229"/>
                    <a:pt x="465917" y="402244"/>
                    <a:pt x="465917" y="396024"/>
                  </a:cubicBezTo>
                  <a:cubicBezTo>
                    <a:pt x="465917" y="383219"/>
                    <a:pt x="474880" y="376816"/>
                    <a:pt x="492808" y="376816"/>
                  </a:cubicBezTo>
                  <a:lnTo>
                    <a:pt x="810565" y="376816"/>
                  </a:lnTo>
                  <a:cubicBezTo>
                    <a:pt x="833615" y="376816"/>
                    <a:pt x="845140" y="383584"/>
                    <a:pt x="845140" y="397122"/>
                  </a:cubicBezTo>
                  <a:close/>
                  <a:moveTo>
                    <a:pt x="880812" y="763968"/>
                  </a:moveTo>
                  <a:cubicBezTo>
                    <a:pt x="880812" y="753518"/>
                    <a:pt x="880040" y="746322"/>
                    <a:pt x="878495" y="742378"/>
                  </a:cubicBezTo>
                  <a:cubicBezTo>
                    <a:pt x="876950" y="738435"/>
                    <a:pt x="873998" y="735089"/>
                    <a:pt x="869639" y="732339"/>
                  </a:cubicBezTo>
                  <a:lnTo>
                    <a:pt x="622922" y="578172"/>
                  </a:lnTo>
                  <a:cubicBezTo>
                    <a:pt x="611211" y="570858"/>
                    <a:pt x="604395" y="566926"/>
                    <a:pt x="602474" y="566378"/>
                  </a:cubicBezTo>
                  <a:cubicBezTo>
                    <a:pt x="600554" y="565829"/>
                    <a:pt x="597947" y="565554"/>
                    <a:pt x="594654" y="565554"/>
                  </a:cubicBezTo>
                  <a:lnTo>
                    <a:pt x="562793" y="565623"/>
                  </a:lnTo>
                  <a:cubicBezTo>
                    <a:pt x="557848" y="565623"/>
                    <a:pt x="554689" y="566172"/>
                    <a:pt x="553316" y="567269"/>
                  </a:cubicBezTo>
                  <a:cubicBezTo>
                    <a:pt x="551942" y="568367"/>
                    <a:pt x="551256" y="571843"/>
                    <a:pt x="551256" y="577697"/>
                  </a:cubicBezTo>
                  <a:lnTo>
                    <a:pt x="551256" y="686360"/>
                  </a:lnTo>
                  <a:lnTo>
                    <a:pt x="489515" y="686360"/>
                  </a:lnTo>
                  <a:cubicBezTo>
                    <a:pt x="482381" y="686360"/>
                    <a:pt x="476801" y="682884"/>
                    <a:pt x="472777" y="675932"/>
                  </a:cubicBezTo>
                  <a:cubicBezTo>
                    <a:pt x="469667" y="670444"/>
                    <a:pt x="464819" y="667700"/>
                    <a:pt x="458233" y="667700"/>
                  </a:cubicBezTo>
                  <a:cubicBezTo>
                    <a:pt x="447257" y="667700"/>
                    <a:pt x="440809" y="668341"/>
                    <a:pt x="438888" y="669621"/>
                  </a:cubicBezTo>
                  <a:cubicBezTo>
                    <a:pt x="436967" y="670902"/>
                    <a:pt x="436007" y="674286"/>
                    <a:pt x="436007" y="679774"/>
                  </a:cubicBezTo>
                  <a:lnTo>
                    <a:pt x="436007" y="795297"/>
                  </a:lnTo>
                  <a:cubicBezTo>
                    <a:pt x="436007" y="800602"/>
                    <a:pt x="436556" y="803987"/>
                    <a:pt x="437653" y="805450"/>
                  </a:cubicBezTo>
                  <a:cubicBezTo>
                    <a:pt x="438751" y="806914"/>
                    <a:pt x="441312" y="807645"/>
                    <a:pt x="445336" y="807645"/>
                  </a:cubicBezTo>
                  <a:lnTo>
                    <a:pt x="457685" y="807645"/>
                  </a:lnTo>
                  <a:cubicBezTo>
                    <a:pt x="465002" y="807645"/>
                    <a:pt x="470124" y="804810"/>
                    <a:pt x="473051" y="799139"/>
                  </a:cubicBezTo>
                  <a:cubicBezTo>
                    <a:pt x="478539" y="788712"/>
                    <a:pt x="487411" y="783498"/>
                    <a:pt x="499668" y="783498"/>
                  </a:cubicBezTo>
                  <a:lnTo>
                    <a:pt x="551256" y="783498"/>
                  </a:lnTo>
                  <a:lnTo>
                    <a:pt x="551256" y="808468"/>
                  </a:lnTo>
                  <a:cubicBezTo>
                    <a:pt x="551256" y="813957"/>
                    <a:pt x="552079" y="817432"/>
                    <a:pt x="553725" y="818896"/>
                  </a:cubicBezTo>
                  <a:cubicBezTo>
                    <a:pt x="555372" y="820359"/>
                    <a:pt x="558573" y="821091"/>
                    <a:pt x="563329" y="821091"/>
                  </a:cubicBezTo>
                  <a:lnTo>
                    <a:pt x="579519" y="821091"/>
                  </a:lnTo>
                  <a:cubicBezTo>
                    <a:pt x="585556" y="821091"/>
                    <a:pt x="589580" y="820176"/>
                    <a:pt x="591593" y="818347"/>
                  </a:cubicBezTo>
                  <a:cubicBezTo>
                    <a:pt x="593605" y="816518"/>
                    <a:pt x="594611" y="812676"/>
                    <a:pt x="594611" y="806822"/>
                  </a:cubicBezTo>
                  <a:lnTo>
                    <a:pt x="594611" y="783498"/>
                  </a:lnTo>
                  <a:lnTo>
                    <a:pt x="869287" y="783498"/>
                  </a:lnTo>
                  <a:cubicBezTo>
                    <a:pt x="874592" y="783498"/>
                    <a:pt x="877839" y="782765"/>
                    <a:pt x="879028" y="781298"/>
                  </a:cubicBezTo>
                  <a:cubicBezTo>
                    <a:pt x="880218" y="779832"/>
                    <a:pt x="880812" y="774055"/>
                    <a:pt x="880812" y="763968"/>
                  </a:cubicBezTo>
                  <a:close/>
                  <a:moveTo>
                    <a:pt x="880812" y="399317"/>
                  </a:moveTo>
                  <a:cubicBezTo>
                    <a:pt x="880812" y="362730"/>
                    <a:pt x="861787" y="332408"/>
                    <a:pt x="823736" y="308353"/>
                  </a:cubicBezTo>
                  <a:cubicBezTo>
                    <a:pt x="785686" y="284297"/>
                    <a:pt x="729159" y="272269"/>
                    <a:pt x="654156" y="272269"/>
                  </a:cubicBezTo>
                  <a:cubicBezTo>
                    <a:pt x="578787" y="272269"/>
                    <a:pt x="522809" y="284434"/>
                    <a:pt x="486222" y="308764"/>
                  </a:cubicBezTo>
                  <a:cubicBezTo>
                    <a:pt x="449635" y="333094"/>
                    <a:pt x="431342" y="362090"/>
                    <a:pt x="431342" y="395750"/>
                  </a:cubicBezTo>
                  <a:cubicBezTo>
                    <a:pt x="431342" y="431239"/>
                    <a:pt x="450550" y="461377"/>
                    <a:pt x="488966" y="486165"/>
                  </a:cubicBezTo>
                  <a:cubicBezTo>
                    <a:pt x="527383" y="510953"/>
                    <a:pt x="583909" y="523346"/>
                    <a:pt x="658547" y="523346"/>
                  </a:cubicBezTo>
                  <a:cubicBezTo>
                    <a:pt x="703366" y="523346"/>
                    <a:pt x="742102" y="518407"/>
                    <a:pt x="774756" y="508529"/>
                  </a:cubicBezTo>
                  <a:cubicBezTo>
                    <a:pt x="807410" y="498650"/>
                    <a:pt x="833249" y="483832"/>
                    <a:pt x="852274" y="464076"/>
                  </a:cubicBezTo>
                  <a:cubicBezTo>
                    <a:pt x="871299" y="444319"/>
                    <a:pt x="880812" y="422732"/>
                    <a:pt x="880812" y="399317"/>
                  </a:cubicBezTo>
                  <a:close/>
                  <a:moveTo>
                    <a:pt x="1280158" y="560070"/>
                  </a:moveTo>
                  <a:lnTo>
                    <a:pt x="1280157" y="560070"/>
                  </a:lnTo>
                  <a:lnTo>
                    <a:pt x="1280157" y="2039238"/>
                  </a:lnTo>
                  <a:cubicBezTo>
                    <a:pt x="1280157" y="2071208"/>
                    <a:pt x="1254240" y="2097126"/>
                    <a:pt x="1222269" y="2097126"/>
                  </a:cubicBezTo>
                  <a:lnTo>
                    <a:pt x="57889" y="2097126"/>
                  </a:lnTo>
                  <a:cubicBezTo>
                    <a:pt x="25918" y="2097126"/>
                    <a:pt x="0" y="2071208"/>
                    <a:pt x="0" y="2039238"/>
                  </a:cubicBezTo>
                  <a:lnTo>
                    <a:pt x="0" y="560070"/>
                  </a:lnTo>
                  <a:lnTo>
                    <a:pt x="1" y="560070"/>
                  </a:lnTo>
                  <a:lnTo>
                    <a:pt x="640080"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TextBox 51">
            <a:extLst>
              <a:ext uri="{FF2B5EF4-FFF2-40B4-BE49-F238E27FC236}">
                <a16:creationId xmlns:a16="http://schemas.microsoft.com/office/drawing/2014/main" id="{83F2D31F-1853-4EC5-99FA-16072EE9DC3F}"/>
              </a:ext>
            </a:extLst>
          </p:cNvPr>
          <p:cNvSpPr txBox="1"/>
          <p:nvPr/>
        </p:nvSpPr>
        <p:spPr>
          <a:xfrm>
            <a:off x="6302965" y="3748072"/>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54" name="Text Box 10">
            <a:extLst>
              <a:ext uri="{FF2B5EF4-FFF2-40B4-BE49-F238E27FC236}">
                <a16:creationId xmlns:a16="http://schemas.microsoft.com/office/drawing/2014/main" id="{6DEEC06B-4C4A-4675-B28F-D03EED667BE4}"/>
              </a:ext>
            </a:extLst>
          </p:cNvPr>
          <p:cNvSpPr txBox="1">
            <a:spLocks noChangeArrowheads="1"/>
          </p:cNvSpPr>
          <p:nvPr/>
        </p:nvSpPr>
        <p:spPr bwMode="auto">
          <a:xfrm>
            <a:off x="10515767" y="4360133"/>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64646"/>
                </a:solidFill>
                <a:latin typeface="Bernard MT Condensed" panose="02050806060905020404" pitchFamily="18" charset="0"/>
              </a:rPr>
              <a:t>Lorem Ipsum</a:t>
            </a:r>
          </a:p>
        </p:txBody>
      </p:sp>
      <p:grpSp>
        <p:nvGrpSpPr>
          <p:cNvPr id="4" name="Group 3">
            <a:extLst>
              <a:ext uri="{FF2B5EF4-FFF2-40B4-BE49-F238E27FC236}">
                <a16:creationId xmlns:a16="http://schemas.microsoft.com/office/drawing/2014/main" id="{FBC20F3F-13DB-42E6-9BCD-C65A3EA6226F}"/>
              </a:ext>
            </a:extLst>
          </p:cNvPr>
          <p:cNvGrpSpPr/>
          <p:nvPr/>
        </p:nvGrpSpPr>
        <p:grpSpPr>
          <a:xfrm>
            <a:off x="6129066" y="2006740"/>
            <a:ext cx="5558709" cy="1271870"/>
            <a:chOff x="6129066" y="2006740"/>
            <a:chExt cx="5558709" cy="1271870"/>
          </a:xfrm>
        </p:grpSpPr>
        <p:sp>
          <p:nvSpPr>
            <p:cNvPr id="62" name="Freeform: Shape 61">
              <a:extLst>
                <a:ext uri="{FF2B5EF4-FFF2-40B4-BE49-F238E27FC236}">
                  <a16:creationId xmlns:a16="http://schemas.microsoft.com/office/drawing/2014/main" id="{FE612964-EFF5-4648-AF9A-D9424A86045D}"/>
                </a:ext>
              </a:extLst>
            </p:cNvPr>
            <p:cNvSpPr/>
            <p:nvPr/>
          </p:nvSpPr>
          <p:spPr>
            <a:xfrm>
              <a:off x="6129066" y="200674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85C40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Freeform: Shape 62">
              <a:extLst>
                <a:ext uri="{FF2B5EF4-FFF2-40B4-BE49-F238E27FC236}">
                  <a16:creationId xmlns:a16="http://schemas.microsoft.com/office/drawing/2014/main" id="{8ED5F79C-7669-4FFE-8A4D-732B7FDBBC71}"/>
                </a:ext>
              </a:extLst>
            </p:cNvPr>
            <p:cNvSpPr/>
            <p:nvPr/>
          </p:nvSpPr>
          <p:spPr>
            <a:xfrm rot="5400000" flipH="1">
              <a:off x="7601988" y="2258568"/>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546651C-C6A5-46C8-B052-D4A50016B018}"/>
                </a:ext>
              </a:extLst>
            </p:cNvPr>
            <p:cNvSpPr/>
            <p:nvPr/>
          </p:nvSpPr>
          <p:spPr>
            <a:xfrm rot="5400000" flipH="1">
              <a:off x="6535389" y="1601576"/>
              <a:ext cx="1269762" cy="2080093"/>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5" name="TextBox 64">
            <a:extLst>
              <a:ext uri="{FF2B5EF4-FFF2-40B4-BE49-F238E27FC236}">
                <a16:creationId xmlns:a16="http://schemas.microsoft.com/office/drawing/2014/main" id="{A5611062-A79F-4B6C-9AFE-3C6199DA7368}"/>
              </a:ext>
            </a:extLst>
          </p:cNvPr>
          <p:cNvSpPr txBox="1"/>
          <p:nvPr/>
        </p:nvSpPr>
        <p:spPr>
          <a:xfrm>
            <a:off x="8693411" y="208247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66" name="Text Box 10">
            <a:extLst>
              <a:ext uri="{FF2B5EF4-FFF2-40B4-BE49-F238E27FC236}">
                <a16:creationId xmlns:a16="http://schemas.microsoft.com/office/drawing/2014/main" id="{8BB5CBB1-96DA-44A0-BBF4-C2A7EEDAA688}"/>
              </a:ext>
            </a:extLst>
          </p:cNvPr>
          <p:cNvSpPr txBox="1">
            <a:spLocks noChangeArrowheads="1"/>
          </p:cNvSpPr>
          <p:nvPr/>
        </p:nvSpPr>
        <p:spPr bwMode="auto">
          <a:xfrm>
            <a:off x="6202164" y="2788853"/>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64646"/>
                </a:solidFill>
                <a:latin typeface="Bernard MT Condensed" panose="02050806060905020404" pitchFamily="18" charset="0"/>
              </a:rPr>
              <a:t>Lorem Ipsum</a:t>
            </a:r>
          </a:p>
        </p:txBody>
      </p:sp>
      <p:sp>
        <p:nvSpPr>
          <p:cNvPr id="67" name="Freeform 4">
            <a:extLst>
              <a:ext uri="{FF2B5EF4-FFF2-40B4-BE49-F238E27FC236}">
                <a16:creationId xmlns:a16="http://schemas.microsoft.com/office/drawing/2014/main" id="{B14DB887-923F-46EE-AC07-D0075595FE7E}"/>
              </a:ext>
            </a:extLst>
          </p:cNvPr>
          <p:cNvSpPr>
            <a:spLocks noChangeAspect="1" noChangeArrowheads="1"/>
          </p:cNvSpPr>
          <p:nvPr/>
        </p:nvSpPr>
        <p:spPr bwMode="auto">
          <a:xfrm>
            <a:off x="6575914" y="2336745"/>
            <a:ext cx="253952" cy="301331"/>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64646"/>
          </a:solidFill>
          <a:ln>
            <a:noFill/>
          </a:ln>
          <a:effectLst/>
        </p:spPr>
        <p:txBody>
          <a:bodyPr wrap="none" anchor="ctr"/>
          <a:lstStyle/>
          <a:p>
            <a:endParaRPr lang="en-US"/>
          </a:p>
        </p:txBody>
      </p:sp>
      <p:grpSp>
        <p:nvGrpSpPr>
          <p:cNvPr id="8" name="Group 7">
            <a:extLst>
              <a:ext uri="{FF2B5EF4-FFF2-40B4-BE49-F238E27FC236}">
                <a16:creationId xmlns:a16="http://schemas.microsoft.com/office/drawing/2014/main" id="{E80960DA-E524-46B4-B750-E9FCE5DCEC80}"/>
              </a:ext>
            </a:extLst>
          </p:cNvPr>
          <p:cNvGrpSpPr/>
          <p:nvPr/>
        </p:nvGrpSpPr>
        <p:grpSpPr>
          <a:xfrm>
            <a:off x="6126480" y="5233680"/>
            <a:ext cx="5558709" cy="1272762"/>
            <a:chOff x="6126480" y="5233680"/>
            <a:chExt cx="5558709" cy="1272762"/>
          </a:xfrm>
        </p:grpSpPr>
        <p:sp>
          <p:nvSpPr>
            <p:cNvPr id="69" name="Freeform: Shape 68">
              <a:extLst>
                <a:ext uri="{FF2B5EF4-FFF2-40B4-BE49-F238E27FC236}">
                  <a16:creationId xmlns:a16="http://schemas.microsoft.com/office/drawing/2014/main" id="{55915A00-013C-485A-9ADC-24ED7E2D17CD}"/>
                </a:ext>
              </a:extLst>
            </p:cNvPr>
            <p:cNvSpPr/>
            <p:nvPr/>
          </p:nvSpPr>
          <p:spPr>
            <a:xfrm>
              <a:off x="6126480" y="523368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4781CB"/>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A25E454F-EE53-4634-AAE2-1B44100AB0CA}"/>
                </a:ext>
              </a:extLst>
            </p:cNvPr>
            <p:cNvSpPr/>
            <p:nvPr/>
          </p:nvSpPr>
          <p:spPr>
            <a:xfrm rot="5400000" flipH="1">
              <a:off x="7599402" y="5486400"/>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0321D0A1-9F5E-4941-A422-FA50250737C2}"/>
                </a:ext>
              </a:extLst>
            </p:cNvPr>
            <p:cNvSpPr/>
            <p:nvPr/>
          </p:nvSpPr>
          <p:spPr>
            <a:xfrm rot="5400000" flipH="1">
              <a:off x="6532803" y="4828516"/>
              <a:ext cx="1269762" cy="2080093"/>
            </a:xfrm>
            <a:custGeom>
              <a:avLst/>
              <a:gdLst/>
              <a:ahLst/>
              <a:cxnLst/>
              <a:rect l="l" t="t" r="r" b="b"/>
              <a:pathLst>
                <a:path w="1269762" h="2080093">
                  <a:moveTo>
                    <a:pt x="700874" y="429604"/>
                  </a:moveTo>
                  <a:cubicBezTo>
                    <a:pt x="700874" y="423933"/>
                    <a:pt x="698814" y="419451"/>
                    <a:pt x="694694" y="416158"/>
                  </a:cubicBezTo>
                  <a:cubicBezTo>
                    <a:pt x="690574" y="412865"/>
                    <a:pt x="685491" y="411219"/>
                    <a:pt x="679445" y="411219"/>
                  </a:cubicBezTo>
                  <a:lnTo>
                    <a:pt x="496492" y="411219"/>
                  </a:lnTo>
                  <a:cubicBezTo>
                    <a:pt x="479093" y="411219"/>
                    <a:pt x="467647" y="412957"/>
                    <a:pt x="462153" y="416432"/>
                  </a:cubicBezTo>
                  <a:cubicBezTo>
                    <a:pt x="456660" y="419908"/>
                    <a:pt x="453913" y="424847"/>
                    <a:pt x="453913" y="431250"/>
                  </a:cubicBezTo>
                  <a:cubicBezTo>
                    <a:pt x="453913" y="436555"/>
                    <a:pt x="455744" y="441128"/>
                    <a:pt x="459407" y="444970"/>
                  </a:cubicBezTo>
                  <a:cubicBezTo>
                    <a:pt x="463070" y="448812"/>
                    <a:pt x="467649" y="450733"/>
                    <a:pt x="473142" y="450733"/>
                  </a:cubicBezTo>
                  <a:lnTo>
                    <a:pt x="669284" y="450733"/>
                  </a:lnTo>
                  <a:cubicBezTo>
                    <a:pt x="690344" y="450733"/>
                    <a:pt x="700874" y="443690"/>
                    <a:pt x="700874" y="429604"/>
                  </a:cubicBezTo>
                  <a:close/>
                  <a:moveTo>
                    <a:pt x="832313" y="727348"/>
                  </a:moveTo>
                  <a:cubicBezTo>
                    <a:pt x="832313" y="720397"/>
                    <a:pt x="829798" y="715412"/>
                    <a:pt x="824767" y="712393"/>
                  </a:cubicBezTo>
                  <a:cubicBezTo>
                    <a:pt x="819736" y="709375"/>
                    <a:pt x="810727" y="707866"/>
                    <a:pt x="797738" y="707866"/>
                  </a:cubicBezTo>
                  <a:lnTo>
                    <a:pt x="479981" y="707866"/>
                  </a:lnTo>
                  <a:cubicBezTo>
                    <a:pt x="472664" y="707866"/>
                    <a:pt x="466352" y="709741"/>
                    <a:pt x="461047" y="713491"/>
                  </a:cubicBezTo>
                  <a:cubicBezTo>
                    <a:pt x="455742" y="717241"/>
                    <a:pt x="453090" y="722226"/>
                    <a:pt x="453090" y="728446"/>
                  </a:cubicBezTo>
                  <a:cubicBezTo>
                    <a:pt x="453090" y="741251"/>
                    <a:pt x="462053" y="747654"/>
                    <a:pt x="479981" y="747654"/>
                  </a:cubicBezTo>
                  <a:lnTo>
                    <a:pt x="797738" y="747654"/>
                  </a:lnTo>
                  <a:cubicBezTo>
                    <a:pt x="820788" y="747654"/>
                    <a:pt x="832313" y="740885"/>
                    <a:pt x="832313" y="727348"/>
                  </a:cubicBezTo>
                  <a:close/>
                  <a:moveTo>
                    <a:pt x="867985" y="725153"/>
                  </a:moveTo>
                  <a:cubicBezTo>
                    <a:pt x="867985" y="761740"/>
                    <a:pt x="848960" y="792061"/>
                    <a:pt x="810910" y="816117"/>
                  </a:cubicBezTo>
                  <a:cubicBezTo>
                    <a:pt x="772859" y="840173"/>
                    <a:pt x="716332" y="852201"/>
                    <a:pt x="641329" y="852201"/>
                  </a:cubicBezTo>
                  <a:cubicBezTo>
                    <a:pt x="565960" y="852201"/>
                    <a:pt x="509982" y="840036"/>
                    <a:pt x="473395" y="815706"/>
                  </a:cubicBezTo>
                  <a:cubicBezTo>
                    <a:pt x="436808" y="791375"/>
                    <a:pt x="418515" y="762380"/>
                    <a:pt x="418515" y="728720"/>
                  </a:cubicBezTo>
                  <a:cubicBezTo>
                    <a:pt x="418515" y="693231"/>
                    <a:pt x="437723" y="663092"/>
                    <a:pt x="476139" y="638305"/>
                  </a:cubicBezTo>
                  <a:cubicBezTo>
                    <a:pt x="514556" y="613517"/>
                    <a:pt x="571082" y="601123"/>
                    <a:pt x="645720" y="601123"/>
                  </a:cubicBezTo>
                  <a:cubicBezTo>
                    <a:pt x="690539" y="601123"/>
                    <a:pt x="729275" y="606063"/>
                    <a:pt x="761929" y="615941"/>
                  </a:cubicBezTo>
                  <a:cubicBezTo>
                    <a:pt x="794583" y="625820"/>
                    <a:pt x="820422" y="640637"/>
                    <a:pt x="839447" y="660394"/>
                  </a:cubicBezTo>
                  <a:cubicBezTo>
                    <a:pt x="858473" y="680151"/>
                    <a:pt x="867985" y="701737"/>
                    <a:pt x="867985" y="725153"/>
                  </a:cubicBezTo>
                  <a:close/>
                  <a:moveTo>
                    <a:pt x="868534" y="361826"/>
                  </a:moveTo>
                  <a:cubicBezTo>
                    <a:pt x="868534" y="397133"/>
                    <a:pt x="860617" y="430381"/>
                    <a:pt x="844783" y="461571"/>
                  </a:cubicBezTo>
                  <a:cubicBezTo>
                    <a:pt x="828949" y="492762"/>
                    <a:pt x="803003" y="516680"/>
                    <a:pt x="766943" y="533328"/>
                  </a:cubicBezTo>
                  <a:cubicBezTo>
                    <a:pt x="730884" y="549975"/>
                    <a:pt x="683383" y="558298"/>
                    <a:pt x="624441" y="558298"/>
                  </a:cubicBezTo>
                  <a:cubicBezTo>
                    <a:pt x="575751" y="558298"/>
                    <a:pt x="536168" y="552719"/>
                    <a:pt x="505691" y="541560"/>
                  </a:cubicBezTo>
                  <a:cubicBezTo>
                    <a:pt x="475214" y="530401"/>
                    <a:pt x="453065" y="515720"/>
                    <a:pt x="439245" y="497518"/>
                  </a:cubicBezTo>
                  <a:cubicBezTo>
                    <a:pt x="425425" y="479316"/>
                    <a:pt x="418515" y="457501"/>
                    <a:pt x="418515" y="432073"/>
                  </a:cubicBezTo>
                  <a:cubicBezTo>
                    <a:pt x="418515" y="393657"/>
                    <a:pt x="435268" y="362878"/>
                    <a:pt x="468773" y="339737"/>
                  </a:cubicBezTo>
                  <a:cubicBezTo>
                    <a:pt x="502279" y="316596"/>
                    <a:pt x="544756" y="305025"/>
                    <a:pt x="596203" y="305025"/>
                  </a:cubicBezTo>
                  <a:cubicBezTo>
                    <a:pt x="645269" y="305042"/>
                    <a:pt x="682710" y="314331"/>
                    <a:pt x="708526" y="332890"/>
                  </a:cubicBezTo>
                  <a:cubicBezTo>
                    <a:pt x="734341" y="351449"/>
                    <a:pt x="747248" y="373626"/>
                    <a:pt x="747248" y="399419"/>
                  </a:cubicBezTo>
                  <a:cubicBezTo>
                    <a:pt x="747248" y="418628"/>
                    <a:pt x="737827" y="436555"/>
                    <a:pt x="718985" y="453202"/>
                  </a:cubicBezTo>
                  <a:cubicBezTo>
                    <a:pt x="748437" y="453202"/>
                    <a:pt x="770435" y="449635"/>
                    <a:pt x="784979" y="442500"/>
                  </a:cubicBezTo>
                  <a:cubicBezTo>
                    <a:pt x="799522" y="435366"/>
                    <a:pt x="810772" y="422789"/>
                    <a:pt x="818730" y="404770"/>
                  </a:cubicBezTo>
                  <a:cubicBezTo>
                    <a:pt x="826688" y="386751"/>
                    <a:pt x="830667" y="369235"/>
                    <a:pt x="830667" y="352222"/>
                  </a:cubicBezTo>
                  <a:cubicBezTo>
                    <a:pt x="830667" y="344539"/>
                    <a:pt x="831993" y="340057"/>
                    <a:pt x="834645" y="338777"/>
                  </a:cubicBezTo>
                  <a:cubicBezTo>
                    <a:pt x="837298" y="337496"/>
                    <a:pt x="845484" y="336856"/>
                    <a:pt x="859204" y="336856"/>
                  </a:cubicBezTo>
                  <a:cubicBezTo>
                    <a:pt x="862863" y="336856"/>
                    <a:pt x="865333" y="338639"/>
                    <a:pt x="866613" y="342207"/>
                  </a:cubicBezTo>
                  <a:cubicBezTo>
                    <a:pt x="867894" y="345774"/>
                    <a:pt x="868534" y="352314"/>
                    <a:pt x="868534" y="361826"/>
                  </a:cubicBezTo>
                  <a:close/>
                  <a:moveTo>
                    <a:pt x="1269762" y="2022675"/>
                  </a:moveTo>
                  <a:lnTo>
                    <a:pt x="1269762" y="555520"/>
                  </a:lnTo>
                  <a:lnTo>
                    <a:pt x="634882" y="0"/>
                  </a:lnTo>
                  <a:lnTo>
                    <a:pt x="1" y="555520"/>
                  </a:lnTo>
                  <a:lnTo>
                    <a:pt x="0" y="555520"/>
                  </a:lnTo>
                  <a:lnTo>
                    <a:pt x="0" y="2022675"/>
                  </a:lnTo>
                  <a:cubicBezTo>
                    <a:pt x="0" y="2054386"/>
                    <a:pt x="25707" y="2080093"/>
                    <a:pt x="57419" y="2080093"/>
                  </a:cubicBezTo>
                  <a:lnTo>
                    <a:pt x="1212343" y="2080093"/>
                  </a:lnTo>
                  <a:cubicBezTo>
                    <a:pt x="1244055" y="2080093"/>
                    <a:pt x="1269762" y="2054386"/>
                    <a:pt x="1269762" y="202267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2" name="TextBox 71">
            <a:extLst>
              <a:ext uri="{FF2B5EF4-FFF2-40B4-BE49-F238E27FC236}">
                <a16:creationId xmlns:a16="http://schemas.microsoft.com/office/drawing/2014/main" id="{0F7E4E6B-F8DF-4025-9F04-64A2F18D5555}"/>
              </a:ext>
            </a:extLst>
          </p:cNvPr>
          <p:cNvSpPr txBox="1"/>
          <p:nvPr/>
        </p:nvSpPr>
        <p:spPr>
          <a:xfrm>
            <a:off x="8690825" y="530941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73" name="Text Box 10">
            <a:extLst>
              <a:ext uri="{FF2B5EF4-FFF2-40B4-BE49-F238E27FC236}">
                <a16:creationId xmlns:a16="http://schemas.microsoft.com/office/drawing/2014/main" id="{116F27FA-2585-4C79-9DF9-542073EA3E8E}"/>
              </a:ext>
            </a:extLst>
          </p:cNvPr>
          <p:cNvSpPr txBox="1">
            <a:spLocks noChangeArrowheads="1"/>
          </p:cNvSpPr>
          <p:nvPr/>
        </p:nvSpPr>
        <p:spPr bwMode="auto">
          <a:xfrm>
            <a:off x="6162145" y="5928167"/>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64646"/>
                </a:solidFill>
                <a:latin typeface="Bernard MT Condensed" panose="02050806060905020404" pitchFamily="18" charset="0"/>
              </a:rPr>
              <a:t>Lorem Ipsum</a:t>
            </a:r>
          </a:p>
        </p:txBody>
      </p:sp>
      <p:sp>
        <p:nvSpPr>
          <p:cNvPr id="75" name="TextBox 74">
            <a:extLst>
              <a:ext uri="{FF2B5EF4-FFF2-40B4-BE49-F238E27FC236}">
                <a16:creationId xmlns:a16="http://schemas.microsoft.com/office/drawing/2014/main" id="{11708E31-67E5-44E4-B502-EEE4B6BD408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
        <p:nvSpPr>
          <p:cNvPr id="91" name="Freeform 5">
            <a:extLst>
              <a:ext uri="{FF2B5EF4-FFF2-40B4-BE49-F238E27FC236}">
                <a16:creationId xmlns:a16="http://schemas.microsoft.com/office/drawing/2014/main" id="{78FFDDF8-65D3-4BC5-AAD2-E270A7F36242}"/>
              </a:ext>
            </a:extLst>
          </p:cNvPr>
          <p:cNvSpPr>
            <a:spLocks noChangeAspect="1" noChangeArrowheads="1"/>
          </p:cNvSpPr>
          <p:nvPr/>
        </p:nvSpPr>
        <p:spPr bwMode="auto">
          <a:xfrm>
            <a:off x="10940966" y="4008354"/>
            <a:ext cx="274320" cy="243437"/>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64646"/>
          </a:solidFill>
          <a:ln>
            <a:noFill/>
          </a:ln>
          <a:effectLst/>
        </p:spPr>
        <p:txBody>
          <a:bodyPr wrap="none" anchor="ctr"/>
          <a:lstStyle/>
          <a:p>
            <a:endParaRPr lang="en-US"/>
          </a:p>
        </p:txBody>
      </p:sp>
      <p:sp>
        <p:nvSpPr>
          <p:cNvPr id="92" name="Freeform 7">
            <a:extLst>
              <a:ext uri="{FF2B5EF4-FFF2-40B4-BE49-F238E27FC236}">
                <a16:creationId xmlns:a16="http://schemas.microsoft.com/office/drawing/2014/main" id="{9DE52654-C4A4-449C-8970-ECC5311C972F}"/>
              </a:ext>
            </a:extLst>
          </p:cNvPr>
          <p:cNvSpPr>
            <a:spLocks noChangeAspect="1" noChangeArrowheads="1"/>
          </p:cNvSpPr>
          <p:nvPr/>
        </p:nvSpPr>
        <p:spPr bwMode="auto">
          <a:xfrm>
            <a:off x="6573448" y="5565854"/>
            <a:ext cx="256418" cy="320040"/>
          </a:xfrm>
          <a:custGeom>
            <a:avLst/>
            <a:gdLst>
              <a:gd name="T0" fmla="*/ 0 w 586"/>
              <a:gd name="T1" fmla="*/ 536 h 734"/>
              <a:gd name="T2" fmla="*/ 127 w 586"/>
              <a:gd name="T3" fmla="*/ 663 h 734"/>
              <a:gd name="T4" fmla="*/ 71 w 586"/>
              <a:gd name="T5" fmla="*/ 719 h 734"/>
              <a:gd name="T6" fmla="*/ 71 w 586"/>
              <a:gd name="T7" fmla="*/ 733 h 734"/>
              <a:gd name="T8" fmla="*/ 515 w 586"/>
              <a:gd name="T9" fmla="*/ 733 h 734"/>
              <a:gd name="T10" fmla="*/ 515 w 586"/>
              <a:gd name="T11" fmla="*/ 719 h 734"/>
              <a:gd name="T12" fmla="*/ 458 w 586"/>
              <a:gd name="T13" fmla="*/ 663 h 734"/>
              <a:gd name="T14" fmla="*/ 585 w 586"/>
              <a:gd name="T15" fmla="*/ 536 h 734"/>
              <a:gd name="T16" fmla="*/ 585 w 586"/>
              <a:gd name="T17" fmla="*/ 148 h 734"/>
              <a:gd name="T18" fmla="*/ 289 w 586"/>
              <a:gd name="T19" fmla="*/ 0 h 734"/>
              <a:gd name="T20" fmla="*/ 0 w 586"/>
              <a:gd name="T21" fmla="*/ 148 h 734"/>
              <a:gd name="T22" fmla="*/ 0 w 586"/>
              <a:gd name="T23" fmla="*/ 536 h 734"/>
              <a:gd name="T24" fmla="*/ 289 w 586"/>
              <a:gd name="T25" fmla="*/ 592 h 734"/>
              <a:gd name="T26" fmla="*/ 219 w 586"/>
              <a:gd name="T27" fmla="*/ 515 h 734"/>
              <a:gd name="T28" fmla="*/ 289 w 586"/>
              <a:gd name="T29" fmla="*/ 444 h 734"/>
              <a:gd name="T30" fmla="*/ 367 w 586"/>
              <a:gd name="T31" fmla="*/ 515 h 734"/>
              <a:gd name="T32" fmla="*/ 289 w 586"/>
              <a:gd name="T33" fmla="*/ 592 h 734"/>
              <a:gd name="T34" fmla="*/ 515 w 586"/>
              <a:gd name="T35" fmla="*/ 331 h 734"/>
              <a:gd name="T36" fmla="*/ 71 w 586"/>
              <a:gd name="T37" fmla="*/ 331 h 734"/>
              <a:gd name="T38" fmla="*/ 71 w 586"/>
              <a:gd name="T39" fmla="*/ 148 h 734"/>
              <a:gd name="T40" fmla="*/ 515 w 586"/>
              <a:gd name="T41" fmla="*/ 148 h 734"/>
              <a:gd name="T42" fmla="*/ 515 w 586"/>
              <a:gd name="T43" fmla="*/ 331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6" h="734">
                <a:moveTo>
                  <a:pt x="0" y="536"/>
                </a:moveTo>
                <a:cubicBezTo>
                  <a:pt x="0" y="606"/>
                  <a:pt x="57" y="663"/>
                  <a:pt x="127" y="663"/>
                </a:cubicBezTo>
                <a:lnTo>
                  <a:pt x="71" y="719"/>
                </a:lnTo>
                <a:lnTo>
                  <a:pt x="71" y="733"/>
                </a:lnTo>
                <a:lnTo>
                  <a:pt x="515" y="733"/>
                </a:lnTo>
                <a:lnTo>
                  <a:pt x="515" y="719"/>
                </a:lnTo>
                <a:lnTo>
                  <a:pt x="458" y="663"/>
                </a:lnTo>
                <a:cubicBezTo>
                  <a:pt x="529" y="663"/>
                  <a:pt x="585" y="606"/>
                  <a:pt x="585" y="536"/>
                </a:cubicBezTo>
                <a:lnTo>
                  <a:pt x="585" y="148"/>
                </a:lnTo>
                <a:cubicBezTo>
                  <a:pt x="585" y="14"/>
                  <a:pt x="451" y="0"/>
                  <a:pt x="289" y="0"/>
                </a:cubicBezTo>
                <a:cubicBezTo>
                  <a:pt x="127" y="0"/>
                  <a:pt x="0" y="14"/>
                  <a:pt x="0" y="148"/>
                </a:cubicBezTo>
                <a:lnTo>
                  <a:pt x="0" y="536"/>
                </a:lnTo>
                <a:close/>
                <a:moveTo>
                  <a:pt x="289" y="592"/>
                </a:moveTo>
                <a:cubicBezTo>
                  <a:pt x="254" y="592"/>
                  <a:pt x="219" y="557"/>
                  <a:pt x="219" y="515"/>
                </a:cubicBezTo>
                <a:cubicBezTo>
                  <a:pt x="219" y="472"/>
                  <a:pt x="250" y="444"/>
                  <a:pt x="289" y="444"/>
                </a:cubicBezTo>
                <a:cubicBezTo>
                  <a:pt x="328" y="444"/>
                  <a:pt x="367" y="472"/>
                  <a:pt x="367" y="515"/>
                </a:cubicBezTo>
                <a:cubicBezTo>
                  <a:pt x="367" y="557"/>
                  <a:pt x="331" y="592"/>
                  <a:pt x="289" y="592"/>
                </a:cubicBezTo>
                <a:close/>
                <a:moveTo>
                  <a:pt x="515" y="331"/>
                </a:moveTo>
                <a:lnTo>
                  <a:pt x="71" y="331"/>
                </a:lnTo>
                <a:lnTo>
                  <a:pt x="71" y="148"/>
                </a:lnTo>
                <a:lnTo>
                  <a:pt x="515" y="148"/>
                </a:lnTo>
                <a:lnTo>
                  <a:pt x="515" y="331"/>
                </a:lnTo>
                <a:close/>
              </a:path>
            </a:pathLst>
          </a:custGeom>
          <a:solidFill>
            <a:srgbClr val="464646"/>
          </a:solidFill>
          <a:ln>
            <a:noFill/>
          </a:ln>
          <a:effectLst/>
        </p:spPr>
        <p:txBody>
          <a:bodyPr wrap="none" anchor="ctr"/>
          <a:lstStyle/>
          <a:p>
            <a:endParaRPr lang="en-US"/>
          </a:p>
        </p:txBody>
      </p:sp>
      <p:sp>
        <p:nvSpPr>
          <p:cNvPr id="93" name="Freeform 9">
            <a:extLst>
              <a:ext uri="{FF2B5EF4-FFF2-40B4-BE49-F238E27FC236}">
                <a16:creationId xmlns:a16="http://schemas.microsoft.com/office/drawing/2014/main" id="{BF5E9C04-3943-4B36-8719-868F3F2A3A63}"/>
              </a:ext>
            </a:extLst>
          </p:cNvPr>
          <p:cNvSpPr>
            <a:spLocks noChangeAspect="1" noChangeArrowheads="1"/>
          </p:cNvSpPr>
          <p:nvPr/>
        </p:nvSpPr>
        <p:spPr bwMode="auto">
          <a:xfrm>
            <a:off x="5227735" y="5520134"/>
            <a:ext cx="219053" cy="365760"/>
          </a:xfrm>
          <a:custGeom>
            <a:avLst/>
            <a:gdLst>
              <a:gd name="T0" fmla="*/ 296 w 480"/>
              <a:gd name="T1" fmla="*/ 134 h 804"/>
              <a:gd name="T2" fmla="*/ 366 w 480"/>
              <a:gd name="T3" fmla="*/ 63 h 804"/>
              <a:gd name="T4" fmla="*/ 296 w 480"/>
              <a:gd name="T5" fmla="*/ 0 h 804"/>
              <a:gd name="T6" fmla="*/ 232 w 480"/>
              <a:gd name="T7" fmla="*/ 63 h 804"/>
              <a:gd name="T8" fmla="*/ 296 w 480"/>
              <a:gd name="T9" fmla="*/ 134 h 804"/>
              <a:gd name="T10" fmla="*/ 303 w 480"/>
              <a:gd name="T11" fmla="*/ 359 h 804"/>
              <a:gd name="T12" fmla="*/ 479 w 480"/>
              <a:gd name="T13" fmla="*/ 359 h 804"/>
              <a:gd name="T14" fmla="*/ 479 w 480"/>
              <a:gd name="T15" fmla="*/ 296 h 804"/>
              <a:gd name="T16" fmla="*/ 345 w 480"/>
              <a:gd name="T17" fmla="*/ 296 h 804"/>
              <a:gd name="T18" fmla="*/ 275 w 480"/>
              <a:gd name="T19" fmla="*/ 169 h 804"/>
              <a:gd name="T20" fmla="*/ 218 w 480"/>
              <a:gd name="T21" fmla="*/ 141 h 804"/>
              <a:gd name="T22" fmla="*/ 204 w 480"/>
              <a:gd name="T23" fmla="*/ 141 h 804"/>
              <a:gd name="T24" fmla="*/ 0 w 480"/>
              <a:gd name="T25" fmla="*/ 204 h 804"/>
              <a:gd name="T26" fmla="*/ 0 w 480"/>
              <a:gd name="T27" fmla="*/ 395 h 804"/>
              <a:gd name="T28" fmla="*/ 70 w 480"/>
              <a:gd name="T29" fmla="*/ 395 h 804"/>
              <a:gd name="T30" fmla="*/ 70 w 480"/>
              <a:gd name="T31" fmla="*/ 261 h 804"/>
              <a:gd name="T32" fmla="*/ 148 w 480"/>
              <a:gd name="T33" fmla="*/ 233 h 804"/>
              <a:gd name="T34" fmla="*/ 0 w 480"/>
              <a:gd name="T35" fmla="*/ 803 h 804"/>
              <a:gd name="T36" fmla="*/ 70 w 480"/>
              <a:gd name="T37" fmla="*/ 803 h 804"/>
              <a:gd name="T38" fmla="*/ 176 w 480"/>
              <a:gd name="T39" fmla="*/ 500 h 804"/>
              <a:gd name="T40" fmla="*/ 260 w 480"/>
              <a:gd name="T41" fmla="*/ 620 h 804"/>
              <a:gd name="T42" fmla="*/ 260 w 480"/>
              <a:gd name="T43" fmla="*/ 803 h 804"/>
              <a:gd name="T44" fmla="*/ 324 w 480"/>
              <a:gd name="T45" fmla="*/ 803 h 804"/>
              <a:gd name="T46" fmla="*/ 324 w 480"/>
              <a:gd name="T47" fmla="*/ 564 h 804"/>
              <a:gd name="T48" fmla="*/ 232 w 480"/>
              <a:gd name="T49" fmla="*/ 402 h 804"/>
              <a:gd name="T50" fmla="*/ 260 w 480"/>
              <a:gd name="T51" fmla="*/ 296 h 804"/>
              <a:gd name="T52" fmla="*/ 303 w 480"/>
              <a:gd name="T53" fmla="*/ 359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0" h="804">
                <a:moveTo>
                  <a:pt x="296" y="134"/>
                </a:moveTo>
                <a:cubicBezTo>
                  <a:pt x="331" y="134"/>
                  <a:pt x="366" y="99"/>
                  <a:pt x="366" y="63"/>
                </a:cubicBezTo>
                <a:cubicBezTo>
                  <a:pt x="366" y="28"/>
                  <a:pt x="331" y="0"/>
                  <a:pt x="296" y="0"/>
                </a:cubicBezTo>
                <a:cubicBezTo>
                  <a:pt x="260" y="0"/>
                  <a:pt x="232" y="28"/>
                  <a:pt x="232" y="63"/>
                </a:cubicBezTo>
                <a:cubicBezTo>
                  <a:pt x="232" y="99"/>
                  <a:pt x="260" y="134"/>
                  <a:pt x="296" y="134"/>
                </a:cubicBezTo>
                <a:close/>
                <a:moveTo>
                  <a:pt x="303" y="359"/>
                </a:moveTo>
                <a:lnTo>
                  <a:pt x="479" y="359"/>
                </a:lnTo>
                <a:lnTo>
                  <a:pt x="479" y="296"/>
                </a:lnTo>
                <a:lnTo>
                  <a:pt x="345" y="296"/>
                </a:lnTo>
                <a:lnTo>
                  <a:pt x="275" y="169"/>
                </a:lnTo>
                <a:cubicBezTo>
                  <a:pt x="260" y="155"/>
                  <a:pt x="239" y="141"/>
                  <a:pt x="218" y="141"/>
                </a:cubicBezTo>
                <a:cubicBezTo>
                  <a:pt x="211" y="141"/>
                  <a:pt x="211" y="141"/>
                  <a:pt x="204" y="141"/>
                </a:cubicBezTo>
                <a:lnTo>
                  <a:pt x="0" y="204"/>
                </a:lnTo>
                <a:lnTo>
                  <a:pt x="0" y="395"/>
                </a:lnTo>
                <a:lnTo>
                  <a:pt x="70" y="395"/>
                </a:lnTo>
                <a:lnTo>
                  <a:pt x="70" y="261"/>
                </a:lnTo>
                <a:lnTo>
                  <a:pt x="148" y="233"/>
                </a:lnTo>
                <a:lnTo>
                  <a:pt x="0" y="803"/>
                </a:lnTo>
                <a:lnTo>
                  <a:pt x="70" y="803"/>
                </a:lnTo>
                <a:lnTo>
                  <a:pt x="176" y="500"/>
                </a:lnTo>
                <a:lnTo>
                  <a:pt x="260" y="620"/>
                </a:lnTo>
                <a:lnTo>
                  <a:pt x="260" y="803"/>
                </a:lnTo>
                <a:lnTo>
                  <a:pt x="324" y="803"/>
                </a:lnTo>
                <a:lnTo>
                  <a:pt x="324" y="564"/>
                </a:lnTo>
                <a:lnTo>
                  <a:pt x="232" y="402"/>
                </a:lnTo>
                <a:lnTo>
                  <a:pt x="260" y="296"/>
                </a:lnTo>
                <a:lnTo>
                  <a:pt x="303" y="359"/>
                </a:lnTo>
                <a:close/>
              </a:path>
            </a:pathLst>
          </a:custGeom>
          <a:solidFill>
            <a:srgbClr val="464646"/>
          </a:solidFill>
          <a:ln>
            <a:noFill/>
          </a:ln>
          <a:effectLst/>
        </p:spPr>
        <p:txBody>
          <a:bodyPr wrap="none" anchor="ctr"/>
          <a:lstStyle/>
          <a:p>
            <a:endParaRPr lang="en-US"/>
          </a:p>
        </p:txBody>
      </p:sp>
      <p:sp>
        <p:nvSpPr>
          <p:cNvPr id="94" name="Freeform 11">
            <a:extLst>
              <a:ext uri="{FF2B5EF4-FFF2-40B4-BE49-F238E27FC236}">
                <a16:creationId xmlns:a16="http://schemas.microsoft.com/office/drawing/2014/main" id="{91B97A26-8DA8-4519-B5D2-C82F31B6E212}"/>
              </a:ext>
            </a:extLst>
          </p:cNvPr>
          <p:cNvSpPr>
            <a:spLocks noChangeAspect="1" noChangeArrowheads="1"/>
          </p:cNvSpPr>
          <p:nvPr/>
        </p:nvSpPr>
        <p:spPr bwMode="auto">
          <a:xfrm>
            <a:off x="818198" y="4075188"/>
            <a:ext cx="317031" cy="301752"/>
          </a:xfrm>
          <a:custGeom>
            <a:avLst/>
            <a:gdLst>
              <a:gd name="T0" fmla="*/ 733 w 734"/>
              <a:gd name="T1" fmla="*/ 352 h 698"/>
              <a:gd name="T2" fmla="*/ 677 w 734"/>
              <a:gd name="T3" fmla="*/ 296 h 698"/>
              <a:gd name="T4" fmla="*/ 479 w 734"/>
              <a:gd name="T5" fmla="*/ 296 h 698"/>
              <a:gd name="T6" fmla="*/ 289 w 734"/>
              <a:gd name="T7" fmla="*/ 0 h 698"/>
              <a:gd name="T8" fmla="*/ 219 w 734"/>
              <a:gd name="T9" fmla="*/ 0 h 698"/>
              <a:gd name="T10" fmla="*/ 310 w 734"/>
              <a:gd name="T11" fmla="*/ 296 h 698"/>
              <a:gd name="T12" fmla="*/ 106 w 734"/>
              <a:gd name="T13" fmla="*/ 296 h 698"/>
              <a:gd name="T14" fmla="*/ 50 w 734"/>
              <a:gd name="T15" fmla="*/ 218 h 698"/>
              <a:gd name="T16" fmla="*/ 0 w 734"/>
              <a:gd name="T17" fmla="*/ 218 h 698"/>
              <a:gd name="T18" fmla="*/ 35 w 734"/>
              <a:gd name="T19" fmla="*/ 352 h 698"/>
              <a:gd name="T20" fmla="*/ 0 w 734"/>
              <a:gd name="T21" fmla="*/ 479 h 698"/>
              <a:gd name="T22" fmla="*/ 50 w 734"/>
              <a:gd name="T23" fmla="*/ 479 h 698"/>
              <a:gd name="T24" fmla="*/ 106 w 734"/>
              <a:gd name="T25" fmla="*/ 408 h 698"/>
              <a:gd name="T26" fmla="*/ 310 w 734"/>
              <a:gd name="T27" fmla="*/ 408 h 698"/>
              <a:gd name="T28" fmla="*/ 219 w 734"/>
              <a:gd name="T29" fmla="*/ 697 h 698"/>
              <a:gd name="T30" fmla="*/ 289 w 734"/>
              <a:gd name="T31" fmla="*/ 697 h 698"/>
              <a:gd name="T32" fmla="*/ 479 w 734"/>
              <a:gd name="T33" fmla="*/ 408 h 698"/>
              <a:gd name="T34" fmla="*/ 677 w 734"/>
              <a:gd name="T35" fmla="*/ 408 h 698"/>
              <a:gd name="T36" fmla="*/ 733 w 734"/>
              <a:gd name="T37" fmla="*/ 352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4" h="698">
                <a:moveTo>
                  <a:pt x="733" y="352"/>
                </a:moveTo>
                <a:cubicBezTo>
                  <a:pt x="733" y="324"/>
                  <a:pt x="712" y="296"/>
                  <a:pt x="677" y="296"/>
                </a:cubicBezTo>
                <a:lnTo>
                  <a:pt x="479" y="296"/>
                </a:lnTo>
                <a:lnTo>
                  <a:pt x="289" y="0"/>
                </a:lnTo>
                <a:lnTo>
                  <a:pt x="219" y="0"/>
                </a:lnTo>
                <a:lnTo>
                  <a:pt x="310" y="296"/>
                </a:lnTo>
                <a:lnTo>
                  <a:pt x="106" y="296"/>
                </a:lnTo>
                <a:lnTo>
                  <a:pt x="50" y="218"/>
                </a:lnTo>
                <a:lnTo>
                  <a:pt x="0" y="218"/>
                </a:lnTo>
                <a:lnTo>
                  <a:pt x="35" y="352"/>
                </a:lnTo>
                <a:lnTo>
                  <a:pt x="0" y="479"/>
                </a:lnTo>
                <a:lnTo>
                  <a:pt x="50" y="479"/>
                </a:lnTo>
                <a:lnTo>
                  <a:pt x="106" y="408"/>
                </a:lnTo>
                <a:lnTo>
                  <a:pt x="310" y="408"/>
                </a:lnTo>
                <a:lnTo>
                  <a:pt x="219" y="697"/>
                </a:lnTo>
                <a:lnTo>
                  <a:pt x="289" y="697"/>
                </a:lnTo>
                <a:lnTo>
                  <a:pt x="479" y="408"/>
                </a:lnTo>
                <a:lnTo>
                  <a:pt x="677" y="408"/>
                </a:lnTo>
                <a:cubicBezTo>
                  <a:pt x="712" y="408"/>
                  <a:pt x="733" y="380"/>
                  <a:pt x="733" y="352"/>
                </a:cubicBezTo>
              </a:path>
            </a:pathLst>
          </a:custGeom>
          <a:solidFill>
            <a:srgbClr val="464646"/>
          </a:solidFill>
          <a:ln>
            <a:noFill/>
          </a:ln>
          <a:effectLst/>
        </p:spPr>
        <p:txBody>
          <a:bodyPr wrap="none" anchor="ctr"/>
          <a:lstStyle/>
          <a:p>
            <a:endParaRPr lang="en-US"/>
          </a:p>
        </p:txBody>
      </p:sp>
    </p:spTree>
    <p:extLst>
      <p:ext uri="{BB962C8B-B14F-4D97-AF65-F5344CB8AC3E}">
        <p14:creationId xmlns:p14="http://schemas.microsoft.com/office/powerpoint/2010/main" val="1810885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1000"/>
                                        <p:tgtEl>
                                          <p:spTgt spid="75"/>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right)">
                                      <p:cBhvr>
                                        <p:cTn id="11" dur="500"/>
                                        <p:tgtEl>
                                          <p:spTgt spid="3"/>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wipe(left)">
                                      <p:cBhvr>
                                        <p:cTn id="30" dur="500"/>
                                        <p:tgtEl>
                                          <p:spTgt spid="4"/>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1000"/>
                                        <p:tgtEl>
                                          <p:spTgt spid="67"/>
                                        </p:tgtEl>
                                      </p:cBhvr>
                                    </p:animEffect>
                                    <p:anim calcmode="lin" valueType="num">
                                      <p:cBhvr>
                                        <p:cTn id="35" dur="1000" fill="hold"/>
                                        <p:tgtEl>
                                          <p:spTgt spid="67"/>
                                        </p:tgtEl>
                                        <p:attrNameLst>
                                          <p:attrName>ppt_x</p:attrName>
                                        </p:attrNameLst>
                                      </p:cBhvr>
                                      <p:tavLst>
                                        <p:tav tm="0">
                                          <p:val>
                                            <p:strVal val="#ppt_x"/>
                                          </p:val>
                                        </p:tav>
                                        <p:tav tm="100000">
                                          <p:val>
                                            <p:strVal val="#ppt_x"/>
                                          </p:val>
                                        </p:tav>
                                      </p:tavLst>
                                    </p:anim>
                                    <p:anim calcmode="lin" valueType="num">
                                      <p:cBhvr>
                                        <p:cTn id="36" dur="1000" fill="hold"/>
                                        <p:tgtEl>
                                          <p:spTgt spid="67"/>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66"/>
                                        </p:tgtEl>
                                        <p:attrNameLst>
                                          <p:attrName>style.visibility</p:attrName>
                                        </p:attrNameLst>
                                      </p:cBhvr>
                                      <p:to>
                                        <p:strVal val="visible"/>
                                      </p:to>
                                    </p:set>
                                    <p:animEffect transition="in" filter="fade">
                                      <p:cBhvr>
                                        <p:cTn id="39" dur="1000"/>
                                        <p:tgtEl>
                                          <p:spTgt spid="66"/>
                                        </p:tgtEl>
                                      </p:cBhvr>
                                    </p:animEffect>
                                    <p:anim calcmode="lin" valueType="num">
                                      <p:cBhvr>
                                        <p:cTn id="40" dur="1000" fill="hold"/>
                                        <p:tgtEl>
                                          <p:spTgt spid="66"/>
                                        </p:tgtEl>
                                        <p:attrNameLst>
                                          <p:attrName>ppt_x</p:attrName>
                                        </p:attrNameLst>
                                      </p:cBhvr>
                                      <p:tavLst>
                                        <p:tav tm="0">
                                          <p:val>
                                            <p:strVal val="#ppt_x"/>
                                          </p:val>
                                        </p:tav>
                                        <p:tav tm="100000">
                                          <p:val>
                                            <p:strVal val="#ppt_x"/>
                                          </p:val>
                                        </p:tav>
                                      </p:tavLst>
                                    </p:anim>
                                    <p:anim calcmode="lin" valueType="num">
                                      <p:cBhvr>
                                        <p:cTn id="41" dur="1000" fill="hold"/>
                                        <p:tgtEl>
                                          <p:spTgt spid="66"/>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65"/>
                                        </p:tgtEl>
                                        <p:attrNameLst>
                                          <p:attrName>style.visibility</p:attrName>
                                        </p:attrNameLst>
                                      </p:cBhvr>
                                      <p:to>
                                        <p:strVal val="visible"/>
                                      </p:to>
                                    </p:set>
                                    <p:animEffect transition="in" filter="wipe(left)">
                                      <p:cBhvr>
                                        <p:cTn id="45" dur="1000"/>
                                        <p:tgtEl>
                                          <p:spTgt spid="65"/>
                                        </p:tgtEl>
                                      </p:cBhvr>
                                    </p:animEffect>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left)">
                                      <p:cBhvr>
                                        <p:cTn id="49" dur="500"/>
                                        <p:tgtEl>
                                          <p:spTgt spid="5"/>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94"/>
                                        </p:tgtEl>
                                        <p:attrNameLst>
                                          <p:attrName>style.visibility</p:attrName>
                                        </p:attrNameLst>
                                      </p:cBhvr>
                                      <p:to>
                                        <p:strVal val="visible"/>
                                      </p:to>
                                    </p:set>
                                    <p:animEffect transition="in" filter="fade">
                                      <p:cBhvr>
                                        <p:cTn id="53" dur="1000"/>
                                        <p:tgtEl>
                                          <p:spTgt spid="94"/>
                                        </p:tgtEl>
                                      </p:cBhvr>
                                    </p:animEffect>
                                    <p:anim calcmode="lin" valueType="num">
                                      <p:cBhvr>
                                        <p:cTn id="54" dur="1000" fill="hold"/>
                                        <p:tgtEl>
                                          <p:spTgt spid="94"/>
                                        </p:tgtEl>
                                        <p:attrNameLst>
                                          <p:attrName>ppt_x</p:attrName>
                                        </p:attrNameLst>
                                      </p:cBhvr>
                                      <p:tavLst>
                                        <p:tav tm="0">
                                          <p:val>
                                            <p:strVal val="#ppt_x"/>
                                          </p:val>
                                        </p:tav>
                                        <p:tav tm="100000">
                                          <p:val>
                                            <p:strVal val="#ppt_x"/>
                                          </p:val>
                                        </p:tav>
                                      </p:tavLst>
                                    </p:anim>
                                    <p:anim calcmode="lin" valueType="num">
                                      <p:cBhvr>
                                        <p:cTn id="55" dur="1000" fill="hold"/>
                                        <p:tgtEl>
                                          <p:spTgt spid="94"/>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42"/>
                                        </p:tgtEl>
                                        <p:attrNameLst>
                                          <p:attrName>style.visibility</p:attrName>
                                        </p:attrNameLst>
                                      </p:cBhvr>
                                      <p:to>
                                        <p:strVal val="visible"/>
                                      </p:to>
                                    </p:set>
                                    <p:animEffect transition="in" filter="fade">
                                      <p:cBhvr>
                                        <p:cTn id="58" dur="1000"/>
                                        <p:tgtEl>
                                          <p:spTgt spid="42"/>
                                        </p:tgtEl>
                                      </p:cBhvr>
                                    </p:animEffect>
                                    <p:anim calcmode="lin" valueType="num">
                                      <p:cBhvr>
                                        <p:cTn id="59" dur="1000" fill="hold"/>
                                        <p:tgtEl>
                                          <p:spTgt spid="42"/>
                                        </p:tgtEl>
                                        <p:attrNameLst>
                                          <p:attrName>ppt_x</p:attrName>
                                        </p:attrNameLst>
                                      </p:cBhvr>
                                      <p:tavLst>
                                        <p:tav tm="0">
                                          <p:val>
                                            <p:strVal val="#ppt_x"/>
                                          </p:val>
                                        </p:tav>
                                        <p:tav tm="100000">
                                          <p:val>
                                            <p:strVal val="#ppt_x"/>
                                          </p:val>
                                        </p:tav>
                                      </p:tavLst>
                                    </p:anim>
                                    <p:anim calcmode="lin" valueType="num">
                                      <p:cBhvr>
                                        <p:cTn id="60" dur="1000" fill="hold"/>
                                        <p:tgtEl>
                                          <p:spTgt spid="42"/>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41"/>
                                        </p:tgtEl>
                                        <p:attrNameLst>
                                          <p:attrName>style.visibility</p:attrName>
                                        </p:attrNameLst>
                                      </p:cBhvr>
                                      <p:to>
                                        <p:strVal val="visible"/>
                                      </p:to>
                                    </p:set>
                                    <p:animEffect transition="in" filter="wipe(left)">
                                      <p:cBhvr>
                                        <p:cTn id="64" dur="1000"/>
                                        <p:tgtEl>
                                          <p:spTgt spid="41"/>
                                        </p:tgtEl>
                                      </p:cBhvr>
                                    </p:animEffect>
                                  </p:childTnLst>
                                </p:cTn>
                              </p:par>
                            </p:childTnLst>
                          </p:cTn>
                        </p:par>
                        <p:par>
                          <p:cTn id="65" fill="hold">
                            <p:stCondLst>
                              <p:cond delay="8500"/>
                            </p:stCondLst>
                            <p:childTnLst>
                              <p:par>
                                <p:cTn id="66" presetID="22" presetClass="entr" presetSubtype="2" fill="hold" nodeType="after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wipe(right)">
                                      <p:cBhvr>
                                        <p:cTn id="68" dur="500"/>
                                        <p:tgtEl>
                                          <p:spTgt spid="6"/>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91"/>
                                        </p:tgtEl>
                                        <p:attrNameLst>
                                          <p:attrName>style.visibility</p:attrName>
                                        </p:attrNameLst>
                                      </p:cBhvr>
                                      <p:to>
                                        <p:strVal val="visible"/>
                                      </p:to>
                                    </p:set>
                                    <p:animEffect transition="in" filter="fade">
                                      <p:cBhvr>
                                        <p:cTn id="72" dur="1000"/>
                                        <p:tgtEl>
                                          <p:spTgt spid="91"/>
                                        </p:tgtEl>
                                      </p:cBhvr>
                                    </p:animEffect>
                                    <p:anim calcmode="lin" valueType="num">
                                      <p:cBhvr>
                                        <p:cTn id="73" dur="1000" fill="hold"/>
                                        <p:tgtEl>
                                          <p:spTgt spid="91"/>
                                        </p:tgtEl>
                                        <p:attrNameLst>
                                          <p:attrName>ppt_x</p:attrName>
                                        </p:attrNameLst>
                                      </p:cBhvr>
                                      <p:tavLst>
                                        <p:tav tm="0">
                                          <p:val>
                                            <p:strVal val="#ppt_x"/>
                                          </p:val>
                                        </p:tav>
                                        <p:tav tm="100000">
                                          <p:val>
                                            <p:strVal val="#ppt_x"/>
                                          </p:val>
                                        </p:tav>
                                      </p:tavLst>
                                    </p:anim>
                                    <p:anim calcmode="lin" valueType="num">
                                      <p:cBhvr>
                                        <p:cTn id="74" dur="1000" fill="hold"/>
                                        <p:tgtEl>
                                          <p:spTgt spid="91"/>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54"/>
                                        </p:tgtEl>
                                        <p:attrNameLst>
                                          <p:attrName>style.visibility</p:attrName>
                                        </p:attrNameLst>
                                      </p:cBhvr>
                                      <p:to>
                                        <p:strVal val="visible"/>
                                      </p:to>
                                    </p:set>
                                    <p:animEffect transition="in" filter="fade">
                                      <p:cBhvr>
                                        <p:cTn id="77" dur="1000"/>
                                        <p:tgtEl>
                                          <p:spTgt spid="54"/>
                                        </p:tgtEl>
                                      </p:cBhvr>
                                    </p:animEffect>
                                    <p:anim calcmode="lin" valueType="num">
                                      <p:cBhvr>
                                        <p:cTn id="78" dur="1000" fill="hold"/>
                                        <p:tgtEl>
                                          <p:spTgt spid="54"/>
                                        </p:tgtEl>
                                        <p:attrNameLst>
                                          <p:attrName>ppt_x</p:attrName>
                                        </p:attrNameLst>
                                      </p:cBhvr>
                                      <p:tavLst>
                                        <p:tav tm="0">
                                          <p:val>
                                            <p:strVal val="#ppt_x"/>
                                          </p:val>
                                        </p:tav>
                                        <p:tav tm="100000">
                                          <p:val>
                                            <p:strVal val="#ppt_x"/>
                                          </p:val>
                                        </p:tav>
                                      </p:tavLst>
                                    </p:anim>
                                    <p:anim calcmode="lin" valueType="num">
                                      <p:cBhvr>
                                        <p:cTn id="79" dur="1000" fill="hold"/>
                                        <p:tgtEl>
                                          <p:spTgt spid="54"/>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22" presetClass="entr" presetSubtype="8" fill="hold" grpId="0" nodeType="afterEffect">
                                  <p:stCondLst>
                                    <p:cond delay="0"/>
                                  </p:stCondLst>
                                  <p:childTnLst>
                                    <p:set>
                                      <p:cBhvr>
                                        <p:cTn id="82" dur="1" fill="hold">
                                          <p:stCondLst>
                                            <p:cond delay="0"/>
                                          </p:stCondLst>
                                        </p:cTn>
                                        <p:tgtEl>
                                          <p:spTgt spid="52"/>
                                        </p:tgtEl>
                                        <p:attrNameLst>
                                          <p:attrName>style.visibility</p:attrName>
                                        </p:attrNameLst>
                                      </p:cBhvr>
                                      <p:to>
                                        <p:strVal val="visible"/>
                                      </p:to>
                                    </p:set>
                                    <p:animEffect transition="in" filter="wipe(left)">
                                      <p:cBhvr>
                                        <p:cTn id="83" dur="500"/>
                                        <p:tgtEl>
                                          <p:spTgt spid="52"/>
                                        </p:tgtEl>
                                      </p:cBhvr>
                                    </p:animEffect>
                                  </p:childTnLst>
                                </p:cTn>
                              </p:par>
                            </p:childTnLst>
                          </p:cTn>
                        </p:par>
                        <p:par>
                          <p:cTn id="84" fill="hold">
                            <p:stCondLst>
                              <p:cond delay="10500"/>
                            </p:stCondLst>
                            <p:childTnLst>
                              <p:par>
                                <p:cTn id="85" presetID="22" presetClass="entr" presetSubtype="2" fill="hold" nodeType="afterEffect">
                                  <p:stCondLst>
                                    <p:cond delay="0"/>
                                  </p:stCondLst>
                                  <p:childTnLst>
                                    <p:set>
                                      <p:cBhvr>
                                        <p:cTn id="86" dur="1" fill="hold">
                                          <p:stCondLst>
                                            <p:cond delay="0"/>
                                          </p:stCondLst>
                                        </p:cTn>
                                        <p:tgtEl>
                                          <p:spTgt spid="7"/>
                                        </p:tgtEl>
                                        <p:attrNameLst>
                                          <p:attrName>style.visibility</p:attrName>
                                        </p:attrNameLst>
                                      </p:cBhvr>
                                      <p:to>
                                        <p:strVal val="visible"/>
                                      </p:to>
                                    </p:set>
                                    <p:animEffect transition="in" filter="wipe(right)">
                                      <p:cBhvr>
                                        <p:cTn id="87" dur="500"/>
                                        <p:tgtEl>
                                          <p:spTgt spid="7"/>
                                        </p:tgtEl>
                                      </p:cBhvr>
                                    </p:animEffect>
                                  </p:childTnLst>
                                </p:cTn>
                              </p:par>
                            </p:childTnLst>
                          </p:cTn>
                        </p:par>
                        <p:par>
                          <p:cTn id="88" fill="hold">
                            <p:stCondLst>
                              <p:cond delay="11000"/>
                            </p:stCondLst>
                            <p:childTnLst>
                              <p:par>
                                <p:cTn id="89" presetID="42" presetClass="entr" presetSubtype="0" fill="hold" grpId="0" nodeType="afterEffect">
                                  <p:stCondLst>
                                    <p:cond delay="0"/>
                                  </p:stCondLst>
                                  <p:childTnLst>
                                    <p:set>
                                      <p:cBhvr>
                                        <p:cTn id="90" dur="1" fill="hold">
                                          <p:stCondLst>
                                            <p:cond delay="0"/>
                                          </p:stCondLst>
                                        </p:cTn>
                                        <p:tgtEl>
                                          <p:spTgt spid="93"/>
                                        </p:tgtEl>
                                        <p:attrNameLst>
                                          <p:attrName>style.visibility</p:attrName>
                                        </p:attrNameLst>
                                      </p:cBhvr>
                                      <p:to>
                                        <p:strVal val="visible"/>
                                      </p:to>
                                    </p:set>
                                    <p:animEffect transition="in" filter="fade">
                                      <p:cBhvr>
                                        <p:cTn id="91" dur="1000"/>
                                        <p:tgtEl>
                                          <p:spTgt spid="93"/>
                                        </p:tgtEl>
                                      </p:cBhvr>
                                    </p:animEffect>
                                    <p:anim calcmode="lin" valueType="num">
                                      <p:cBhvr>
                                        <p:cTn id="92" dur="1000" fill="hold"/>
                                        <p:tgtEl>
                                          <p:spTgt spid="93"/>
                                        </p:tgtEl>
                                        <p:attrNameLst>
                                          <p:attrName>ppt_x</p:attrName>
                                        </p:attrNameLst>
                                      </p:cBhvr>
                                      <p:tavLst>
                                        <p:tav tm="0">
                                          <p:val>
                                            <p:strVal val="#ppt_x"/>
                                          </p:val>
                                        </p:tav>
                                        <p:tav tm="100000">
                                          <p:val>
                                            <p:strVal val="#ppt_x"/>
                                          </p:val>
                                        </p:tav>
                                      </p:tavLst>
                                    </p:anim>
                                    <p:anim calcmode="lin" valueType="num">
                                      <p:cBhvr>
                                        <p:cTn id="93" dur="1000" fill="hold"/>
                                        <p:tgtEl>
                                          <p:spTgt spid="93"/>
                                        </p:tgtEl>
                                        <p:attrNameLst>
                                          <p:attrName>ppt_y</p:attrName>
                                        </p:attrNameLst>
                                      </p:cBhvr>
                                      <p:tavLst>
                                        <p:tav tm="0">
                                          <p:val>
                                            <p:strVal val="#ppt_y+.1"/>
                                          </p:val>
                                        </p:tav>
                                        <p:tav tm="100000">
                                          <p:val>
                                            <p:strVal val="#ppt_y"/>
                                          </p:val>
                                        </p:tav>
                                      </p:tavLst>
                                    </p:anim>
                                  </p:childTnLst>
                                </p:cTn>
                              </p:par>
                              <p:par>
                                <p:cTn id="94" presetID="42" presetClass="entr" presetSubtype="0" fill="hold" grpId="0" nodeType="with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fade">
                                      <p:cBhvr>
                                        <p:cTn id="96" dur="1000"/>
                                        <p:tgtEl>
                                          <p:spTgt spid="27"/>
                                        </p:tgtEl>
                                      </p:cBhvr>
                                    </p:animEffect>
                                    <p:anim calcmode="lin" valueType="num">
                                      <p:cBhvr>
                                        <p:cTn id="97" dur="1000" fill="hold"/>
                                        <p:tgtEl>
                                          <p:spTgt spid="27"/>
                                        </p:tgtEl>
                                        <p:attrNameLst>
                                          <p:attrName>ppt_x</p:attrName>
                                        </p:attrNameLst>
                                      </p:cBhvr>
                                      <p:tavLst>
                                        <p:tav tm="0">
                                          <p:val>
                                            <p:strVal val="#ppt_x"/>
                                          </p:val>
                                        </p:tav>
                                        <p:tav tm="100000">
                                          <p:val>
                                            <p:strVal val="#ppt_x"/>
                                          </p:val>
                                        </p:tav>
                                      </p:tavLst>
                                    </p:anim>
                                    <p:anim calcmode="lin" valueType="num">
                                      <p:cBhvr>
                                        <p:cTn id="98" dur="1000" fill="hold"/>
                                        <p:tgtEl>
                                          <p:spTgt spid="27"/>
                                        </p:tgtEl>
                                        <p:attrNameLst>
                                          <p:attrName>ppt_y</p:attrName>
                                        </p:attrNameLst>
                                      </p:cBhvr>
                                      <p:tavLst>
                                        <p:tav tm="0">
                                          <p:val>
                                            <p:strVal val="#ppt_y+.1"/>
                                          </p:val>
                                        </p:tav>
                                        <p:tav tm="100000">
                                          <p:val>
                                            <p:strVal val="#ppt_y"/>
                                          </p:val>
                                        </p:tav>
                                      </p:tavLst>
                                    </p:anim>
                                  </p:childTnLst>
                                </p:cTn>
                              </p:par>
                            </p:childTnLst>
                          </p:cTn>
                        </p:par>
                        <p:par>
                          <p:cTn id="99" fill="hold">
                            <p:stCondLst>
                              <p:cond delay="12000"/>
                            </p:stCondLst>
                            <p:childTnLst>
                              <p:par>
                                <p:cTn id="100" presetID="22" presetClass="entr" presetSubtype="8" fill="hold" grpId="0" nodeType="afterEffect">
                                  <p:stCondLst>
                                    <p:cond delay="0"/>
                                  </p:stCondLst>
                                  <p:childTnLst>
                                    <p:set>
                                      <p:cBhvr>
                                        <p:cTn id="101" dur="1" fill="hold">
                                          <p:stCondLst>
                                            <p:cond delay="0"/>
                                          </p:stCondLst>
                                        </p:cTn>
                                        <p:tgtEl>
                                          <p:spTgt spid="20"/>
                                        </p:tgtEl>
                                        <p:attrNameLst>
                                          <p:attrName>style.visibility</p:attrName>
                                        </p:attrNameLst>
                                      </p:cBhvr>
                                      <p:to>
                                        <p:strVal val="visible"/>
                                      </p:to>
                                    </p:set>
                                    <p:animEffect transition="in" filter="wipe(left)">
                                      <p:cBhvr>
                                        <p:cTn id="102" dur="500"/>
                                        <p:tgtEl>
                                          <p:spTgt spid="20"/>
                                        </p:tgtEl>
                                      </p:cBhvr>
                                    </p:animEffect>
                                  </p:childTnLst>
                                </p:cTn>
                              </p:par>
                            </p:childTnLst>
                          </p:cTn>
                        </p:par>
                        <p:par>
                          <p:cTn id="103" fill="hold">
                            <p:stCondLst>
                              <p:cond delay="12500"/>
                            </p:stCondLst>
                            <p:childTnLst>
                              <p:par>
                                <p:cTn id="104" presetID="22" presetClass="entr" presetSubtype="8" fill="hold" nodeType="afterEffect">
                                  <p:stCondLst>
                                    <p:cond delay="0"/>
                                  </p:stCondLst>
                                  <p:childTnLst>
                                    <p:set>
                                      <p:cBhvr>
                                        <p:cTn id="105" dur="1" fill="hold">
                                          <p:stCondLst>
                                            <p:cond delay="0"/>
                                          </p:stCondLst>
                                        </p:cTn>
                                        <p:tgtEl>
                                          <p:spTgt spid="8"/>
                                        </p:tgtEl>
                                        <p:attrNameLst>
                                          <p:attrName>style.visibility</p:attrName>
                                        </p:attrNameLst>
                                      </p:cBhvr>
                                      <p:to>
                                        <p:strVal val="visible"/>
                                      </p:to>
                                    </p:set>
                                    <p:animEffect transition="in" filter="wipe(left)">
                                      <p:cBhvr>
                                        <p:cTn id="106" dur="500"/>
                                        <p:tgtEl>
                                          <p:spTgt spid="8"/>
                                        </p:tgtEl>
                                      </p:cBhvr>
                                    </p:animEffect>
                                  </p:childTnLst>
                                </p:cTn>
                              </p:par>
                            </p:childTnLst>
                          </p:cTn>
                        </p:par>
                        <p:par>
                          <p:cTn id="107" fill="hold">
                            <p:stCondLst>
                              <p:cond delay="13000"/>
                            </p:stCondLst>
                            <p:childTnLst>
                              <p:par>
                                <p:cTn id="108" presetID="42" presetClass="entr" presetSubtype="0" fill="hold" grpId="0" nodeType="afterEffect">
                                  <p:stCondLst>
                                    <p:cond delay="0"/>
                                  </p:stCondLst>
                                  <p:childTnLst>
                                    <p:set>
                                      <p:cBhvr>
                                        <p:cTn id="109" dur="1" fill="hold">
                                          <p:stCondLst>
                                            <p:cond delay="0"/>
                                          </p:stCondLst>
                                        </p:cTn>
                                        <p:tgtEl>
                                          <p:spTgt spid="92"/>
                                        </p:tgtEl>
                                        <p:attrNameLst>
                                          <p:attrName>style.visibility</p:attrName>
                                        </p:attrNameLst>
                                      </p:cBhvr>
                                      <p:to>
                                        <p:strVal val="visible"/>
                                      </p:to>
                                    </p:set>
                                    <p:animEffect transition="in" filter="fade">
                                      <p:cBhvr>
                                        <p:cTn id="110" dur="1000"/>
                                        <p:tgtEl>
                                          <p:spTgt spid="92"/>
                                        </p:tgtEl>
                                      </p:cBhvr>
                                    </p:animEffect>
                                    <p:anim calcmode="lin" valueType="num">
                                      <p:cBhvr>
                                        <p:cTn id="111" dur="1000" fill="hold"/>
                                        <p:tgtEl>
                                          <p:spTgt spid="92"/>
                                        </p:tgtEl>
                                        <p:attrNameLst>
                                          <p:attrName>ppt_x</p:attrName>
                                        </p:attrNameLst>
                                      </p:cBhvr>
                                      <p:tavLst>
                                        <p:tav tm="0">
                                          <p:val>
                                            <p:strVal val="#ppt_x"/>
                                          </p:val>
                                        </p:tav>
                                        <p:tav tm="100000">
                                          <p:val>
                                            <p:strVal val="#ppt_x"/>
                                          </p:val>
                                        </p:tav>
                                      </p:tavLst>
                                    </p:anim>
                                    <p:anim calcmode="lin" valueType="num">
                                      <p:cBhvr>
                                        <p:cTn id="112" dur="1000" fill="hold"/>
                                        <p:tgtEl>
                                          <p:spTgt spid="92"/>
                                        </p:tgtEl>
                                        <p:attrNameLst>
                                          <p:attrName>ppt_y</p:attrName>
                                        </p:attrNameLst>
                                      </p:cBhvr>
                                      <p:tavLst>
                                        <p:tav tm="0">
                                          <p:val>
                                            <p:strVal val="#ppt_y+.1"/>
                                          </p:val>
                                        </p:tav>
                                        <p:tav tm="100000">
                                          <p:val>
                                            <p:strVal val="#ppt_y"/>
                                          </p:val>
                                        </p:tav>
                                      </p:tavLst>
                                    </p:anim>
                                  </p:childTnLst>
                                </p:cTn>
                              </p:par>
                              <p:par>
                                <p:cTn id="113" presetID="42" presetClass="entr" presetSubtype="0" fill="hold" grpId="0" nodeType="withEffect">
                                  <p:stCondLst>
                                    <p:cond delay="0"/>
                                  </p:stCondLst>
                                  <p:childTnLst>
                                    <p:set>
                                      <p:cBhvr>
                                        <p:cTn id="114" dur="1" fill="hold">
                                          <p:stCondLst>
                                            <p:cond delay="0"/>
                                          </p:stCondLst>
                                        </p:cTn>
                                        <p:tgtEl>
                                          <p:spTgt spid="73"/>
                                        </p:tgtEl>
                                        <p:attrNameLst>
                                          <p:attrName>style.visibility</p:attrName>
                                        </p:attrNameLst>
                                      </p:cBhvr>
                                      <p:to>
                                        <p:strVal val="visible"/>
                                      </p:to>
                                    </p:set>
                                    <p:animEffect transition="in" filter="fade">
                                      <p:cBhvr>
                                        <p:cTn id="115" dur="1000"/>
                                        <p:tgtEl>
                                          <p:spTgt spid="73"/>
                                        </p:tgtEl>
                                      </p:cBhvr>
                                    </p:animEffect>
                                    <p:anim calcmode="lin" valueType="num">
                                      <p:cBhvr>
                                        <p:cTn id="116" dur="1000" fill="hold"/>
                                        <p:tgtEl>
                                          <p:spTgt spid="73"/>
                                        </p:tgtEl>
                                        <p:attrNameLst>
                                          <p:attrName>ppt_x</p:attrName>
                                        </p:attrNameLst>
                                      </p:cBhvr>
                                      <p:tavLst>
                                        <p:tav tm="0">
                                          <p:val>
                                            <p:strVal val="#ppt_x"/>
                                          </p:val>
                                        </p:tav>
                                        <p:tav tm="100000">
                                          <p:val>
                                            <p:strVal val="#ppt_x"/>
                                          </p:val>
                                        </p:tav>
                                      </p:tavLst>
                                    </p:anim>
                                    <p:anim calcmode="lin" valueType="num">
                                      <p:cBhvr>
                                        <p:cTn id="117" dur="1000" fill="hold"/>
                                        <p:tgtEl>
                                          <p:spTgt spid="73"/>
                                        </p:tgtEl>
                                        <p:attrNameLst>
                                          <p:attrName>ppt_y</p:attrName>
                                        </p:attrNameLst>
                                      </p:cBhvr>
                                      <p:tavLst>
                                        <p:tav tm="0">
                                          <p:val>
                                            <p:strVal val="#ppt_y+.1"/>
                                          </p:val>
                                        </p:tav>
                                        <p:tav tm="100000">
                                          <p:val>
                                            <p:strVal val="#ppt_y"/>
                                          </p:val>
                                        </p:tav>
                                      </p:tavLst>
                                    </p:anim>
                                  </p:childTnLst>
                                </p:cTn>
                              </p:par>
                            </p:childTnLst>
                          </p:cTn>
                        </p:par>
                        <p:par>
                          <p:cTn id="118" fill="hold">
                            <p:stCondLst>
                              <p:cond delay="14000"/>
                            </p:stCondLst>
                            <p:childTnLst>
                              <p:par>
                                <p:cTn id="119" presetID="22" presetClass="entr" presetSubtype="8" fill="hold" grpId="0" nodeType="afterEffect">
                                  <p:stCondLst>
                                    <p:cond delay="0"/>
                                  </p:stCondLst>
                                  <p:childTnLst>
                                    <p:set>
                                      <p:cBhvr>
                                        <p:cTn id="120" dur="1" fill="hold">
                                          <p:stCondLst>
                                            <p:cond delay="0"/>
                                          </p:stCondLst>
                                        </p:cTn>
                                        <p:tgtEl>
                                          <p:spTgt spid="72"/>
                                        </p:tgtEl>
                                        <p:attrNameLst>
                                          <p:attrName>style.visibility</p:attrName>
                                        </p:attrNameLst>
                                      </p:cBhvr>
                                      <p:to>
                                        <p:strVal val="visible"/>
                                      </p:to>
                                    </p:set>
                                    <p:animEffect transition="in" filter="wipe(left)">
                                      <p:cBhvr>
                                        <p:cTn id="121"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52" grpId="0"/>
      <p:bldP spid="54" grpId="0"/>
      <p:bldP spid="65" grpId="0"/>
      <p:bldP spid="66" grpId="0"/>
      <p:bldP spid="67" grpId="0" animBg="1"/>
      <p:bldP spid="72" grpId="0"/>
      <p:bldP spid="73" grpId="0"/>
      <p:bldP spid="75" grpId="0"/>
      <p:bldP spid="91" grpId="0" animBg="1"/>
      <p:bldP spid="92" grpId="0" animBg="1"/>
      <p:bldP spid="93" grpId="0" animBg="1"/>
      <p:bldP spid="94"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C1D6035C-C420-41B5-81D3-97DEFF2FA7B0}"/>
              </a:ext>
            </a:extLst>
          </p:cNvPr>
          <p:cNvGrpSpPr/>
          <p:nvPr/>
        </p:nvGrpSpPr>
        <p:grpSpPr>
          <a:xfrm>
            <a:off x="3576349" y="1752600"/>
            <a:ext cx="8006051" cy="1828804"/>
            <a:chOff x="3576349" y="1752600"/>
            <a:chExt cx="8006051" cy="1828804"/>
          </a:xfrm>
        </p:grpSpPr>
        <p:sp>
          <p:nvSpPr>
            <p:cNvPr id="18" name="Freeform: Shape 17">
              <a:extLst>
                <a:ext uri="{FF2B5EF4-FFF2-40B4-BE49-F238E27FC236}">
                  <a16:creationId xmlns:a16="http://schemas.microsoft.com/office/drawing/2014/main" id="{FDF371E1-CC6A-4FDB-90ED-66E5CC3B7B84}"/>
                </a:ext>
              </a:extLst>
            </p:cNvPr>
            <p:cNvSpPr/>
            <p:nvPr/>
          </p:nvSpPr>
          <p:spPr>
            <a:xfrm>
              <a:off x="3576349" y="1752600"/>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F2B2A"/>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7636285" y="2112268"/>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425D022D-9E65-4687-A3B5-F52C0F36446F}"/>
                </a:ext>
              </a:extLst>
            </p:cNvPr>
            <p:cNvSpPr/>
            <p:nvPr/>
          </p:nvSpPr>
          <p:spPr>
            <a:xfrm rot="16200000">
              <a:off x="9170050" y="1169053"/>
              <a:ext cx="1828801" cy="2995899"/>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3828471" y="1866783"/>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5" name="Freeform 3">
            <a:extLst>
              <a:ext uri="{FF2B5EF4-FFF2-40B4-BE49-F238E27FC236}">
                <a16:creationId xmlns:a16="http://schemas.microsoft.com/office/drawing/2014/main" id="{5686CE95-25EB-4231-AA10-80BF5F43C0C1}"/>
              </a:ext>
            </a:extLst>
          </p:cNvPr>
          <p:cNvSpPr>
            <a:spLocks noChangeAspect="1" noChangeArrowheads="1"/>
          </p:cNvSpPr>
          <p:nvPr/>
        </p:nvSpPr>
        <p:spPr bwMode="auto">
          <a:xfrm>
            <a:off x="10400710" y="2194943"/>
            <a:ext cx="457200" cy="393826"/>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64646"/>
          </a:solidFill>
          <a:ln>
            <a:noFill/>
          </a:ln>
          <a:effectLst/>
        </p:spPr>
        <p:txBody>
          <a:bodyPr wrap="none" anchor="ctr"/>
          <a:lstStyle/>
          <a:p>
            <a:endParaRPr lang="en-US"/>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9815802" y="2748551"/>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64646"/>
                </a:solidFill>
                <a:latin typeface="Bernard MT Condensed" panose="02050806060905020404" pitchFamily="18" charset="0"/>
              </a:rPr>
              <a:t>Lorem Ipsum</a:t>
            </a:r>
          </a:p>
        </p:txBody>
      </p:sp>
      <p:grpSp>
        <p:nvGrpSpPr>
          <p:cNvPr id="9" name="Group 8">
            <a:extLst>
              <a:ext uri="{FF2B5EF4-FFF2-40B4-BE49-F238E27FC236}">
                <a16:creationId xmlns:a16="http://schemas.microsoft.com/office/drawing/2014/main" id="{3B15973E-E50C-4BDA-97AF-090B408A2F34}"/>
              </a:ext>
            </a:extLst>
          </p:cNvPr>
          <p:cNvGrpSpPr/>
          <p:nvPr/>
        </p:nvGrpSpPr>
        <p:grpSpPr>
          <a:xfrm>
            <a:off x="3573301" y="4205974"/>
            <a:ext cx="8006051" cy="1835162"/>
            <a:chOff x="3573301" y="4205974"/>
            <a:chExt cx="8006051" cy="1835162"/>
          </a:xfrm>
        </p:grpSpPr>
        <p:sp>
          <p:nvSpPr>
            <p:cNvPr id="16" name="Freeform: Shape 15">
              <a:extLst>
                <a:ext uri="{FF2B5EF4-FFF2-40B4-BE49-F238E27FC236}">
                  <a16:creationId xmlns:a16="http://schemas.microsoft.com/office/drawing/2014/main" id="{E8D81482-F411-4B58-AF76-E6339E0BEA02}"/>
                </a:ext>
              </a:extLst>
            </p:cNvPr>
            <p:cNvSpPr/>
            <p:nvPr/>
          </p:nvSpPr>
          <p:spPr>
            <a:xfrm>
              <a:off x="3573301" y="4205974"/>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3EB8CD"/>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Freeform: Shape 16">
              <a:extLst>
                <a:ext uri="{FF2B5EF4-FFF2-40B4-BE49-F238E27FC236}">
                  <a16:creationId xmlns:a16="http://schemas.microsoft.com/office/drawing/2014/main" id="{1BC709B8-87C4-4CCC-AD5C-E1EF22F81482}"/>
                </a:ext>
              </a:extLst>
            </p:cNvPr>
            <p:cNvSpPr/>
            <p:nvPr/>
          </p:nvSpPr>
          <p:spPr>
            <a:xfrm rot="5400000" flipH="1">
              <a:off x="5694709" y="4572000"/>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C8004476-BA3D-4C2D-A80D-5B8A6070C8A1}"/>
                </a:ext>
              </a:extLst>
            </p:cNvPr>
            <p:cNvSpPr/>
            <p:nvPr/>
          </p:nvSpPr>
          <p:spPr>
            <a:xfrm rot="5400000" flipH="1">
              <a:off x="4158517" y="3622428"/>
              <a:ext cx="1828801" cy="2995899"/>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2A94E82B-703F-4E7A-9A9C-1BA886A5515B}"/>
              </a:ext>
            </a:extLst>
          </p:cNvPr>
          <p:cNvSpPr txBox="1"/>
          <p:nvPr/>
        </p:nvSpPr>
        <p:spPr>
          <a:xfrm>
            <a:off x="7266653" y="4315050"/>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4" name="Text Box 10">
            <a:extLst>
              <a:ext uri="{FF2B5EF4-FFF2-40B4-BE49-F238E27FC236}">
                <a16:creationId xmlns:a16="http://schemas.microsoft.com/office/drawing/2014/main" id="{1E5F1EEC-2099-4A37-B8D7-8E517B48B435}"/>
              </a:ext>
            </a:extLst>
          </p:cNvPr>
          <p:cNvSpPr txBox="1">
            <a:spLocks noChangeArrowheads="1"/>
          </p:cNvSpPr>
          <p:nvPr/>
        </p:nvSpPr>
        <p:spPr bwMode="auto">
          <a:xfrm>
            <a:off x="3590140" y="5317708"/>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64646"/>
                </a:solidFill>
                <a:latin typeface="Bernard MT Condensed" panose="02050806060905020404" pitchFamily="18" charset="0"/>
              </a:rPr>
              <a:t>Lorem Ipsum</a:t>
            </a:r>
          </a:p>
        </p:txBody>
      </p:sp>
      <p:sp>
        <p:nvSpPr>
          <p:cNvPr id="26" name="Freeform 4">
            <a:extLst>
              <a:ext uri="{FF2B5EF4-FFF2-40B4-BE49-F238E27FC236}">
                <a16:creationId xmlns:a16="http://schemas.microsoft.com/office/drawing/2014/main" id="{B9763FA5-0772-492D-B277-DC1D2D5D1898}"/>
              </a:ext>
            </a:extLst>
          </p:cNvPr>
          <p:cNvSpPr>
            <a:spLocks noChangeAspect="1" noChangeArrowheads="1"/>
          </p:cNvSpPr>
          <p:nvPr/>
        </p:nvSpPr>
        <p:spPr bwMode="auto">
          <a:xfrm>
            <a:off x="4216884" y="4681271"/>
            <a:ext cx="365760" cy="433998"/>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64646"/>
          </a:solidFill>
          <a:ln>
            <a:noFill/>
          </a:ln>
          <a:effectLst/>
        </p:spPr>
        <p:txBody>
          <a:bodyPr wrap="none" anchor="ctr"/>
          <a:lstStyle/>
          <a:p>
            <a:endParaRPr lang="en-US"/>
          </a:p>
        </p:txBody>
      </p:sp>
      <p:sp>
        <p:nvSpPr>
          <p:cNvPr id="29" name="TextBox 28">
            <a:extLst>
              <a:ext uri="{FF2B5EF4-FFF2-40B4-BE49-F238E27FC236}">
                <a16:creationId xmlns:a16="http://schemas.microsoft.com/office/drawing/2014/main" id="{CE96DCE9-9AE5-47C7-A128-A781ADDB6746}"/>
              </a:ext>
            </a:extLst>
          </p:cNvPr>
          <p:cNvSpPr txBox="1"/>
          <p:nvPr/>
        </p:nvSpPr>
        <p:spPr>
          <a:xfrm>
            <a:off x="348262" y="1655352"/>
            <a:ext cx="3153881" cy="4816703"/>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a:t>
            </a:r>
          </a:p>
          <a:p>
            <a:endParaRPr lang="en-US" sz="1000"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64646"/>
                </a:solidFill>
                <a:latin typeface="Candara" panose="020E0502030303020204" pitchFamily="34" charset="0"/>
              </a:rPr>
              <a:t>Lorem ipsum dolor sit amet, consectetur adipiscing elit, sed do eiusmod .</a:t>
            </a:r>
          </a:p>
          <a:p>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64646"/>
                </a:solidFill>
                <a:latin typeface="Candara" panose="020E0502030303020204" pitchFamily="34" charset="0"/>
              </a:rPr>
              <a:t>Lorem ipsum dolor sit amet, consectetur adipiscing elit, sed do eiusmod.</a:t>
            </a:r>
          </a:p>
          <a:p>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64646"/>
                </a:solidFill>
                <a:latin typeface="Candara" panose="020E0502030303020204" pitchFamily="34" charset="0"/>
              </a:rPr>
              <a:t>Lorem ipsum dolor sit amet, consectetur adipiscing elit, sed do eiusmod.</a:t>
            </a:r>
          </a:p>
        </p:txBody>
      </p:sp>
      <p:sp>
        <p:nvSpPr>
          <p:cNvPr id="30" name="TextBox 29">
            <a:extLst>
              <a:ext uri="{FF2B5EF4-FFF2-40B4-BE49-F238E27FC236}">
                <a16:creationId xmlns:a16="http://schemas.microsoft.com/office/drawing/2014/main" id="{6C1E814E-2048-4DD6-8EED-7F9C7DF995A2}"/>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Tree>
    <p:extLst>
      <p:ext uri="{BB962C8B-B14F-4D97-AF65-F5344CB8AC3E}">
        <p14:creationId xmlns:p14="http://schemas.microsoft.com/office/powerpoint/2010/main" val="2495430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wipe(up)">
                                      <p:cBhvr>
                                        <p:cTn id="11" dur="1000"/>
                                        <p:tgtEl>
                                          <p:spTgt spid="29"/>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right)">
                                      <p:cBhvr>
                                        <p:cTn id="15" dur="500"/>
                                        <p:tgtEl>
                                          <p:spTgt spid="8"/>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1000"/>
                                        <p:tgtEl>
                                          <p:spTgt spid="25"/>
                                        </p:tgtEl>
                                      </p:cBhvr>
                                    </p:animEffect>
                                    <p:anim calcmode="lin" valueType="num">
                                      <p:cBhvr>
                                        <p:cTn id="20" dur="1000" fill="hold"/>
                                        <p:tgtEl>
                                          <p:spTgt spid="25"/>
                                        </p:tgtEl>
                                        <p:attrNameLst>
                                          <p:attrName>ppt_x</p:attrName>
                                        </p:attrNameLst>
                                      </p:cBhvr>
                                      <p:tavLst>
                                        <p:tav tm="0">
                                          <p:val>
                                            <p:strVal val="#ppt_x"/>
                                          </p:val>
                                        </p:tav>
                                        <p:tav tm="100000">
                                          <p:val>
                                            <p:strVal val="#ppt_x"/>
                                          </p:val>
                                        </p:tav>
                                      </p:tavLst>
                                    </p:anim>
                                    <p:anim calcmode="lin" valueType="num">
                                      <p:cBhvr>
                                        <p:cTn id="21" dur="1000" fill="hold"/>
                                        <p:tgtEl>
                                          <p:spTgt spid="25"/>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27"/>
                                        </p:tgtEl>
                                        <p:attrNameLst>
                                          <p:attrName>style.visibility</p:attrName>
                                        </p:attrNameLst>
                                      </p:cBhvr>
                                      <p:to>
                                        <p:strVal val="visible"/>
                                      </p:to>
                                    </p:set>
                                    <p:animEffect transition="in" filter="fade">
                                      <p:cBhvr>
                                        <p:cTn id="24" dur="1000"/>
                                        <p:tgtEl>
                                          <p:spTgt spid="27"/>
                                        </p:tgtEl>
                                      </p:cBhvr>
                                    </p:animEffect>
                                    <p:anim calcmode="lin" valueType="num">
                                      <p:cBhvr>
                                        <p:cTn id="25" dur="1000" fill="hold"/>
                                        <p:tgtEl>
                                          <p:spTgt spid="27"/>
                                        </p:tgtEl>
                                        <p:attrNameLst>
                                          <p:attrName>ppt_x</p:attrName>
                                        </p:attrNameLst>
                                      </p:cBhvr>
                                      <p:tavLst>
                                        <p:tav tm="0">
                                          <p:val>
                                            <p:strVal val="#ppt_x"/>
                                          </p:val>
                                        </p:tav>
                                        <p:tav tm="100000">
                                          <p:val>
                                            <p:strVal val="#ppt_x"/>
                                          </p:val>
                                        </p:tav>
                                      </p:tavLst>
                                    </p:anim>
                                    <p:anim calcmode="lin" valueType="num">
                                      <p:cBhvr>
                                        <p:cTn id="26" dur="1000" fill="hold"/>
                                        <p:tgtEl>
                                          <p:spTgt spid="27"/>
                                        </p:tgtEl>
                                        <p:attrNameLst>
                                          <p:attrName>ppt_y</p:attrName>
                                        </p:attrNameLst>
                                      </p:cBhvr>
                                      <p:tavLst>
                                        <p:tav tm="0">
                                          <p:val>
                                            <p:strVal val="#ppt_y+.1"/>
                                          </p:val>
                                        </p:tav>
                                        <p:tav tm="100000">
                                          <p:val>
                                            <p:strVal val="#ppt_y"/>
                                          </p:val>
                                        </p:tav>
                                      </p:tavLst>
                                    </p:anim>
                                  </p:childTnLst>
                                </p:cTn>
                              </p:par>
                            </p:childTnLst>
                          </p:cTn>
                        </p:par>
                        <p:par>
                          <p:cTn id="27" fill="hold">
                            <p:stCondLst>
                              <p:cond delay="3500"/>
                            </p:stCondLst>
                            <p:childTnLst>
                              <p:par>
                                <p:cTn id="28" presetID="22" presetClass="entr" presetSubtype="8"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1000"/>
                                        <p:tgtEl>
                                          <p:spTgt spid="20"/>
                                        </p:tgtEl>
                                      </p:cBhvr>
                                    </p:animEffect>
                                  </p:childTnLst>
                                </p:cTn>
                              </p:par>
                            </p:childTnLst>
                          </p:cTn>
                        </p:par>
                        <p:par>
                          <p:cTn id="31" fill="hold">
                            <p:stCondLst>
                              <p:cond delay="4500"/>
                            </p:stCondLst>
                            <p:childTnLst>
                              <p:par>
                                <p:cTn id="32" presetID="22" presetClass="entr" presetSubtype="8" fill="hold"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wipe(left)">
                                      <p:cBhvr>
                                        <p:cTn id="34" dur="500"/>
                                        <p:tgtEl>
                                          <p:spTgt spid="9"/>
                                        </p:tgtEl>
                                      </p:cBhvr>
                                    </p:animEffect>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fade">
                                      <p:cBhvr>
                                        <p:cTn id="38" dur="1000"/>
                                        <p:tgtEl>
                                          <p:spTgt spid="26"/>
                                        </p:tgtEl>
                                      </p:cBhvr>
                                    </p:animEffect>
                                    <p:anim calcmode="lin" valueType="num">
                                      <p:cBhvr>
                                        <p:cTn id="39" dur="1000" fill="hold"/>
                                        <p:tgtEl>
                                          <p:spTgt spid="26"/>
                                        </p:tgtEl>
                                        <p:attrNameLst>
                                          <p:attrName>ppt_x</p:attrName>
                                        </p:attrNameLst>
                                      </p:cBhvr>
                                      <p:tavLst>
                                        <p:tav tm="0">
                                          <p:val>
                                            <p:strVal val="#ppt_x"/>
                                          </p:val>
                                        </p:tav>
                                        <p:tav tm="100000">
                                          <p:val>
                                            <p:strVal val="#ppt_x"/>
                                          </p:val>
                                        </p:tav>
                                      </p:tavLst>
                                    </p:anim>
                                    <p:anim calcmode="lin" valueType="num">
                                      <p:cBhvr>
                                        <p:cTn id="40" dur="1000" fill="hold"/>
                                        <p:tgtEl>
                                          <p:spTgt spid="26"/>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24"/>
                                        </p:tgtEl>
                                        <p:attrNameLst>
                                          <p:attrName>style.visibility</p:attrName>
                                        </p:attrNameLst>
                                      </p:cBhvr>
                                      <p:to>
                                        <p:strVal val="visible"/>
                                      </p:to>
                                    </p:set>
                                    <p:animEffect transition="in" filter="fade">
                                      <p:cBhvr>
                                        <p:cTn id="43" dur="1000"/>
                                        <p:tgtEl>
                                          <p:spTgt spid="24"/>
                                        </p:tgtEl>
                                      </p:cBhvr>
                                    </p:animEffect>
                                    <p:anim calcmode="lin" valueType="num">
                                      <p:cBhvr>
                                        <p:cTn id="44" dur="1000" fill="hold"/>
                                        <p:tgtEl>
                                          <p:spTgt spid="24"/>
                                        </p:tgtEl>
                                        <p:attrNameLst>
                                          <p:attrName>ppt_x</p:attrName>
                                        </p:attrNameLst>
                                      </p:cBhvr>
                                      <p:tavLst>
                                        <p:tav tm="0">
                                          <p:val>
                                            <p:strVal val="#ppt_x"/>
                                          </p:val>
                                        </p:tav>
                                        <p:tav tm="100000">
                                          <p:val>
                                            <p:strVal val="#ppt_x"/>
                                          </p:val>
                                        </p:tav>
                                      </p:tavLst>
                                    </p:anim>
                                    <p:anim calcmode="lin" valueType="num">
                                      <p:cBhvr>
                                        <p:cTn id="45" dur="1000" fill="hold"/>
                                        <p:tgtEl>
                                          <p:spTgt spid="2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grpId="0"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1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5" grpId="0" animBg="1"/>
      <p:bldP spid="27" grpId="0"/>
      <p:bldP spid="23" grpId="0"/>
      <p:bldP spid="24" grpId="0"/>
      <p:bldP spid="26" grpId="0" animBg="1"/>
      <p:bldP spid="29" grpId="0"/>
      <p:bldP spid="30"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FBB7167-057A-4DC4-9FD7-1452D69391EC}"/>
              </a:ext>
            </a:extLst>
          </p:cNvPr>
          <p:cNvGrpSpPr/>
          <p:nvPr/>
        </p:nvGrpSpPr>
        <p:grpSpPr>
          <a:xfrm>
            <a:off x="1292289" y="1738685"/>
            <a:ext cx="1463040" cy="2560320"/>
            <a:chOff x="7726680" y="1490472"/>
            <a:chExt cx="3657600" cy="3790436"/>
          </a:xfrm>
        </p:grpSpPr>
        <p:cxnSp>
          <p:nvCxnSpPr>
            <p:cNvPr id="9" name="Straight Connector 8">
              <a:extLst>
                <a:ext uri="{FF2B5EF4-FFF2-40B4-BE49-F238E27FC236}">
                  <a16:creationId xmlns:a16="http://schemas.microsoft.com/office/drawing/2014/main" id="{AFA463B0-06A5-4EEC-97FB-7A8081AC98AE}"/>
                </a:ext>
              </a:extLst>
            </p:cNvPr>
            <p:cNvCxnSpPr>
              <a:cxnSpLocks/>
            </p:cNvCxnSpPr>
            <p:nvPr/>
          </p:nvCxnSpPr>
          <p:spPr>
            <a:xfrm>
              <a:off x="7726680" y="317296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ADDBD747-3803-46BD-BC1F-89049BD4032B}"/>
                </a:ext>
              </a:extLst>
            </p:cNvPr>
            <p:cNvCxnSpPr>
              <a:cxnSpLocks/>
            </p:cNvCxnSpPr>
            <p:nvPr/>
          </p:nvCxnSpPr>
          <p:spPr>
            <a:xfrm>
              <a:off x="7726680" y="443484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B6BC6603-23AA-4380-B214-A4043C36C882}"/>
                </a:ext>
              </a:extLst>
            </p:cNvPr>
            <p:cNvCxnSpPr>
              <a:cxnSpLocks/>
            </p:cNvCxnSpPr>
            <p:nvPr/>
          </p:nvCxnSpPr>
          <p:spPr>
            <a:xfrm>
              <a:off x="7726680" y="527608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E328AFBE-BB88-4850-8C63-0977C265B86F}"/>
                </a:ext>
              </a:extLst>
            </p:cNvPr>
            <p:cNvCxnSpPr>
              <a:cxnSpLocks/>
            </p:cNvCxnSpPr>
            <p:nvPr/>
          </p:nvCxnSpPr>
          <p:spPr>
            <a:xfrm>
              <a:off x="7726680" y="485546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EB9900B-EDC1-4A65-A285-9E7A9B28FD35}"/>
                </a:ext>
              </a:extLst>
            </p:cNvPr>
            <p:cNvCxnSpPr>
              <a:cxnSpLocks/>
            </p:cNvCxnSpPr>
            <p:nvPr/>
          </p:nvCxnSpPr>
          <p:spPr>
            <a:xfrm>
              <a:off x="7726680" y="359359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B95047E7-8880-4F79-88F4-8366563AEEF4}"/>
                </a:ext>
              </a:extLst>
            </p:cNvPr>
            <p:cNvCxnSpPr>
              <a:cxnSpLocks/>
            </p:cNvCxnSpPr>
            <p:nvPr/>
          </p:nvCxnSpPr>
          <p:spPr>
            <a:xfrm>
              <a:off x="7726680" y="401421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F9C68544-7210-4101-9868-7FB93DD55CEE}"/>
                </a:ext>
              </a:extLst>
            </p:cNvPr>
            <p:cNvCxnSpPr>
              <a:cxnSpLocks/>
            </p:cNvCxnSpPr>
            <p:nvPr/>
          </p:nvCxnSpPr>
          <p:spPr>
            <a:xfrm>
              <a:off x="7726680" y="275234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2C75A17-FA81-4B6B-8237-1792CE5BB48B}"/>
                </a:ext>
              </a:extLst>
            </p:cNvPr>
            <p:cNvCxnSpPr>
              <a:cxnSpLocks/>
            </p:cNvCxnSpPr>
            <p:nvPr/>
          </p:nvCxnSpPr>
          <p:spPr>
            <a:xfrm>
              <a:off x="7726680" y="233172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C1784919-F8F8-4E13-AAD4-1725D274A166}"/>
                </a:ext>
              </a:extLst>
            </p:cNvPr>
            <p:cNvCxnSpPr>
              <a:cxnSpLocks/>
            </p:cNvCxnSpPr>
            <p:nvPr/>
          </p:nvCxnSpPr>
          <p:spPr>
            <a:xfrm>
              <a:off x="7726680" y="191109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B43B483-0AF5-4D1F-8337-73EB9B094504}"/>
                </a:ext>
              </a:extLst>
            </p:cNvPr>
            <p:cNvCxnSpPr>
              <a:cxnSpLocks/>
            </p:cNvCxnSpPr>
            <p:nvPr/>
          </p:nvCxnSpPr>
          <p:spPr>
            <a:xfrm>
              <a:off x="7726680" y="149047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7DB0258B-29EF-47B2-8B13-159FD17AA3AA}"/>
              </a:ext>
            </a:extLst>
          </p:cNvPr>
          <p:cNvGrpSpPr/>
          <p:nvPr/>
        </p:nvGrpSpPr>
        <p:grpSpPr>
          <a:xfrm>
            <a:off x="606489" y="1601616"/>
            <a:ext cx="729867" cy="2864640"/>
            <a:chOff x="7060821" y="1325971"/>
            <a:chExt cx="729867" cy="4132131"/>
          </a:xfrm>
        </p:grpSpPr>
        <p:sp>
          <p:nvSpPr>
            <p:cNvPr id="20" name="TextBox 19">
              <a:extLst>
                <a:ext uri="{FF2B5EF4-FFF2-40B4-BE49-F238E27FC236}">
                  <a16:creationId xmlns:a16="http://schemas.microsoft.com/office/drawing/2014/main" id="{127874F5-30E0-4C7A-82A1-0A715100C790}"/>
                </a:ext>
              </a:extLst>
            </p:cNvPr>
            <p:cNvSpPr txBox="1"/>
            <p:nvPr/>
          </p:nvSpPr>
          <p:spPr>
            <a:xfrm>
              <a:off x="7150608" y="51029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a:t>
              </a:r>
            </a:p>
          </p:txBody>
        </p:sp>
        <p:sp>
          <p:nvSpPr>
            <p:cNvPr id="21" name="TextBox 20">
              <a:extLst>
                <a:ext uri="{FF2B5EF4-FFF2-40B4-BE49-F238E27FC236}">
                  <a16:creationId xmlns:a16="http://schemas.microsoft.com/office/drawing/2014/main" id="{D6F3B452-0463-44C0-A3B9-13E7DA5FDF58}"/>
                </a:ext>
              </a:extLst>
            </p:cNvPr>
            <p:cNvSpPr txBox="1"/>
            <p:nvPr/>
          </p:nvSpPr>
          <p:spPr>
            <a:xfrm>
              <a:off x="7150608" y="468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$2,000</a:t>
              </a:r>
            </a:p>
          </p:txBody>
        </p:sp>
        <p:sp>
          <p:nvSpPr>
            <p:cNvPr id="22" name="TextBox 21">
              <a:extLst>
                <a:ext uri="{FF2B5EF4-FFF2-40B4-BE49-F238E27FC236}">
                  <a16:creationId xmlns:a16="http://schemas.microsoft.com/office/drawing/2014/main" id="{B3BF6CFB-A4F1-40FA-887B-D6B0B02D426C}"/>
                </a:ext>
              </a:extLst>
            </p:cNvPr>
            <p:cNvSpPr txBox="1"/>
            <p:nvPr/>
          </p:nvSpPr>
          <p:spPr>
            <a:xfrm>
              <a:off x="7150608" y="426645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$3,000</a:t>
              </a:r>
            </a:p>
          </p:txBody>
        </p:sp>
        <p:sp>
          <p:nvSpPr>
            <p:cNvPr id="23" name="TextBox 22">
              <a:extLst>
                <a:ext uri="{FF2B5EF4-FFF2-40B4-BE49-F238E27FC236}">
                  <a16:creationId xmlns:a16="http://schemas.microsoft.com/office/drawing/2014/main" id="{CCF01E24-53D3-45FC-9A07-0265053C870C}"/>
                </a:ext>
              </a:extLst>
            </p:cNvPr>
            <p:cNvSpPr txBox="1"/>
            <p:nvPr/>
          </p:nvSpPr>
          <p:spPr>
            <a:xfrm>
              <a:off x="7150608" y="384917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$4,000</a:t>
              </a:r>
            </a:p>
          </p:txBody>
        </p:sp>
        <p:sp>
          <p:nvSpPr>
            <p:cNvPr id="24" name="TextBox 23">
              <a:extLst>
                <a:ext uri="{FF2B5EF4-FFF2-40B4-BE49-F238E27FC236}">
                  <a16:creationId xmlns:a16="http://schemas.microsoft.com/office/drawing/2014/main" id="{572AA4C0-3668-4E6F-8236-C4F367B279B5}"/>
                </a:ext>
              </a:extLst>
            </p:cNvPr>
            <p:cNvSpPr txBox="1"/>
            <p:nvPr/>
          </p:nvSpPr>
          <p:spPr>
            <a:xfrm>
              <a:off x="7150608" y="3420441"/>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$5,000</a:t>
              </a:r>
            </a:p>
          </p:txBody>
        </p:sp>
        <p:sp>
          <p:nvSpPr>
            <p:cNvPr id="25" name="TextBox 24">
              <a:extLst>
                <a:ext uri="{FF2B5EF4-FFF2-40B4-BE49-F238E27FC236}">
                  <a16:creationId xmlns:a16="http://schemas.microsoft.com/office/drawing/2014/main" id="{B75AD76B-57D1-4D9D-ABB5-434A7E1FCEE5}"/>
                </a:ext>
              </a:extLst>
            </p:cNvPr>
            <p:cNvSpPr txBox="1"/>
            <p:nvPr/>
          </p:nvSpPr>
          <p:spPr>
            <a:xfrm>
              <a:off x="7150608" y="300458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$6,000</a:t>
              </a:r>
            </a:p>
          </p:txBody>
        </p:sp>
        <p:sp>
          <p:nvSpPr>
            <p:cNvPr id="26" name="TextBox 25">
              <a:extLst>
                <a:ext uri="{FF2B5EF4-FFF2-40B4-BE49-F238E27FC236}">
                  <a16:creationId xmlns:a16="http://schemas.microsoft.com/office/drawing/2014/main" id="{84441B48-1161-4B72-B1FA-BBA818410679}"/>
                </a:ext>
              </a:extLst>
            </p:cNvPr>
            <p:cNvSpPr txBox="1"/>
            <p:nvPr/>
          </p:nvSpPr>
          <p:spPr>
            <a:xfrm>
              <a:off x="7150608" y="257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$7,000</a:t>
              </a:r>
            </a:p>
          </p:txBody>
        </p:sp>
        <p:sp>
          <p:nvSpPr>
            <p:cNvPr id="27" name="TextBox 26">
              <a:extLst>
                <a:ext uri="{FF2B5EF4-FFF2-40B4-BE49-F238E27FC236}">
                  <a16:creationId xmlns:a16="http://schemas.microsoft.com/office/drawing/2014/main" id="{8840A410-E414-4472-8FC8-C2B8E4C7177E}"/>
                </a:ext>
              </a:extLst>
            </p:cNvPr>
            <p:cNvSpPr txBox="1"/>
            <p:nvPr/>
          </p:nvSpPr>
          <p:spPr>
            <a:xfrm>
              <a:off x="7150608" y="216004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$8,000</a:t>
              </a:r>
            </a:p>
          </p:txBody>
        </p:sp>
        <p:sp>
          <p:nvSpPr>
            <p:cNvPr id="28" name="TextBox 27">
              <a:extLst>
                <a:ext uri="{FF2B5EF4-FFF2-40B4-BE49-F238E27FC236}">
                  <a16:creationId xmlns:a16="http://schemas.microsoft.com/office/drawing/2014/main" id="{9075E3E8-0B0F-48F3-8AA2-C250EED7C7B1}"/>
                </a:ext>
              </a:extLst>
            </p:cNvPr>
            <p:cNvSpPr txBox="1"/>
            <p:nvPr/>
          </p:nvSpPr>
          <p:spPr>
            <a:xfrm>
              <a:off x="7150608" y="17442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$9,000</a:t>
              </a:r>
            </a:p>
          </p:txBody>
        </p:sp>
        <p:sp>
          <p:nvSpPr>
            <p:cNvPr id="29" name="TextBox 28">
              <a:extLst>
                <a:ext uri="{FF2B5EF4-FFF2-40B4-BE49-F238E27FC236}">
                  <a16:creationId xmlns:a16="http://schemas.microsoft.com/office/drawing/2014/main" id="{EC02323E-37CF-4C3D-AB92-A89FC139CE5A}"/>
                </a:ext>
              </a:extLst>
            </p:cNvPr>
            <p:cNvSpPr txBox="1"/>
            <p:nvPr/>
          </p:nvSpPr>
          <p:spPr>
            <a:xfrm>
              <a:off x="7060821" y="1325971"/>
              <a:ext cx="729867"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$10,000</a:t>
              </a:r>
            </a:p>
          </p:txBody>
        </p:sp>
      </p:grpSp>
      <p:sp>
        <p:nvSpPr>
          <p:cNvPr id="31" name="Rectangle 30">
            <a:extLst>
              <a:ext uri="{FF2B5EF4-FFF2-40B4-BE49-F238E27FC236}">
                <a16:creationId xmlns:a16="http://schemas.microsoft.com/office/drawing/2014/main" id="{FA318456-A2F0-4366-ABFE-49933317C0BD}"/>
              </a:ext>
            </a:extLst>
          </p:cNvPr>
          <p:cNvSpPr/>
          <p:nvPr/>
        </p:nvSpPr>
        <p:spPr>
          <a:xfrm rot="10800000">
            <a:off x="1435073" y="3133153"/>
            <a:ext cx="182880" cy="1371600"/>
          </a:xfrm>
          <a:prstGeom prst="rect">
            <a:avLst/>
          </a:prstGeom>
          <a:solidFill>
            <a:srgbClr val="FF2B2A"/>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4" name="Rectangle 33">
            <a:extLst>
              <a:ext uri="{FF2B5EF4-FFF2-40B4-BE49-F238E27FC236}">
                <a16:creationId xmlns:a16="http://schemas.microsoft.com/office/drawing/2014/main" id="{16966D41-4A5E-4204-BDF0-13D4347EF789}"/>
              </a:ext>
            </a:extLst>
          </p:cNvPr>
          <p:cNvSpPr/>
          <p:nvPr/>
        </p:nvSpPr>
        <p:spPr>
          <a:xfrm rot="10800000">
            <a:off x="1892273" y="2032601"/>
            <a:ext cx="182880" cy="2468880"/>
          </a:xfrm>
          <a:prstGeom prst="rect">
            <a:avLst/>
          </a:prstGeom>
          <a:solidFill>
            <a:srgbClr val="FF2B2A"/>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7" name="Rectangle 36">
            <a:extLst>
              <a:ext uri="{FF2B5EF4-FFF2-40B4-BE49-F238E27FC236}">
                <a16:creationId xmlns:a16="http://schemas.microsoft.com/office/drawing/2014/main" id="{626CA635-563C-4BBA-9A4B-16385C53D677}"/>
              </a:ext>
            </a:extLst>
          </p:cNvPr>
          <p:cNvSpPr/>
          <p:nvPr/>
        </p:nvSpPr>
        <p:spPr>
          <a:xfrm rot="10800000">
            <a:off x="2349473" y="2394859"/>
            <a:ext cx="182880" cy="2103120"/>
          </a:xfrm>
          <a:prstGeom prst="rect">
            <a:avLst/>
          </a:prstGeom>
          <a:solidFill>
            <a:srgbClr val="FF2B2A"/>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9" name="TextBox 38">
            <a:extLst>
              <a:ext uri="{FF2B5EF4-FFF2-40B4-BE49-F238E27FC236}">
                <a16:creationId xmlns:a16="http://schemas.microsoft.com/office/drawing/2014/main" id="{0813A0DF-A7FC-44FB-A75F-44C4BF84F8BD}"/>
              </a:ext>
            </a:extLst>
          </p:cNvPr>
          <p:cNvSpPr txBox="1"/>
          <p:nvPr/>
        </p:nvSpPr>
        <p:spPr>
          <a:xfrm>
            <a:off x="1269252" y="4610401"/>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A</a:t>
            </a:r>
          </a:p>
        </p:txBody>
      </p:sp>
      <p:sp>
        <p:nvSpPr>
          <p:cNvPr id="40" name="TextBox 39">
            <a:extLst>
              <a:ext uri="{FF2B5EF4-FFF2-40B4-BE49-F238E27FC236}">
                <a16:creationId xmlns:a16="http://schemas.microsoft.com/office/drawing/2014/main" id="{75383EEE-EB02-444A-97D4-0378B5C0ECA0}"/>
              </a:ext>
            </a:extLst>
          </p:cNvPr>
          <p:cNvSpPr txBox="1"/>
          <p:nvPr/>
        </p:nvSpPr>
        <p:spPr>
          <a:xfrm>
            <a:off x="1727681" y="4610401"/>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B</a:t>
            </a:r>
          </a:p>
        </p:txBody>
      </p:sp>
      <p:sp>
        <p:nvSpPr>
          <p:cNvPr id="41" name="TextBox 40">
            <a:extLst>
              <a:ext uri="{FF2B5EF4-FFF2-40B4-BE49-F238E27FC236}">
                <a16:creationId xmlns:a16="http://schemas.microsoft.com/office/drawing/2014/main" id="{0976D341-B609-4E0C-8A92-CE120E924F65}"/>
              </a:ext>
            </a:extLst>
          </p:cNvPr>
          <p:cNvSpPr txBox="1"/>
          <p:nvPr/>
        </p:nvSpPr>
        <p:spPr>
          <a:xfrm>
            <a:off x="2168379" y="4613708"/>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C</a:t>
            </a:r>
          </a:p>
        </p:txBody>
      </p:sp>
      <p:sp>
        <p:nvSpPr>
          <p:cNvPr id="42" name="TextBox 41">
            <a:extLst>
              <a:ext uri="{FF2B5EF4-FFF2-40B4-BE49-F238E27FC236}">
                <a16:creationId xmlns:a16="http://schemas.microsoft.com/office/drawing/2014/main" id="{3F0D9A92-F97B-4CF6-9AA4-5E04E577A6D7}"/>
              </a:ext>
            </a:extLst>
          </p:cNvPr>
          <p:cNvSpPr txBox="1"/>
          <p:nvPr/>
        </p:nvSpPr>
        <p:spPr>
          <a:xfrm>
            <a:off x="1018443" y="5012829"/>
            <a:ext cx="2031568" cy="1692771"/>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a:t>
            </a:r>
          </a:p>
          <a:p>
            <a:endParaRPr lang="en-US" sz="400"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sp>
        <p:nvSpPr>
          <p:cNvPr id="43" name="Freeform 211">
            <a:extLst>
              <a:ext uri="{FF2B5EF4-FFF2-40B4-BE49-F238E27FC236}">
                <a16:creationId xmlns:a16="http://schemas.microsoft.com/office/drawing/2014/main" id="{4B3B1926-FB9A-445B-8846-BDBC16E3C75F}"/>
              </a:ext>
            </a:extLst>
          </p:cNvPr>
          <p:cNvSpPr>
            <a:spLocks noChangeAspect="1" noEditPoints="1"/>
          </p:cNvSpPr>
          <p:nvPr/>
        </p:nvSpPr>
        <p:spPr bwMode="auto">
          <a:xfrm>
            <a:off x="457200" y="5059781"/>
            <a:ext cx="457200" cy="333135"/>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rgbClr val="464646"/>
              </a:solidFill>
            </a:endParaRPr>
          </a:p>
        </p:txBody>
      </p:sp>
      <p:grpSp>
        <p:nvGrpSpPr>
          <p:cNvPr id="45" name="Group 44">
            <a:extLst>
              <a:ext uri="{FF2B5EF4-FFF2-40B4-BE49-F238E27FC236}">
                <a16:creationId xmlns:a16="http://schemas.microsoft.com/office/drawing/2014/main" id="{4116A65D-6C99-4289-83E0-C3E65C2C56CF}"/>
              </a:ext>
            </a:extLst>
          </p:cNvPr>
          <p:cNvGrpSpPr/>
          <p:nvPr/>
        </p:nvGrpSpPr>
        <p:grpSpPr>
          <a:xfrm>
            <a:off x="4218369" y="1733705"/>
            <a:ext cx="1463040" cy="2560320"/>
            <a:chOff x="7726680" y="1490472"/>
            <a:chExt cx="3657600" cy="3790436"/>
          </a:xfrm>
        </p:grpSpPr>
        <p:cxnSp>
          <p:nvCxnSpPr>
            <p:cNvPr id="65" name="Straight Connector 64">
              <a:extLst>
                <a:ext uri="{FF2B5EF4-FFF2-40B4-BE49-F238E27FC236}">
                  <a16:creationId xmlns:a16="http://schemas.microsoft.com/office/drawing/2014/main" id="{D86EBD25-43E3-4786-962F-D2F53B2A5CB5}"/>
                </a:ext>
              </a:extLst>
            </p:cNvPr>
            <p:cNvCxnSpPr>
              <a:cxnSpLocks/>
            </p:cNvCxnSpPr>
            <p:nvPr/>
          </p:nvCxnSpPr>
          <p:spPr>
            <a:xfrm>
              <a:off x="7726680" y="317296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A6A0AEFC-B331-46DB-A4A6-9901367E046D}"/>
                </a:ext>
              </a:extLst>
            </p:cNvPr>
            <p:cNvCxnSpPr>
              <a:cxnSpLocks/>
            </p:cNvCxnSpPr>
            <p:nvPr/>
          </p:nvCxnSpPr>
          <p:spPr>
            <a:xfrm>
              <a:off x="7726680" y="443484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7676CB23-95CC-4C7C-B6BF-7364FAD08BFC}"/>
                </a:ext>
              </a:extLst>
            </p:cNvPr>
            <p:cNvCxnSpPr>
              <a:cxnSpLocks/>
            </p:cNvCxnSpPr>
            <p:nvPr/>
          </p:nvCxnSpPr>
          <p:spPr>
            <a:xfrm>
              <a:off x="7726680" y="527608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1C3E64C3-6ACD-464D-BAA7-0C27C0C5AC13}"/>
                </a:ext>
              </a:extLst>
            </p:cNvPr>
            <p:cNvCxnSpPr>
              <a:cxnSpLocks/>
            </p:cNvCxnSpPr>
            <p:nvPr/>
          </p:nvCxnSpPr>
          <p:spPr>
            <a:xfrm>
              <a:off x="7726680" y="485546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4A35CDFD-182C-4E2E-BA5B-252173B646BE}"/>
                </a:ext>
              </a:extLst>
            </p:cNvPr>
            <p:cNvCxnSpPr>
              <a:cxnSpLocks/>
            </p:cNvCxnSpPr>
            <p:nvPr/>
          </p:nvCxnSpPr>
          <p:spPr>
            <a:xfrm>
              <a:off x="7726680" y="359359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BB70EC34-2175-45EC-B12D-D0EC1A36BBB7}"/>
                </a:ext>
              </a:extLst>
            </p:cNvPr>
            <p:cNvCxnSpPr>
              <a:cxnSpLocks/>
            </p:cNvCxnSpPr>
            <p:nvPr/>
          </p:nvCxnSpPr>
          <p:spPr>
            <a:xfrm>
              <a:off x="7726680" y="401421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1853DAF7-F3B3-4DD4-BF8A-421C20A39F42}"/>
                </a:ext>
              </a:extLst>
            </p:cNvPr>
            <p:cNvCxnSpPr>
              <a:cxnSpLocks/>
            </p:cNvCxnSpPr>
            <p:nvPr/>
          </p:nvCxnSpPr>
          <p:spPr>
            <a:xfrm>
              <a:off x="7726680" y="275234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DED81BFB-AD69-4494-8A30-000E623FE7A5}"/>
                </a:ext>
              </a:extLst>
            </p:cNvPr>
            <p:cNvCxnSpPr>
              <a:cxnSpLocks/>
            </p:cNvCxnSpPr>
            <p:nvPr/>
          </p:nvCxnSpPr>
          <p:spPr>
            <a:xfrm>
              <a:off x="7726680" y="233172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1188488B-A575-43B4-BF26-C8F22BB92B61}"/>
                </a:ext>
              </a:extLst>
            </p:cNvPr>
            <p:cNvCxnSpPr>
              <a:cxnSpLocks/>
            </p:cNvCxnSpPr>
            <p:nvPr/>
          </p:nvCxnSpPr>
          <p:spPr>
            <a:xfrm>
              <a:off x="7726680" y="191109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EE404DC8-D0C1-4BF3-8B86-C8F9881072F3}"/>
                </a:ext>
              </a:extLst>
            </p:cNvPr>
            <p:cNvCxnSpPr>
              <a:cxnSpLocks/>
            </p:cNvCxnSpPr>
            <p:nvPr/>
          </p:nvCxnSpPr>
          <p:spPr>
            <a:xfrm>
              <a:off x="7726680" y="149047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BF3988FF-A770-483D-9799-548A29E4B045}"/>
              </a:ext>
            </a:extLst>
          </p:cNvPr>
          <p:cNvGrpSpPr/>
          <p:nvPr/>
        </p:nvGrpSpPr>
        <p:grpSpPr>
          <a:xfrm>
            <a:off x="3532569" y="1596636"/>
            <a:ext cx="729867" cy="2864640"/>
            <a:chOff x="7060821" y="1325971"/>
            <a:chExt cx="729867" cy="4132131"/>
          </a:xfrm>
        </p:grpSpPr>
        <p:sp>
          <p:nvSpPr>
            <p:cNvPr id="55" name="TextBox 54">
              <a:extLst>
                <a:ext uri="{FF2B5EF4-FFF2-40B4-BE49-F238E27FC236}">
                  <a16:creationId xmlns:a16="http://schemas.microsoft.com/office/drawing/2014/main" id="{1EB5D5E7-5B02-4338-A6D2-5F8F9987266B}"/>
                </a:ext>
              </a:extLst>
            </p:cNvPr>
            <p:cNvSpPr txBox="1"/>
            <p:nvPr/>
          </p:nvSpPr>
          <p:spPr>
            <a:xfrm>
              <a:off x="7150608" y="51029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a:t>
              </a:r>
            </a:p>
          </p:txBody>
        </p:sp>
        <p:sp>
          <p:nvSpPr>
            <p:cNvPr id="56" name="TextBox 55">
              <a:extLst>
                <a:ext uri="{FF2B5EF4-FFF2-40B4-BE49-F238E27FC236}">
                  <a16:creationId xmlns:a16="http://schemas.microsoft.com/office/drawing/2014/main" id="{8231DCEC-725B-44BA-A066-A14683379BAE}"/>
                </a:ext>
              </a:extLst>
            </p:cNvPr>
            <p:cNvSpPr txBox="1"/>
            <p:nvPr/>
          </p:nvSpPr>
          <p:spPr>
            <a:xfrm>
              <a:off x="7150608" y="468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$2,000</a:t>
              </a:r>
            </a:p>
          </p:txBody>
        </p:sp>
        <p:sp>
          <p:nvSpPr>
            <p:cNvPr id="57" name="TextBox 56">
              <a:extLst>
                <a:ext uri="{FF2B5EF4-FFF2-40B4-BE49-F238E27FC236}">
                  <a16:creationId xmlns:a16="http://schemas.microsoft.com/office/drawing/2014/main" id="{98558F11-6D36-4343-950A-8E3835B06EBC}"/>
                </a:ext>
              </a:extLst>
            </p:cNvPr>
            <p:cNvSpPr txBox="1"/>
            <p:nvPr/>
          </p:nvSpPr>
          <p:spPr>
            <a:xfrm>
              <a:off x="7150608" y="426645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$3,000</a:t>
              </a:r>
            </a:p>
          </p:txBody>
        </p:sp>
        <p:sp>
          <p:nvSpPr>
            <p:cNvPr id="58" name="TextBox 57">
              <a:extLst>
                <a:ext uri="{FF2B5EF4-FFF2-40B4-BE49-F238E27FC236}">
                  <a16:creationId xmlns:a16="http://schemas.microsoft.com/office/drawing/2014/main" id="{695D0E37-7CB4-4135-B87C-06D3EF59CC55}"/>
                </a:ext>
              </a:extLst>
            </p:cNvPr>
            <p:cNvSpPr txBox="1"/>
            <p:nvPr/>
          </p:nvSpPr>
          <p:spPr>
            <a:xfrm>
              <a:off x="7150608" y="384917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$4,000</a:t>
              </a:r>
            </a:p>
          </p:txBody>
        </p:sp>
        <p:sp>
          <p:nvSpPr>
            <p:cNvPr id="59" name="TextBox 58">
              <a:extLst>
                <a:ext uri="{FF2B5EF4-FFF2-40B4-BE49-F238E27FC236}">
                  <a16:creationId xmlns:a16="http://schemas.microsoft.com/office/drawing/2014/main" id="{BEDE8120-1080-4718-88AD-1941B6A5F692}"/>
                </a:ext>
              </a:extLst>
            </p:cNvPr>
            <p:cNvSpPr txBox="1"/>
            <p:nvPr/>
          </p:nvSpPr>
          <p:spPr>
            <a:xfrm>
              <a:off x="7150608" y="3420441"/>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$5,000</a:t>
              </a:r>
            </a:p>
          </p:txBody>
        </p:sp>
        <p:sp>
          <p:nvSpPr>
            <p:cNvPr id="60" name="TextBox 59">
              <a:extLst>
                <a:ext uri="{FF2B5EF4-FFF2-40B4-BE49-F238E27FC236}">
                  <a16:creationId xmlns:a16="http://schemas.microsoft.com/office/drawing/2014/main" id="{C650CD64-F916-4661-A401-6E6D48548E69}"/>
                </a:ext>
              </a:extLst>
            </p:cNvPr>
            <p:cNvSpPr txBox="1"/>
            <p:nvPr/>
          </p:nvSpPr>
          <p:spPr>
            <a:xfrm>
              <a:off x="7150608" y="300458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$6,000</a:t>
              </a:r>
            </a:p>
          </p:txBody>
        </p:sp>
        <p:sp>
          <p:nvSpPr>
            <p:cNvPr id="61" name="TextBox 60">
              <a:extLst>
                <a:ext uri="{FF2B5EF4-FFF2-40B4-BE49-F238E27FC236}">
                  <a16:creationId xmlns:a16="http://schemas.microsoft.com/office/drawing/2014/main" id="{86335370-F094-4D2B-BAA9-0BD4FFAB511B}"/>
                </a:ext>
              </a:extLst>
            </p:cNvPr>
            <p:cNvSpPr txBox="1"/>
            <p:nvPr/>
          </p:nvSpPr>
          <p:spPr>
            <a:xfrm>
              <a:off x="7150608" y="257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$7,000</a:t>
              </a:r>
            </a:p>
          </p:txBody>
        </p:sp>
        <p:sp>
          <p:nvSpPr>
            <p:cNvPr id="62" name="TextBox 61">
              <a:extLst>
                <a:ext uri="{FF2B5EF4-FFF2-40B4-BE49-F238E27FC236}">
                  <a16:creationId xmlns:a16="http://schemas.microsoft.com/office/drawing/2014/main" id="{68F775FA-5AFD-48B1-8EBA-08F93C4BDBE1}"/>
                </a:ext>
              </a:extLst>
            </p:cNvPr>
            <p:cNvSpPr txBox="1"/>
            <p:nvPr/>
          </p:nvSpPr>
          <p:spPr>
            <a:xfrm>
              <a:off x="7150608" y="216004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$8,000</a:t>
              </a:r>
            </a:p>
          </p:txBody>
        </p:sp>
        <p:sp>
          <p:nvSpPr>
            <p:cNvPr id="63" name="TextBox 62">
              <a:extLst>
                <a:ext uri="{FF2B5EF4-FFF2-40B4-BE49-F238E27FC236}">
                  <a16:creationId xmlns:a16="http://schemas.microsoft.com/office/drawing/2014/main" id="{0CAA090B-9362-4F85-8B7C-A29ED645B517}"/>
                </a:ext>
              </a:extLst>
            </p:cNvPr>
            <p:cNvSpPr txBox="1"/>
            <p:nvPr/>
          </p:nvSpPr>
          <p:spPr>
            <a:xfrm>
              <a:off x="7150608" y="17442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$9,000</a:t>
              </a:r>
            </a:p>
          </p:txBody>
        </p:sp>
        <p:sp>
          <p:nvSpPr>
            <p:cNvPr id="64" name="TextBox 63">
              <a:extLst>
                <a:ext uri="{FF2B5EF4-FFF2-40B4-BE49-F238E27FC236}">
                  <a16:creationId xmlns:a16="http://schemas.microsoft.com/office/drawing/2014/main" id="{19467C76-5558-43F7-BCA3-9F842DFA3772}"/>
                </a:ext>
              </a:extLst>
            </p:cNvPr>
            <p:cNvSpPr txBox="1"/>
            <p:nvPr/>
          </p:nvSpPr>
          <p:spPr>
            <a:xfrm>
              <a:off x="7060821" y="1325971"/>
              <a:ext cx="729867"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$10,000</a:t>
              </a:r>
            </a:p>
          </p:txBody>
        </p:sp>
      </p:grpSp>
      <p:sp>
        <p:nvSpPr>
          <p:cNvPr id="47" name="Rectangle 46">
            <a:extLst>
              <a:ext uri="{FF2B5EF4-FFF2-40B4-BE49-F238E27FC236}">
                <a16:creationId xmlns:a16="http://schemas.microsoft.com/office/drawing/2014/main" id="{5F6D9EE2-A31C-464F-86C9-11D26CE6DFB2}"/>
              </a:ext>
            </a:extLst>
          </p:cNvPr>
          <p:cNvSpPr/>
          <p:nvPr/>
        </p:nvSpPr>
        <p:spPr>
          <a:xfrm rot="10800000">
            <a:off x="4361153" y="2488093"/>
            <a:ext cx="182880" cy="2011680"/>
          </a:xfrm>
          <a:prstGeom prst="rect">
            <a:avLst/>
          </a:prstGeom>
          <a:solidFill>
            <a:srgbClr val="85C401"/>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48" name="Rectangle 47">
            <a:extLst>
              <a:ext uri="{FF2B5EF4-FFF2-40B4-BE49-F238E27FC236}">
                <a16:creationId xmlns:a16="http://schemas.microsoft.com/office/drawing/2014/main" id="{BE671D2B-ADCE-4C08-9008-D9C9F55D478B}"/>
              </a:ext>
            </a:extLst>
          </p:cNvPr>
          <p:cNvSpPr/>
          <p:nvPr/>
        </p:nvSpPr>
        <p:spPr>
          <a:xfrm rot="10800000">
            <a:off x="4818353" y="3216341"/>
            <a:ext cx="182880" cy="1280160"/>
          </a:xfrm>
          <a:prstGeom prst="rect">
            <a:avLst/>
          </a:prstGeom>
          <a:solidFill>
            <a:srgbClr val="85C401"/>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49" name="Rectangle 48">
            <a:extLst>
              <a:ext uri="{FF2B5EF4-FFF2-40B4-BE49-F238E27FC236}">
                <a16:creationId xmlns:a16="http://schemas.microsoft.com/office/drawing/2014/main" id="{090091F0-847F-428F-A76C-5E592F21143A}"/>
              </a:ext>
            </a:extLst>
          </p:cNvPr>
          <p:cNvSpPr/>
          <p:nvPr/>
        </p:nvSpPr>
        <p:spPr>
          <a:xfrm rot="10800000">
            <a:off x="5275553" y="2206999"/>
            <a:ext cx="182880" cy="2286000"/>
          </a:xfrm>
          <a:prstGeom prst="rect">
            <a:avLst/>
          </a:prstGeom>
          <a:solidFill>
            <a:srgbClr val="85C401"/>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50" name="TextBox 49">
            <a:extLst>
              <a:ext uri="{FF2B5EF4-FFF2-40B4-BE49-F238E27FC236}">
                <a16:creationId xmlns:a16="http://schemas.microsoft.com/office/drawing/2014/main" id="{BBF9B4E2-223E-432C-9B9C-BB388F63237E}"/>
              </a:ext>
            </a:extLst>
          </p:cNvPr>
          <p:cNvSpPr txBox="1"/>
          <p:nvPr/>
        </p:nvSpPr>
        <p:spPr>
          <a:xfrm>
            <a:off x="4195332" y="4605421"/>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A</a:t>
            </a:r>
          </a:p>
        </p:txBody>
      </p:sp>
      <p:sp>
        <p:nvSpPr>
          <p:cNvPr id="51" name="TextBox 50">
            <a:extLst>
              <a:ext uri="{FF2B5EF4-FFF2-40B4-BE49-F238E27FC236}">
                <a16:creationId xmlns:a16="http://schemas.microsoft.com/office/drawing/2014/main" id="{6B082A4C-2A79-42FE-9201-7E980A5D8522}"/>
              </a:ext>
            </a:extLst>
          </p:cNvPr>
          <p:cNvSpPr txBox="1"/>
          <p:nvPr/>
        </p:nvSpPr>
        <p:spPr>
          <a:xfrm>
            <a:off x="4653761" y="4605421"/>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B</a:t>
            </a:r>
          </a:p>
        </p:txBody>
      </p:sp>
      <p:sp>
        <p:nvSpPr>
          <p:cNvPr id="52" name="TextBox 51">
            <a:extLst>
              <a:ext uri="{FF2B5EF4-FFF2-40B4-BE49-F238E27FC236}">
                <a16:creationId xmlns:a16="http://schemas.microsoft.com/office/drawing/2014/main" id="{E5DA3635-EC87-4178-8E8B-8D526F4D8675}"/>
              </a:ext>
            </a:extLst>
          </p:cNvPr>
          <p:cNvSpPr txBox="1"/>
          <p:nvPr/>
        </p:nvSpPr>
        <p:spPr>
          <a:xfrm>
            <a:off x="5094459" y="4608728"/>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C</a:t>
            </a:r>
          </a:p>
        </p:txBody>
      </p:sp>
      <p:sp>
        <p:nvSpPr>
          <p:cNvPr id="53" name="TextBox 52">
            <a:extLst>
              <a:ext uri="{FF2B5EF4-FFF2-40B4-BE49-F238E27FC236}">
                <a16:creationId xmlns:a16="http://schemas.microsoft.com/office/drawing/2014/main" id="{5784C7B5-46F5-48FB-9D7D-5617BC6DE708}"/>
              </a:ext>
            </a:extLst>
          </p:cNvPr>
          <p:cNvSpPr txBox="1"/>
          <p:nvPr/>
        </p:nvSpPr>
        <p:spPr>
          <a:xfrm>
            <a:off x="3944523" y="5007849"/>
            <a:ext cx="2031568" cy="1692771"/>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a:t>
            </a:r>
          </a:p>
          <a:p>
            <a:endParaRPr lang="en-US" sz="400"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76" name="Group 75">
            <a:extLst>
              <a:ext uri="{FF2B5EF4-FFF2-40B4-BE49-F238E27FC236}">
                <a16:creationId xmlns:a16="http://schemas.microsoft.com/office/drawing/2014/main" id="{F207F146-E4DF-4154-83DD-98A0C59795CC}"/>
              </a:ext>
            </a:extLst>
          </p:cNvPr>
          <p:cNvGrpSpPr/>
          <p:nvPr/>
        </p:nvGrpSpPr>
        <p:grpSpPr>
          <a:xfrm>
            <a:off x="7144449" y="1721326"/>
            <a:ext cx="1463040" cy="2560320"/>
            <a:chOff x="7726680" y="1490472"/>
            <a:chExt cx="3657600" cy="3790436"/>
          </a:xfrm>
        </p:grpSpPr>
        <p:cxnSp>
          <p:nvCxnSpPr>
            <p:cNvPr id="96" name="Straight Connector 95">
              <a:extLst>
                <a:ext uri="{FF2B5EF4-FFF2-40B4-BE49-F238E27FC236}">
                  <a16:creationId xmlns:a16="http://schemas.microsoft.com/office/drawing/2014/main" id="{AB3B8A44-E252-4E95-9DF3-1E4D1997B3FB}"/>
                </a:ext>
              </a:extLst>
            </p:cNvPr>
            <p:cNvCxnSpPr>
              <a:cxnSpLocks/>
            </p:cNvCxnSpPr>
            <p:nvPr/>
          </p:nvCxnSpPr>
          <p:spPr>
            <a:xfrm>
              <a:off x="7726680" y="317296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94B16F6C-4412-4EFA-A37F-CDD39897BE18}"/>
                </a:ext>
              </a:extLst>
            </p:cNvPr>
            <p:cNvCxnSpPr>
              <a:cxnSpLocks/>
            </p:cNvCxnSpPr>
            <p:nvPr/>
          </p:nvCxnSpPr>
          <p:spPr>
            <a:xfrm>
              <a:off x="7726680" y="443484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6BDBAA6A-124D-4616-A07C-4074F4872D40}"/>
                </a:ext>
              </a:extLst>
            </p:cNvPr>
            <p:cNvCxnSpPr>
              <a:cxnSpLocks/>
            </p:cNvCxnSpPr>
            <p:nvPr/>
          </p:nvCxnSpPr>
          <p:spPr>
            <a:xfrm>
              <a:off x="7726680" y="527608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A2252570-BC45-4112-AFFF-4636064DD8FB}"/>
                </a:ext>
              </a:extLst>
            </p:cNvPr>
            <p:cNvCxnSpPr>
              <a:cxnSpLocks/>
            </p:cNvCxnSpPr>
            <p:nvPr/>
          </p:nvCxnSpPr>
          <p:spPr>
            <a:xfrm>
              <a:off x="7726680" y="485546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BF774E81-4A50-4881-A9A7-15EA6C0B8981}"/>
                </a:ext>
              </a:extLst>
            </p:cNvPr>
            <p:cNvCxnSpPr>
              <a:cxnSpLocks/>
            </p:cNvCxnSpPr>
            <p:nvPr/>
          </p:nvCxnSpPr>
          <p:spPr>
            <a:xfrm>
              <a:off x="7726680" y="359359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911FF683-5AF9-4490-B288-FDE6A63F2F52}"/>
                </a:ext>
              </a:extLst>
            </p:cNvPr>
            <p:cNvCxnSpPr>
              <a:cxnSpLocks/>
            </p:cNvCxnSpPr>
            <p:nvPr/>
          </p:nvCxnSpPr>
          <p:spPr>
            <a:xfrm>
              <a:off x="7726680" y="401421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3ADA4430-6B62-438A-9B94-D3F66270C412}"/>
                </a:ext>
              </a:extLst>
            </p:cNvPr>
            <p:cNvCxnSpPr>
              <a:cxnSpLocks/>
            </p:cNvCxnSpPr>
            <p:nvPr/>
          </p:nvCxnSpPr>
          <p:spPr>
            <a:xfrm>
              <a:off x="7726680" y="275234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F43B480B-2B22-42A7-A81A-65324E3E199D}"/>
                </a:ext>
              </a:extLst>
            </p:cNvPr>
            <p:cNvCxnSpPr>
              <a:cxnSpLocks/>
            </p:cNvCxnSpPr>
            <p:nvPr/>
          </p:nvCxnSpPr>
          <p:spPr>
            <a:xfrm>
              <a:off x="7726680" y="233172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24F9D06F-0A0F-4469-9DA2-DCA50AD9070C}"/>
                </a:ext>
              </a:extLst>
            </p:cNvPr>
            <p:cNvCxnSpPr>
              <a:cxnSpLocks/>
            </p:cNvCxnSpPr>
            <p:nvPr/>
          </p:nvCxnSpPr>
          <p:spPr>
            <a:xfrm>
              <a:off x="7726680" y="191109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2BB55428-BAC2-483B-B2DB-95DA56891B30}"/>
                </a:ext>
              </a:extLst>
            </p:cNvPr>
            <p:cNvCxnSpPr>
              <a:cxnSpLocks/>
            </p:cNvCxnSpPr>
            <p:nvPr/>
          </p:nvCxnSpPr>
          <p:spPr>
            <a:xfrm>
              <a:off x="7726680" y="149047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grpSp>
      <p:grpSp>
        <p:nvGrpSpPr>
          <p:cNvPr id="77" name="Group 76">
            <a:extLst>
              <a:ext uri="{FF2B5EF4-FFF2-40B4-BE49-F238E27FC236}">
                <a16:creationId xmlns:a16="http://schemas.microsoft.com/office/drawing/2014/main" id="{C5A517F8-8D6D-4907-A2DA-149D31E37FE4}"/>
              </a:ext>
            </a:extLst>
          </p:cNvPr>
          <p:cNvGrpSpPr/>
          <p:nvPr/>
        </p:nvGrpSpPr>
        <p:grpSpPr>
          <a:xfrm>
            <a:off x="6458649" y="1584257"/>
            <a:ext cx="729867" cy="2864640"/>
            <a:chOff x="7060821" y="1325971"/>
            <a:chExt cx="729867" cy="4132131"/>
          </a:xfrm>
        </p:grpSpPr>
        <p:sp>
          <p:nvSpPr>
            <p:cNvPr id="86" name="TextBox 85">
              <a:extLst>
                <a:ext uri="{FF2B5EF4-FFF2-40B4-BE49-F238E27FC236}">
                  <a16:creationId xmlns:a16="http://schemas.microsoft.com/office/drawing/2014/main" id="{6988C382-515C-4B43-87A8-52587D23037D}"/>
                </a:ext>
              </a:extLst>
            </p:cNvPr>
            <p:cNvSpPr txBox="1"/>
            <p:nvPr/>
          </p:nvSpPr>
          <p:spPr>
            <a:xfrm>
              <a:off x="7150608" y="51029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a:t>
              </a:r>
            </a:p>
          </p:txBody>
        </p:sp>
        <p:sp>
          <p:nvSpPr>
            <p:cNvPr id="87" name="TextBox 86">
              <a:extLst>
                <a:ext uri="{FF2B5EF4-FFF2-40B4-BE49-F238E27FC236}">
                  <a16:creationId xmlns:a16="http://schemas.microsoft.com/office/drawing/2014/main" id="{781CD576-9561-4E51-8DC6-9C9309CD938F}"/>
                </a:ext>
              </a:extLst>
            </p:cNvPr>
            <p:cNvSpPr txBox="1"/>
            <p:nvPr/>
          </p:nvSpPr>
          <p:spPr>
            <a:xfrm>
              <a:off x="7150608" y="468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$2,000</a:t>
              </a:r>
            </a:p>
          </p:txBody>
        </p:sp>
        <p:sp>
          <p:nvSpPr>
            <p:cNvPr id="88" name="TextBox 87">
              <a:extLst>
                <a:ext uri="{FF2B5EF4-FFF2-40B4-BE49-F238E27FC236}">
                  <a16:creationId xmlns:a16="http://schemas.microsoft.com/office/drawing/2014/main" id="{42290476-8E8C-4701-8B87-93504E6F0168}"/>
                </a:ext>
              </a:extLst>
            </p:cNvPr>
            <p:cNvSpPr txBox="1"/>
            <p:nvPr/>
          </p:nvSpPr>
          <p:spPr>
            <a:xfrm>
              <a:off x="7150608" y="426645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$3,000</a:t>
              </a:r>
            </a:p>
          </p:txBody>
        </p:sp>
        <p:sp>
          <p:nvSpPr>
            <p:cNvPr id="89" name="TextBox 88">
              <a:extLst>
                <a:ext uri="{FF2B5EF4-FFF2-40B4-BE49-F238E27FC236}">
                  <a16:creationId xmlns:a16="http://schemas.microsoft.com/office/drawing/2014/main" id="{040FF6CC-6B87-4143-A2A5-2DE6F44F6C39}"/>
                </a:ext>
              </a:extLst>
            </p:cNvPr>
            <p:cNvSpPr txBox="1"/>
            <p:nvPr/>
          </p:nvSpPr>
          <p:spPr>
            <a:xfrm>
              <a:off x="7150608" y="384917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$4,000</a:t>
              </a:r>
            </a:p>
          </p:txBody>
        </p:sp>
        <p:sp>
          <p:nvSpPr>
            <p:cNvPr id="90" name="TextBox 89">
              <a:extLst>
                <a:ext uri="{FF2B5EF4-FFF2-40B4-BE49-F238E27FC236}">
                  <a16:creationId xmlns:a16="http://schemas.microsoft.com/office/drawing/2014/main" id="{B5BA25CE-01C4-413F-89D0-8F38E2078F63}"/>
                </a:ext>
              </a:extLst>
            </p:cNvPr>
            <p:cNvSpPr txBox="1"/>
            <p:nvPr/>
          </p:nvSpPr>
          <p:spPr>
            <a:xfrm>
              <a:off x="7150608" y="3420441"/>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$5,000</a:t>
              </a:r>
            </a:p>
          </p:txBody>
        </p:sp>
        <p:sp>
          <p:nvSpPr>
            <p:cNvPr id="91" name="TextBox 90">
              <a:extLst>
                <a:ext uri="{FF2B5EF4-FFF2-40B4-BE49-F238E27FC236}">
                  <a16:creationId xmlns:a16="http://schemas.microsoft.com/office/drawing/2014/main" id="{F4994A37-1477-4BB3-BF0A-165A53C449A9}"/>
                </a:ext>
              </a:extLst>
            </p:cNvPr>
            <p:cNvSpPr txBox="1"/>
            <p:nvPr/>
          </p:nvSpPr>
          <p:spPr>
            <a:xfrm>
              <a:off x="7150608" y="300458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$6,000</a:t>
              </a:r>
            </a:p>
          </p:txBody>
        </p:sp>
        <p:sp>
          <p:nvSpPr>
            <p:cNvPr id="92" name="TextBox 91">
              <a:extLst>
                <a:ext uri="{FF2B5EF4-FFF2-40B4-BE49-F238E27FC236}">
                  <a16:creationId xmlns:a16="http://schemas.microsoft.com/office/drawing/2014/main" id="{48CB08BD-79B8-4534-A803-127517E63F27}"/>
                </a:ext>
              </a:extLst>
            </p:cNvPr>
            <p:cNvSpPr txBox="1"/>
            <p:nvPr/>
          </p:nvSpPr>
          <p:spPr>
            <a:xfrm>
              <a:off x="7150608" y="257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$7,000</a:t>
              </a:r>
            </a:p>
          </p:txBody>
        </p:sp>
        <p:sp>
          <p:nvSpPr>
            <p:cNvPr id="93" name="TextBox 92">
              <a:extLst>
                <a:ext uri="{FF2B5EF4-FFF2-40B4-BE49-F238E27FC236}">
                  <a16:creationId xmlns:a16="http://schemas.microsoft.com/office/drawing/2014/main" id="{A5D9FCFF-D21A-4DEE-861E-0133E4750307}"/>
                </a:ext>
              </a:extLst>
            </p:cNvPr>
            <p:cNvSpPr txBox="1"/>
            <p:nvPr/>
          </p:nvSpPr>
          <p:spPr>
            <a:xfrm>
              <a:off x="7150608" y="216004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$8,000</a:t>
              </a:r>
            </a:p>
          </p:txBody>
        </p:sp>
        <p:sp>
          <p:nvSpPr>
            <p:cNvPr id="94" name="TextBox 93">
              <a:extLst>
                <a:ext uri="{FF2B5EF4-FFF2-40B4-BE49-F238E27FC236}">
                  <a16:creationId xmlns:a16="http://schemas.microsoft.com/office/drawing/2014/main" id="{521F0709-6BD2-4946-A14F-9BA980C25B41}"/>
                </a:ext>
              </a:extLst>
            </p:cNvPr>
            <p:cNvSpPr txBox="1"/>
            <p:nvPr/>
          </p:nvSpPr>
          <p:spPr>
            <a:xfrm>
              <a:off x="7150608" y="17442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$9,000</a:t>
              </a:r>
            </a:p>
          </p:txBody>
        </p:sp>
        <p:sp>
          <p:nvSpPr>
            <p:cNvPr id="95" name="TextBox 94">
              <a:extLst>
                <a:ext uri="{FF2B5EF4-FFF2-40B4-BE49-F238E27FC236}">
                  <a16:creationId xmlns:a16="http://schemas.microsoft.com/office/drawing/2014/main" id="{8CCD5E27-AE64-4951-AD3F-B6FC383EE29A}"/>
                </a:ext>
              </a:extLst>
            </p:cNvPr>
            <p:cNvSpPr txBox="1"/>
            <p:nvPr/>
          </p:nvSpPr>
          <p:spPr>
            <a:xfrm>
              <a:off x="7060821" y="1325971"/>
              <a:ext cx="729867"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$10,000</a:t>
              </a:r>
            </a:p>
          </p:txBody>
        </p:sp>
      </p:grpSp>
      <p:sp>
        <p:nvSpPr>
          <p:cNvPr id="78" name="Rectangle 77">
            <a:extLst>
              <a:ext uri="{FF2B5EF4-FFF2-40B4-BE49-F238E27FC236}">
                <a16:creationId xmlns:a16="http://schemas.microsoft.com/office/drawing/2014/main" id="{FBCE26D2-00BA-40C0-AA9B-C8564072B35D}"/>
              </a:ext>
            </a:extLst>
          </p:cNvPr>
          <p:cNvSpPr/>
          <p:nvPr/>
        </p:nvSpPr>
        <p:spPr>
          <a:xfrm rot="10800000">
            <a:off x="7287233" y="3024354"/>
            <a:ext cx="182880" cy="1463040"/>
          </a:xfrm>
          <a:prstGeom prst="rect">
            <a:avLst/>
          </a:prstGeom>
          <a:solidFill>
            <a:srgbClr val="3EB8CD"/>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79" name="Rectangle 78">
            <a:extLst>
              <a:ext uri="{FF2B5EF4-FFF2-40B4-BE49-F238E27FC236}">
                <a16:creationId xmlns:a16="http://schemas.microsoft.com/office/drawing/2014/main" id="{E40DB78F-7568-4923-BD8A-462E98FA87A1}"/>
              </a:ext>
            </a:extLst>
          </p:cNvPr>
          <p:cNvSpPr/>
          <p:nvPr/>
        </p:nvSpPr>
        <p:spPr>
          <a:xfrm rot="10800000">
            <a:off x="7744433" y="2198122"/>
            <a:ext cx="182880" cy="2286000"/>
          </a:xfrm>
          <a:prstGeom prst="rect">
            <a:avLst/>
          </a:prstGeom>
          <a:solidFill>
            <a:srgbClr val="3EB8CD"/>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80" name="Rectangle 79">
            <a:extLst>
              <a:ext uri="{FF2B5EF4-FFF2-40B4-BE49-F238E27FC236}">
                <a16:creationId xmlns:a16="http://schemas.microsoft.com/office/drawing/2014/main" id="{44E34A07-B44A-4360-8F22-DFBD7FFB4C6C}"/>
              </a:ext>
            </a:extLst>
          </p:cNvPr>
          <p:cNvSpPr/>
          <p:nvPr/>
        </p:nvSpPr>
        <p:spPr>
          <a:xfrm rot="10800000">
            <a:off x="8201633" y="2468940"/>
            <a:ext cx="182880" cy="2011680"/>
          </a:xfrm>
          <a:prstGeom prst="rect">
            <a:avLst/>
          </a:prstGeom>
          <a:solidFill>
            <a:srgbClr val="3EB8CD"/>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81" name="TextBox 80">
            <a:extLst>
              <a:ext uri="{FF2B5EF4-FFF2-40B4-BE49-F238E27FC236}">
                <a16:creationId xmlns:a16="http://schemas.microsoft.com/office/drawing/2014/main" id="{1882AAA6-4030-4D70-9D66-D7D792E64BDB}"/>
              </a:ext>
            </a:extLst>
          </p:cNvPr>
          <p:cNvSpPr txBox="1"/>
          <p:nvPr/>
        </p:nvSpPr>
        <p:spPr>
          <a:xfrm>
            <a:off x="7121412" y="4593042"/>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A</a:t>
            </a:r>
          </a:p>
        </p:txBody>
      </p:sp>
      <p:sp>
        <p:nvSpPr>
          <p:cNvPr id="82" name="TextBox 81">
            <a:extLst>
              <a:ext uri="{FF2B5EF4-FFF2-40B4-BE49-F238E27FC236}">
                <a16:creationId xmlns:a16="http://schemas.microsoft.com/office/drawing/2014/main" id="{7BD3F2BE-3F3C-42F0-9EA8-F6957C2D1351}"/>
              </a:ext>
            </a:extLst>
          </p:cNvPr>
          <p:cNvSpPr txBox="1"/>
          <p:nvPr/>
        </p:nvSpPr>
        <p:spPr>
          <a:xfrm>
            <a:off x="7579841" y="4593042"/>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B</a:t>
            </a:r>
          </a:p>
        </p:txBody>
      </p:sp>
      <p:sp>
        <p:nvSpPr>
          <p:cNvPr id="83" name="TextBox 82">
            <a:extLst>
              <a:ext uri="{FF2B5EF4-FFF2-40B4-BE49-F238E27FC236}">
                <a16:creationId xmlns:a16="http://schemas.microsoft.com/office/drawing/2014/main" id="{B3C0783C-2921-4767-8804-6803D79B863B}"/>
              </a:ext>
            </a:extLst>
          </p:cNvPr>
          <p:cNvSpPr txBox="1"/>
          <p:nvPr/>
        </p:nvSpPr>
        <p:spPr>
          <a:xfrm>
            <a:off x="8020539" y="4596349"/>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C</a:t>
            </a:r>
          </a:p>
        </p:txBody>
      </p:sp>
      <p:sp>
        <p:nvSpPr>
          <p:cNvPr id="84" name="TextBox 83">
            <a:extLst>
              <a:ext uri="{FF2B5EF4-FFF2-40B4-BE49-F238E27FC236}">
                <a16:creationId xmlns:a16="http://schemas.microsoft.com/office/drawing/2014/main" id="{12378A20-6967-49D6-A9FB-BFF3CE9106AF}"/>
              </a:ext>
            </a:extLst>
          </p:cNvPr>
          <p:cNvSpPr txBox="1"/>
          <p:nvPr/>
        </p:nvSpPr>
        <p:spPr>
          <a:xfrm>
            <a:off x="6870603" y="4995470"/>
            <a:ext cx="2031568" cy="1692771"/>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a:t>
            </a:r>
          </a:p>
          <a:p>
            <a:endParaRPr lang="en-US" sz="400"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5E9DF66C-0646-4283-920C-98DF43EA6A4C}"/>
              </a:ext>
            </a:extLst>
          </p:cNvPr>
          <p:cNvGrpSpPr/>
          <p:nvPr/>
        </p:nvGrpSpPr>
        <p:grpSpPr>
          <a:xfrm>
            <a:off x="10070529" y="1716346"/>
            <a:ext cx="1463040" cy="2560320"/>
            <a:chOff x="7726680" y="1490472"/>
            <a:chExt cx="3657600" cy="3790436"/>
          </a:xfrm>
        </p:grpSpPr>
        <p:cxnSp>
          <p:nvCxnSpPr>
            <p:cNvPr id="127" name="Straight Connector 126">
              <a:extLst>
                <a:ext uri="{FF2B5EF4-FFF2-40B4-BE49-F238E27FC236}">
                  <a16:creationId xmlns:a16="http://schemas.microsoft.com/office/drawing/2014/main" id="{BD61AEB4-256E-4BE3-A811-1F25F6DA938F}"/>
                </a:ext>
              </a:extLst>
            </p:cNvPr>
            <p:cNvCxnSpPr>
              <a:cxnSpLocks/>
            </p:cNvCxnSpPr>
            <p:nvPr/>
          </p:nvCxnSpPr>
          <p:spPr>
            <a:xfrm>
              <a:off x="7726680" y="317296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3A30D982-CBCB-42CD-9872-0C2DDD38DD16}"/>
                </a:ext>
              </a:extLst>
            </p:cNvPr>
            <p:cNvCxnSpPr>
              <a:cxnSpLocks/>
            </p:cNvCxnSpPr>
            <p:nvPr/>
          </p:nvCxnSpPr>
          <p:spPr>
            <a:xfrm>
              <a:off x="7726680" y="443484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C03F525F-A615-49D5-B2AF-D57772BD11A8}"/>
                </a:ext>
              </a:extLst>
            </p:cNvPr>
            <p:cNvCxnSpPr>
              <a:cxnSpLocks/>
            </p:cNvCxnSpPr>
            <p:nvPr/>
          </p:nvCxnSpPr>
          <p:spPr>
            <a:xfrm>
              <a:off x="7726680" y="527608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0A1AF4AF-7FA4-4EA4-BC2E-4DBD38720FAD}"/>
                </a:ext>
              </a:extLst>
            </p:cNvPr>
            <p:cNvCxnSpPr>
              <a:cxnSpLocks/>
            </p:cNvCxnSpPr>
            <p:nvPr/>
          </p:nvCxnSpPr>
          <p:spPr>
            <a:xfrm>
              <a:off x="7726680" y="485546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ACA449EC-5BC2-44C8-BFC0-7A1D10331D68}"/>
                </a:ext>
              </a:extLst>
            </p:cNvPr>
            <p:cNvCxnSpPr>
              <a:cxnSpLocks/>
            </p:cNvCxnSpPr>
            <p:nvPr/>
          </p:nvCxnSpPr>
          <p:spPr>
            <a:xfrm>
              <a:off x="7726680" y="359359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C037D29A-ABB1-43A6-A6AD-88E443207ED5}"/>
                </a:ext>
              </a:extLst>
            </p:cNvPr>
            <p:cNvCxnSpPr>
              <a:cxnSpLocks/>
            </p:cNvCxnSpPr>
            <p:nvPr/>
          </p:nvCxnSpPr>
          <p:spPr>
            <a:xfrm>
              <a:off x="7726680" y="401421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A2657B07-629F-49EA-856D-B808CAD5EF0B}"/>
                </a:ext>
              </a:extLst>
            </p:cNvPr>
            <p:cNvCxnSpPr>
              <a:cxnSpLocks/>
            </p:cNvCxnSpPr>
            <p:nvPr/>
          </p:nvCxnSpPr>
          <p:spPr>
            <a:xfrm>
              <a:off x="7726680" y="275234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400BEB85-CDF3-4840-B783-8A76CD44F818}"/>
                </a:ext>
              </a:extLst>
            </p:cNvPr>
            <p:cNvCxnSpPr>
              <a:cxnSpLocks/>
            </p:cNvCxnSpPr>
            <p:nvPr/>
          </p:nvCxnSpPr>
          <p:spPr>
            <a:xfrm>
              <a:off x="7726680" y="233172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490A8424-9797-47E8-8BEB-8B1F6F411081}"/>
                </a:ext>
              </a:extLst>
            </p:cNvPr>
            <p:cNvCxnSpPr>
              <a:cxnSpLocks/>
            </p:cNvCxnSpPr>
            <p:nvPr/>
          </p:nvCxnSpPr>
          <p:spPr>
            <a:xfrm>
              <a:off x="7726680" y="191109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5A3E8857-158F-42DC-ADA9-56ED8899340D}"/>
                </a:ext>
              </a:extLst>
            </p:cNvPr>
            <p:cNvCxnSpPr>
              <a:cxnSpLocks/>
            </p:cNvCxnSpPr>
            <p:nvPr/>
          </p:nvCxnSpPr>
          <p:spPr>
            <a:xfrm>
              <a:off x="7726680" y="149047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grpSp>
      <p:grpSp>
        <p:nvGrpSpPr>
          <p:cNvPr id="108" name="Group 107">
            <a:extLst>
              <a:ext uri="{FF2B5EF4-FFF2-40B4-BE49-F238E27FC236}">
                <a16:creationId xmlns:a16="http://schemas.microsoft.com/office/drawing/2014/main" id="{00701BDA-012E-46FD-A239-94794589950A}"/>
              </a:ext>
            </a:extLst>
          </p:cNvPr>
          <p:cNvGrpSpPr/>
          <p:nvPr/>
        </p:nvGrpSpPr>
        <p:grpSpPr>
          <a:xfrm>
            <a:off x="9384729" y="1579277"/>
            <a:ext cx="729867" cy="2864640"/>
            <a:chOff x="7060821" y="1325971"/>
            <a:chExt cx="729867" cy="4132131"/>
          </a:xfrm>
        </p:grpSpPr>
        <p:sp>
          <p:nvSpPr>
            <p:cNvPr id="117" name="TextBox 116">
              <a:extLst>
                <a:ext uri="{FF2B5EF4-FFF2-40B4-BE49-F238E27FC236}">
                  <a16:creationId xmlns:a16="http://schemas.microsoft.com/office/drawing/2014/main" id="{6ACB36C3-0BF0-4D5E-9FAD-72CDCD36E790}"/>
                </a:ext>
              </a:extLst>
            </p:cNvPr>
            <p:cNvSpPr txBox="1"/>
            <p:nvPr/>
          </p:nvSpPr>
          <p:spPr>
            <a:xfrm>
              <a:off x="7150608" y="51029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a:t>
              </a:r>
            </a:p>
          </p:txBody>
        </p:sp>
        <p:sp>
          <p:nvSpPr>
            <p:cNvPr id="118" name="TextBox 117">
              <a:extLst>
                <a:ext uri="{FF2B5EF4-FFF2-40B4-BE49-F238E27FC236}">
                  <a16:creationId xmlns:a16="http://schemas.microsoft.com/office/drawing/2014/main" id="{8CD5232D-1FFF-4327-B881-89CBB50883C8}"/>
                </a:ext>
              </a:extLst>
            </p:cNvPr>
            <p:cNvSpPr txBox="1"/>
            <p:nvPr/>
          </p:nvSpPr>
          <p:spPr>
            <a:xfrm>
              <a:off x="7150608" y="468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$2,000</a:t>
              </a:r>
            </a:p>
          </p:txBody>
        </p:sp>
        <p:sp>
          <p:nvSpPr>
            <p:cNvPr id="119" name="TextBox 118">
              <a:extLst>
                <a:ext uri="{FF2B5EF4-FFF2-40B4-BE49-F238E27FC236}">
                  <a16:creationId xmlns:a16="http://schemas.microsoft.com/office/drawing/2014/main" id="{CBA9A4E3-138A-4923-8830-17C75DDEF46C}"/>
                </a:ext>
              </a:extLst>
            </p:cNvPr>
            <p:cNvSpPr txBox="1"/>
            <p:nvPr/>
          </p:nvSpPr>
          <p:spPr>
            <a:xfrm>
              <a:off x="7150608" y="426645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$3,000</a:t>
              </a:r>
            </a:p>
          </p:txBody>
        </p:sp>
        <p:sp>
          <p:nvSpPr>
            <p:cNvPr id="120" name="TextBox 119">
              <a:extLst>
                <a:ext uri="{FF2B5EF4-FFF2-40B4-BE49-F238E27FC236}">
                  <a16:creationId xmlns:a16="http://schemas.microsoft.com/office/drawing/2014/main" id="{FBF6D523-D53B-4E21-B340-7D5FECF7D62B}"/>
                </a:ext>
              </a:extLst>
            </p:cNvPr>
            <p:cNvSpPr txBox="1"/>
            <p:nvPr/>
          </p:nvSpPr>
          <p:spPr>
            <a:xfrm>
              <a:off x="7150608" y="384917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$4,000</a:t>
              </a:r>
            </a:p>
          </p:txBody>
        </p:sp>
        <p:sp>
          <p:nvSpPr>
            <p:cNvPr id="121" name="TextBox 120">
              <a:extLst>
                <a:ext uri="{FF2B5EF4-FFF2-40B4-BE49-F238E27FC236}">
                  <a16:creationId xmlns:a16="http://schemas.microsoft.com/office/drawing/2014/main" id="{D5E47F9D-943B-4CBE-A126-8B74A86850C5}"/>
                </a:ext>
              </a:extLst>
            </p:cNvPr>
            <p:cNvSpPr txBox="1"/>
            <p:nvPr/>
          </p:nvSpPr>
          <p:spPr>
            <a:xfrm>
              <a:off x="7150608" y="3420441"/>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$5,000</a:t>
              </a:r>
            </a:p>
          </p:txBody>
        </p:sp>
        <p:sp>
          <p:nvSpPr>
            <p:cNvPr id="122" name="TextBox 121">
              <a:extLst>
                <a:ext uri="{FF2B5EF4-FFF2-40B4-BE49-F238E27FC236}">
                  <a16:creationId xmlns:a16="http://schemas.microsoft.com/office/drawing/2014/main" id="{530ACD9D-003F-4DD5-A550-FE69D226256D}"/>
                </a:ext>
              </a:extLst>
            </p:cNvPr>
            <p:cNvSpPr txBox="1"/>
            <p:nvPr/>
          </p:nvSpPr>
          <p:spPr>
            <a:xfrm>
              <a:off x="7150608" y="300458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$6,000</a:t>
              </a:r>
            </a:p>
          </p:txBody>
        </p:sp>
        <p:sp>
          <p:nvSpPr>
            <p:cNvPr id="123" name="TextBox 122">
              <a:extLst>
                <a:ext uri="{FF2B5EF4-FFF2-40B4-BE49-F238E27FC236}">
                  <a16:creationId xmlns:a16="http://schemas.microsoft.com/office/drawing/2014/main" id="{3360954D-E8F4-450D-A2CD-5050BEE95A26}"/>
                </a:ext>
              </a:extLst>
            </p:cNvPr>
            <p:cNvSpPr txBox="1"/>
            <p:nvPr/>
          </p:nvSpPr>
          <p:spPr>
            <a:xfrm>
              <a:off x="7150608" y="257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$7,000</a:t>
              </a:r>
            </a:p>
          </p:txBody>
        </p:sp>
        <p:sp>
          <p:nvSpPr>
            <p:cNvPr id="124" name="TextBox 123">
              <a:extLst>
                <a:ext uri="{FF2B5EF4-FFF2-40B4-BE49-F238E27FC236}">
                  <a16:creationId xmlns:a16="http://schemas.microsoft.com/office/drawing/2014/main" id="{D7ED294E-947C-4544-9F0E-FB98E0278AAF}"/>
                </a:ext>
              </a:extLst>
            </p:cNvPr>
            <p:cNvSpPr txBox="1"/>
            <p:nvPr/>
          </p:nvSpPr>
          <p:spPr>
            <a:xfrm>
              <a:off x="7150608" y="216004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$8,000</a:t>
              </a:r>
            </a:p>
          </p:txBody>
        </p:sp>
        <p:sp>
          <p:nvSpPr>
            <p:cNvPr id="125" name="TextBox 124">
              <a:extLst>
                <a:ext uri="{FF2B5EF4-FFF2-40B4-BE49-F238E27FC236}">
                  <a16:creationId xmlns:a16="http://schemas.microsoft.com/office/drawing/2014/main" id="{B945892C-3FA0-4E20-9663-E53BFD297E0A}"/>
                </a:ext>
              </a:extLst>
            </p:cNvPr>
            <p:cNvSpPr txBox="1"/>
            <p:nvPr/>
          </p:nvSpPr>
          <p:spPr>
            <a:xfrm>
              <a:off x="7150608" y="17442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$9,000</a:t>
              </a:r>
            </a:p>
          </p:txBody>
        </p:sp>
        <p:sp>
          <p:nvSpPr>
            <p:cNvPr id="126" name="TextBox 125">
              <a:extLst>
                <a:ext uri="{FF2B5EF4-FFF2-40B4-BE49-F238E27FC236}">
                  <a16:creationId xmlns:a16="http://schemas.microsoft.com/office/drawing/2014/main" id="{84D2AE64-9C3F-4B03-96DE-098FA64BDEF7}"/>
                </a:ext>
              </a:extLst>
            </p:cNvPr>
            <p:cNvSpPr txBox="1"/>
            <p:nvPr/>
          </p:nvSpPr>
          <p:spPr>
            <a:xfrm>
              <a:off x="7060821" y="1325971"/>
              <a:ext cx="729867"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$10,000</a:t>
              </a:r>
            </a:p>
          </p:txBody>
        </p:sp>
      </p:grpSp>
      <p:sp>
        <p:nvSpPr>
          <p:cNvPr id="109" name="Rectangle 108">
            <a:extLst>
              <a:ext uri="{FF2B5EF4-FFF2-40B4-BE49-F238E27FC236}">
                <a16:creationId xmlns:a16="http://schemas.microsoft.com/office/drawing/2014/main" id="{D3D222FE-D3BE-4287-863B-AA9DCF88F0BF}"/>
              </a:ext>
            </a:extLst>
          </p:cNvPr>
          <p:cNvSpPr/>
          <p:nvPr/>
        </p:nvSpPr>
        <p:spPr>
          <a:xfrm rot="10800000">
            <a:off x="10213313" y="3568014"/>
            <a:ext cx="182880" cy="914400"/>
          </a:xfrm>
          <a:prstGeom prst="rect">
            <a:avLst/>
          </a:prstGeom>
          <a:solidFill>
            <a:srgbClr val="FFA803"/>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10" name="Rectangle 109">
            <a:extLst>
              <a:ext uri="{FF2B5EF4-FFF2-40B4-BE49-F238E27FC236}">
                <a16:creationId xmlns:a16="http://schemas.microsoft.com/office/drawing/2014/main" id="{44892311-7918-4373-930F-1116510B8E1D}"/>
              </a:ext>
            </a:extLst>
          </p:cNvPr>
          <p:cNvSpPr/>
          <p:nvPr/>
        </p:nvSpPr>
        <p:spPr>
          <a:xfrm rot="10800000">
            <a:off x="10670513" y="2741782"/>
            <a:ext cx="182880" cy="1737360"/>
          </a:xfrm>
          <a:prstGeom prst="rect">
            <a:avLst/>
          </a:prstGeom>
          <a:solidFill>
            <a:srgbClr val="FFA803"/>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11" name="Rectangle 110">
            <a:extLst>
              <a:ext uri="{FF2B5EF4-FFF2-40B4-BE49-F238E27FC236}">
                <a16:creationId xmlns:a16="http://schemas.microsoft.com/office/drawing/2014/main" id="{E93E19CE-2B7A-4653-8954-3C829092B8CD}"/>
              </a:ext>
            </a:extLst>
          </p:cNvPr>
          <p:cNvSpPr/>
          <p:nvPr/>
        </p:nvSpPr>
        <p:spPr>
          <a:xfrm rot="10800000">
            <a:off x="11127713" y="2098200"/>
            <a:ext cx="182880" cy="2377440"/>
          </a:xfrm>
          <a:prstGeom prst="rect">
            <a:avLst/>
          </a:prstGeom>
          <a:solidFill>
            <a:srgbClr val="FFA803"/>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12" name="TextBox 111">
            <a:extLst>
              <a:ext uri="{FF2B5EF4-FFF2-40B4-BE49-F238E27FC236}">
                <a16:creationId xmlns:a16="http://schemas.microsoft.com/office/drawing/2014/main" id="{60A4BFC3-9646-409C-A0E4-79EFBDA9DBA6}"/>
              </a:ext>
            </a:extLst>
          </p:cNvPr>
          <p:cNvSpPr txBox="1"/>
          <p:nvPr/>
        </p:nvSpPr>
        <p:spPr>
          <a:xfrm>
            <a:off x="10047492" y="4588062"/>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A</a:t>
            </a:r>
          </a:p>
        </p:txBody>
      </p:sp>
      <p:sp>
        <p:nvSpPr>
          <p:cNvPr id="113" name="TextBox 112">
            <a:extLst>
              <a:ext uri="{FF2B5EF4-FFF2-40B4-BE49-F238E27FC236}">
                <a16:creationId xmlns:a16="http://schemas.microsoft.com/office/drawing/2014/main" id="{C2464C5A-5DA3-4903-AB1E-CE9AFC45BB66}"/>
              </a:ext>
            </a:extLst>
          </p:cNvPr>
          <p:cNvSpPr txBox="1"/>
          <p:nvPr/>
        </p:nvSpPr>
        <p:spPr>
          <a:xfrm>
            <a:off x="10505921" y="4588062"/>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B</a:t>
            </a:r>
          </a:p>
        </p:txBody>
      </p:sp>
      <p:sp>
        <p:nvSpPr>
          <p:cNvPr id="114" name="TextBox 113">
            <a:extLst>
              <a:ext uri="{FF2B5EF4-FFF2-40B4-BE49-F238E27FC236}">
                <a16:creationId xmlns:a16="http://schemas.microsoft.com/office/drawing/2014/main" id="{B46B886C-4EB1-4C78-BCF3-6176312DFE12}"/>
              </a:ext>
            </a:extLst>
          </p:cNvPr>
          <p:cNvSpPr txBox="1"/>
          <p:nvPr/>
        </p:nvSpPr>
        <p:spPr>
          <a:xfrm>
            <a:off x="10946619" y="4591369"/>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C</a:t>
            </a:r>
          </a:p>
        </p:txBody>
      </p:sp>
      <p:sp>
        <p:nvSpPr>
          <p:cNvPr id="115" name="TextBox 114">
            <a:extLst>
              <a:ext uri="{FF2B5EF4-FFF2-40B4-BE49-F238E27FC236}">
                <a16:creationId xmlns:a16="http://schemas.microsoft.com/office/drawing/2014/main" id="{88A6A030-14C9-4BF5-9984-D9428D8575BC}"/>
              </a:ext>
            </a:extLst>
          </p:cNvPr>
          <p:cNvSpPr txBox="1"/>
          <p:nvPr/>
        </p:nvSpPr>
        <p:spPr>
          <a:xfrm>
            <a:off x="9796683" y="4990490"/>
            <a:ext cx="2031568" cy="1692771"/>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a:t>
            </a:r>
          </a:p>
          <a:p>
            <a:endParaRPr lang="en-US" sz="400"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sp>
        <p:nvSpPr>
          <p:cNvPr id="137" name="TextBox 136">
            <a:extLst>
              <a:ext uri="{FF2B5EF4-FFF2-40B4-BE49-F238E27FC236}">
                <a16:creationId xmlns:a16="http://schemas.microsoft.com/office/drawing/2014/main" id="{7007A8A7-528D-4E18-B852-05D12393AB0A}"/>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
        <p:nvSpPr>
          <p:cNvPr id="138" name="Freeform 213">
            <a:extLst>
              <a:ext uri="{FF2B5EF4-FFF2-40B4-BE49-F238E27FC236}">
                <a16:creationId xmlns:a16="http://schemas.microsoft.com/office/drawing/2014/main" id="{BA57E888-A148-4448-AA3E-15A68A8F1721}"/>
              </a:ext>
            </a:extLst>
          </p:cNvPr>
          <p:cNvSpPr>
            <a:spLocks noChangeAspect="1" noEditPoints="1"/>
          </p:cNvSpPr>
          <p:nvPr/>
        </p:nvSpPr>
        <p:spPr bwMode="auto">
          <a:xfrm>
            <a:off x="3613258" y="5019728"/>
            <a:ext cx="265176" cy="424281"/>
          </a:xfrm>
          <a:custGeom>
            <a:avLst/>
            <a:gdLst>
              <a:gd name="T0" fmla="*/ 78 w 86"/>
              <a:gd name="T1" fmla="*/ 116 h 138"/>
              <a:gd name="T2" fmla="*/ 9 w 86"/>
              <a:gd name="T3" fmla="*/ 116 h 138"/>
              <a:gd name="T4" fmla="*/ 9 w 86"/>
              <a:gd name="T5" fmla="*/ 21 h 138"/>
              <a:gd name="T6" fmla="*/ 78 w 86"/>
              <a:gd name="T7" fmla="*/ 21 h 138"/>
              <a:gd name="T8" fmla="*/ 78 w 86"/>
              <a:gd name="T9" fmla="*/ 116 h 138"/>
              <a:gd name="T10" fmla="*/ 43 w 86"/>
              <a:gd name="T11" fmla="*/ 134 h 138"/>
              <a:gd name="T12" fmla="*/ 37 w 86"/>
              <a:gd name="T13" fmla="*/ 127 h 138"/>
              <a:gd name="T14" fmla="*/ 43 w 86"/>
              <a:gd name="T15" fmla="*/ 121 h 138"/>
              <a:gd name="T16" fmla="*/ 50 w 86"/>
              <a:gd name="T17" fmla="*/ 127 h 138"/>
              <a:gd name="T18" fmla="*/ 43 w 86"/>
              <a:gd name="T19" fmla="*/ 134 h 138"/>
              <a:gd name="T20" fmla="*/ 28 w 86"/>
              <a:gd name="T21" fmla="*/ 8 h 138"/>
              <a:gd name="T22" fmla="*/ 58 w 86"/>
              <a:gd name="T23" fmla="*/ 8 h 138"/>
              <a:gd name="T24" fmla="*/ 60 w 86"/>
              <a:gd name="T25" fmla="*/ 10 h 138"/>
              <a:gd name="T26" fmla="*/ 58 w 86"/>
              <a:gd name="T27" fmla="*/ 13 h 138"/>
              <a:gd name="T28" fmla="*/ 28 w 86"/>
              <a:gd name="T29" fmla="*/ 13 h 138"/>
              <a:gd name="T30" fmla="*/ 26 w 86"/>
              <a:gd name="T31" fmla="*/ 10 h 138"/>
              <a:gd name="T32" fmla="*/ 28 w 86"/>
              <a:gd name="T33" fmla="*/ 8 h 138"/>
              <a:gd name="T34" fmla="*/ 78 w 86"/>
              <a:gd name="T35" fmla="*/ 0 h 138"/>
              <a:gd name="T36" fmla="*/ 9 w 86"/>
              <a:gd name="T37" fmla="*/ 0 h 138"/>
              <a:gd name="T38" fmla="*/ 0 w 86"/>
              <a:gd name="T39" fmla="*/ 8 h 138"/>
              <a:gd name="T40" fmla="*/ 0 w 86"/>
              <a:gd name="T41" fmla="*/ 129 h 138"/>
              <a:gd name="T42" fmla="*/ 9 w 86"/>
              <a:gd name="T43" fmla="*/ 138 h 138"/>
              <a:gd name="T44" fmla="*/ 78 w 86"/>
              <a:gd name="T45" fmla="*/ 138 h 138"/>
              <a:gd name="T46" fmla="*/ 86 w 86"/>
              <a:gd name="T47" fmla="*/ 129 h 138"/>
              <a:gd name="T48" fmla="*/ 86 w 86"/>
              <a:gd name="T49" fmla="*/ 8 h 138"/>
              <a:gd name="T50" fmla="*/ 78 w 86"/>
              <a:gd name="T5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138">
                <a:moveTo>
                  <a:pt x="78" y="116"/>
                </a:moveTo>
                <a:cubicBezTo>
                  <a:pt x="9" y="116"/>
                  <a:pt x="9" y="116"/>
                  <a:pt x="9" y="116"/>
                </a:cubicBezTo>
                <a:cubicBezTo>
                  <a:pt x="9" y="21"/>
                  <a:pt x="9" y="21"/>
                  <a:pt x="9" y="21"/>
                </a:cubicBezTo>
                <a:cubicBezTo>
                  <a:pt x="78" y="21"/>
                  <a:pt x="78" y="21"/>
                  <a:pt x="78" y="21"/>
                </a:cubicBezTo>
                <a:cubicBezTo>
                  <a:pt x="78" y="116"/>
                  <a:pt x="78" y="116"/>
                  <a:pt x="78" y="116"/>
                </a:cubicBezTo>
                <a:close/>
                <a:moveTo>
                  <a:pt x="43" y="134"/>
                </a:moveTo>
                <a:cubicBezTo>
                  <a:pt x="40" y="134"/>
                  <a:pt x="37" y="131"/>
                  <a:pt x="37" y="127"/>
                </a:cubicBezTo>
                <a:cubicBezTo>
                  <a:pt x="37" y="124"/>
                  <a:pt x="40" y="121"/>
                  <a:pt x="43" y="121"/>
                </a:cubicBezTo>
                <a:cubicBezTo>
                  <a:pt x="47" y="121"/>
                  <a:pt x="50" y="124"/>
                  <a:pt x="50" y="127"/>
                </a:cubicBezTo>
                <a:cubicBezTo>
                  <a:pt x="50" y="131"/>
                  <a:pt x="47" y="134"/>
                  <a:pt x="43" y="134"/>
                </a:cubicBezTo>
                <a:close/>
                <a:moveTo>
                  <a:pt x="28" y="8"/>
                </a:moveTo>
                <a:cubicBezTo>
                  <a:pt x="58" y="8"/>
                  <a:pt x="58" y="8"/>
                  <a:pt x="58" y="8"/>
                </a:cubicBezTo>
                <a:cubicBezTo>
                  <a:pt x="59" y="8"/>
                  <a:pt x="60" y="9"/>
                  <a:pt x="60" y="10"/>
                </a:cubicBezTo>
                <a:cubicBezTo>
                  <a:pt x="60" y="12"/>
                  <a:pt x="59" y="13"/>
                  <a:pt x="58" y="13"/>
                </a:cubicBezTo>
                <a:cubicBezTo>
                  <a:pt x="28" y="13"/>
                  <a:pt x="28" y="13"/>
                  <a:pt x="28" y="13"/>
                </a:cubicBezTo>
                <a:cubicBezTo>
                  <a:pt x="27" y="13"/>
                  <a:pt x="26" y="12"/>
                  <a:pt x="26" y="10"/>
                </a:cubicBezTo>
                <a:cubicBezTo>
                  <a:pt x="26" y="9"/>
                  <a:pt x="27" y="8"/>
                  <a:pt x="28" y="8"/>
                </a:cubicBezTo>
                <a:close/>
                <a:moveTo>
                  <a:pt x="78" y="0"/>
                </a:moveTo>
                <a:cubicBezTo>
                  <a:pt x="9" y="0"/>
                  <a:pt x="9" y="0"/>
                  <a:pt x="9" y="0"/>
                </a:cubicBezTo>
                <a:cubicBezTo>
                  <a:pt x="4" y="0"/>
                  <a:pt x="0" y="3"/>
                  <a:pt x="0" y="8"/>
                </a:cubicBezTo>
                <a:cubicBezTo>
                  <a:pt x="0" y="129"/>
                  <a:pt x="0" y="129"/>
                  <a:pt x="0" y="129"/>
                </a:cubicBezTo>
                <a:cubicBezTo>
                  <a:pt x="0" y="134"/>
                  <a:pt x="4" y="138"/>
                  <a:pt x="9" y="138"/>
                </a:cubicBezTo>
                <a:cubicBezTo>
                  <a:pt x="78" y="138"/>
                  <a:pt x="78" y="138"/>
                  <a:pt x="78" y="138"/>
                </a:cubicBezTo>
                <a:cubicBezTo>
                  <a:pt x="83" y="138"/>
                  <a:pt x="86" y="134"/>
                  <a:pt x="86" y="129"/>
                </a:cubicBezTo>
                <a:cubicBezTo>
                  <a:pt x="86" y="8"/>
                  <a:pt x="86" y="8"/>
                  <a:pt x="86" y="8"/>
                </a:cubicBezTo>
                <a:cubicBezTo>
                  <a:pt x="86" y="3"/>
                  <a:pt x="83" y="0"/>
                  <a:pt x="78" y="0"/>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rgbClr val="464646"/>
              </a:solidFill>
            </a:endParaRPr>
          </a:p>
        </p:txBody>
      </p:sp>
      <p:sp>
        <p:nvSpPr>
          <p:cNvPr id="139" name="Freeform 25">
            <a:extLst>
              <a:ext uri="{FF2B5EF4-FFF2-40B4-BE49-F238E27FC236}">
                <a16:creationId xmlns:a16="http://schemas.microsoft.com/office/drawing/2014/main" id="{FF8248AF-B84C-4EB4-A645-2EABF32A0D90}"/>
              </a:ext>
            </a:extLst>
          </p:cNvPr>
          <p:cNvSpPr>
            <a:spLocks noChangeAspect="1" noEditPoints="1"/>
          </p:cNvSpPr>
          <p:nvPr/>
        </p:nvSpPr>
        <p:spPr bwMode="auto">
          <a:xfrm>
            <a:off x="6543688" y="5040601"/>
            <a:ext cx="342216" cy="457200"/>
          </a:xfrm>
          <a:custGeom>
            <a:avLst/>
            <a:gdLst/>
            <a:ahLst/>
            <a:cxnLst>
              <a:cxn ang="0">
                <a:pos x="59" y="84"/>
              </a:cxn>
              <a:cxn ang="0">
                <a:pos x="59" y="80"/>
              </a:cxn>
              <a:cxn ang="0">
                <a:pos x="54" y="80"/>
              </a:cxn>
              <a:cxn ang="0">
                <a:pos x="54" y="76"/>
              </a:cxn>
              <a:cxn ang="0">
                <a:pos x="50" y="77"/>
              </a:cxn>
              <a:cxn ang="0">
                <a:pos x="47" y="88"/>
              </a:cxn>
              <a:cxn ang="0">
                <a:pos x="50" y="90"/>
              </a:cxn>
              <a:cxn ang="0">
                <a:pos x="59" y="84"/>
              </a:cxn>
              <a:cxn ang="0">
                <a:pos x="47" y="88"/>
              </a:cxn>
              <a:cxn ang="0">
                <a:pos x="45" y="93"/>
              </a:cxn>
              <a:cxn ang="0">
                <a:pos x="49" y="90"/>
              </a:cxn>
              <a:cxn ang="0">
                <a:pos x="47" y="88"/>
              </a:cxn>
              <a:cxn ang="0">
                <a:pos x="84" y="137"/>
              </a:cxn>
              <a:cxn ang="0">
                <a:pos x="14" y="137"/>
              </a:cxn>
              <a:cxn ang="0">
                <a:pos x="14" y="41"/>
              </a:cxn>
              <a:cxn ang="0">
                <a:pos x="68" y="41"/>
              </a:cxn>
              <a:cxn ang="0">
                <a:pos x="80" y="24"/>
              </a:cxn>
              <a:cxn ang="0">
                <a:pos x="15" y="24"/>
              </a:cxn>
              <a:cxn ang="0">
                <a:pos x="0" y="38"/>
              </a:cxn>
              <a:cxn ang="0">
                <a:pos x="0" y="140"/>
              </a:cxn>
              <a:cxn ang="0">
                <a:pos x="15" y="154"/>
              </a:cxn>
              <a:cxn ang="0">
                <a:pos x="83" y="154"/>
              </a:cxn>
              <a:cxn ang="0">
                <a:pos x="98" y="140"/>
              </a:cxn>
              <a:cxn ang="0">
                <a:pos x="98" y="41"/>
              </a:cxn>
              <a:cxn ang="0">
                <a:pos x="84" y="61"/>
              </a:cxn>
              <a:cxn ang="0">
                <a:pos x="84" y="137"/>
              </a:cxn>
              <a:cxn ang="0">
                <a:pos x="96" y="14"/>
              </a:cxn>
              <a:cxn ang="0">
                <a:pos x="105" y="20"/>
              </a:cxn>
              <a:cxn ang="0">
                <a:pos x="107" y="18"/>
              </a:cxn>
              <a:cxn ang="0">
                <a:pos x="97" y="11"/>
              </a:cxn>
              <a:cxn ang="0">
                <a:pos x="96" y="14"/>
              </a:cxn>
              <a:cxn ang="0">
                <a:pos x="106" y="0"/>
              </a:cxn>
              <a:cxn ang="0">
                <a:pos x="102" y="5"/>
              </a:cxn>
              <a:cxn ang="0">
                <a:pos x="111" y="12"/>
              </a:cxn>
              <a:cxn ang="0">
                <a:pos x="115" y="7"/>
              </a:cxn>
              <a:cxn ang="0">
                <a:pos x="106" y="0"/>
              </a:cxn>
              <a:cxn ang="0">
                <a:pos x="50" y="76"/>
              </a:cxn>
              <a:cxn ang="0">
                <a:pos x="55" y="76"/>
              </a:cxn>
              <a:cxn ang="0">
                <a:pos x="55" y="80"/>
              </a:cxn>
              <a:cxn ang="0">
                <a:pos x="59" y="79"/>
              </a:cxn>
              <a:cxn ang="0">
                <a:pos x="60" y="83"/>
              </a:cxn>
              <a:cxn ang="0">
                <a:pos x="104" y="22"/>
              </a:cxn>
              <a:cxn ang="0">
                <a:pos x="95" y="15"/>
              </a:cxn>
              <a:cxn ang="0">
                <a:pos x="50" y="76"/>
              </a:cxn>
              <a:cxn ang="0">
                <a:pos x="98" y="10"/>
              </a:cxn>
              <a:cxn ang="0">
                <a:pos x="107" y="17"/>
              </a:cxn>
              <a:cxn ang="0">
                <a:pos x="111" y="13"/>
              </a:cxn>
              <a:cxn ang="0">
                <a:pos x="101" y="6"/>
              </a:cxn>
              <a:cxn ang="0">
                <a:pos x="98" y="10"/>
              </a:cxn>
            </a:cxnLst>
            <a:rect l="0" t="0" r="r" b="b"/>
            <a:pathLst>
              <a:path w="115" h="154">
                <a:moveTo>
                  <a:pt x="59" y="84"/>
                </a:moveTo>
                <a:cubicBezTo>
                  <a:pt x="59" y="80"/>
                  <a:pt x="59" y="80"/>
                  <a:pt x="59" y="80"/>
                </a:cubicBezTo>
                <a:cubicBezTo>
                  <a:pt x="54" y="80"/>
                  <a:pt x="54" y="80"/>
                  <a:pt x="54" y="80"/>
                </a:cubicBezTo>
                <a:cubicBezTo>
                  <a:pt x="54" y="76"/>
                  <a:pt x="54" y="76"/>
                  <a:pt x="54" y="76"/>
                </a:cubicBezTo>
                <a:cubicBezTo>
                  <a:pt x="50" y="77"/>
                  <a:pt x="50" y="77"/>
                  <a:pt x="50" y="77"/>
                </a:cubicBezTo>
                <a:cubicBezTo>
                  <a:pt x="47" y="88"/>
                  <a:pt x="47" y="88"/>
                  <a:pt x="47" y="88"/>
                </a:cubicBezTo>
                <a:cubicBezTo>
                  <a:pt x="48" y="88"/>
                  <a:pt x="49" y="89"/>
                  <a:pt x="50" y="90"/>
                </a:cubicBezTo>
                <a:lnTo>
                  <a:pt x="59" y="84"/>
                </a:lnTo>
                <a:close/>
                <a:moveTo>
                  <a:pt x="47" y="88"/>
                </a:moveTo>
                <a:cubicBezTo>
                  <a:pt x="45" y="93"/>
                  <a:pt x="45" y="93"/>
                  <a:pt x="45" y="93"/>
                </a:cubicBezTo>
                <a:cubicBezTo>
                  <a:pt x="49" y="90"/>
                  <a:pt x="49" y="90"/>
                  <a:pt x="49" y="90"/>
                </a:cubicBezTo>
                <a:cubicBezTo>
                  <a:pt x="49" y="89"/>
                  <a:pt x="48" y="89"/>
                  <a:pt x="47" y="88"/>
                </a:cubicBezTo>
                <a:close/>
                <a:moveTo>
                  <a:pt x="84" y="137"/>
                </a:moveTo>
                <a:cubicBezTo>
                  <a:pt x="14" y="137"/>
                  <a:pt x="14" y="137"/>
                  <a:pt x="14" y="137"/>
                </a:cubicBezTo>
                <a:cubicBezTo>
                  <a:pt x="14" y="41"/>
                  <a:pt x="14" y="41"/>
                  <a:pt x="14" y="41"/>
                </a:cubicBezTo>
                <a:cubicBezTo>
                  <a:pt x="68" y="41"/>
                  <a:pt x="68" y="41"/>
                  <a:pt x="68" y="41"/>
                </a:cubicBezTo>
                <a:cubicBezTo>
                  <a:pt x="80" y="24"/>
                  <a:pt x="80" y="24"/>
                  <a:pt x="80" y="24"/>
                </a:cubicBezTo>
                <a:cubicBezTo>
                  <a:pt x="15" y="24"/>
                  <a:pt x="15" y="24"/>
                  <a:pt x="15" y="24"/>
                </a:cubicBezTo>
                <a:cubicBezTo>
                  <a:pt x="7" y="24"/>
                  <a:pt x="0" y="30"/>
                  <a:pt x="0" y="38"/>
                </a:cubicBezTo>
                <a:cubicBezTo>
                  <a:pt x="0" y="140"/>
                  <a:pt x="0" y="140"/>
                  <a:pt x="0" y="140"/>
                </a:cubicBezTo>
                <a:cubicBezTo>
                  <a:pt x="0" y="148"/>
                  <a:pt x="7" y="154"/>
                  <a:pt x="15" y="154"/>
                </a:cubicBezTo>
                <a:cubicBezTo>
                  <a:pt x="83" y="154"/>
                  <a:pt x="83" y="154"/>
                  <a:pt x="83" y="154"/>
                </a:cubicBezTo>
                <a:cubicBezTo>
                  <a:pt x="91" y="154"/>
                  <a:pt x="98" y="148"/>
                  <a:pt x="98" y="140"/>
                </a:cubicBezTo>
                <a:cubicBezTo>
                  <a:pt x="98" y="41"/>
                  <a:pt x="98" y="41"/>
                  <a:pt x="98" y="41"/>
                </a:cubicBezTo>
                <a:cubicBezTo>
                  <a:pt x="84" y="61"/>
                  <a:pt x="84" y="61"/>
                  <a:pt x="84" y="61"/>
                </a:cubicBezTo>
                <a:lnTo>
                  <a:pt x="84" y="137"/>
                </a:lnTo>
                <a:close/>
                <a:moveTo>
                  <a:pt x="96" y="14"/>
                </a:moveTo>
                <a:cubicBezTo>
                  <a:pt x="105" y="20"/>
                  <a:pt x="105" y="20"/>
                  <a:pt x="105" y="20"/>
                </a:cubicBezTo>
                <a:cubicBezTo>
                  <a:pt x="107" y="18"/>
                  <a:pt x="107" y="18"/>
                  <a:pt x="107" y="18"/>
                </a:cubicBezTo>
                <a:cubicBezTo>
                  <a:pt x="97" y="11"/>
                  <a:pt x="97" y="11"/>
                  <a:pt x="97" y="11"/>
                </a:cubicBezTo>
                <a:lnTo>
                  <a:pt x="96" y="14"/>
                </a:lnTo>
                <a:close/>
                <a:moveTo>
                  <a:pt x="106" y="0"/>
                </a:moveTo>
                <a:cubicBezTo>
                  <a:pt x="102" y="5"/>
                  <a:pt x="102" y="5"/>
                  <a:pt x="102" y="5"/>
                </a:cubicBezTo>
                <a:cubicBezTo>
                  <a:pt x="111" y="12"/>
                  <a:pt x="111" y="12"/>
                  <a:pt x="111" y="12"/>
                </a:cubicBezTo>
                <a:cubicBezTo>
                  <a:pt x="115" y="7"/>
                  <a:pt x="115" y="7"/>
                  <a:pt x="115" y="7"/>
                </a:cubicBezTo>
                <a:lnTo>
                  <a:pt x="106" y="0"/>
                </a:lnTo>
                <a:close/>
                <a:moveTo>
                  <a:pt x="50" y="76"/>
                </a:moveTo>
                <a:cubicBezTo>
                  <a:pt x="55" y="76"/>
                  <a:pt x="55" y="76"/>
                  <a:pt x="55" y="76"/>
                </a:cubicBezTo>
                <a:cubicBezTo>
                  <a:pt x="55" y="80"/>
                  <a:pt x="55" y="80"/>
                  <a:pt x="55" y="80"/>
                </a:cubicBezTo>
                <a:cubicBezTo>
                  <a:pt x="59" y="79"/>
                  <a:pt x="59" y="79"/>
                  <a:pt x="59" y="79"/>
                </a:cubicBezTo>
                <a:cubicBezTo>
                  <a:pt x="60" y="83"/>
                  <a:pt x="60" y="83"/>
                  <a:pt x="60" y="83"/>
                </a:cubicBezTo>
                <a:cubicBezTo>
                  <a:pt x="104" y="22"/>
                  <a:pt x="104" y="22"/>
                  <a:pt x="104" y="22"/>
                </a:cubicBezTo>
                <a:cubicBezTo>
                  <a:pt x="95" y="15"/>
                  <a:pt x="95" y="15"/>
                  <a:pt x="95" y="15"/>
                </a:cubicBezTo>
                <a:lnTo>
                  <a:pt x="50" y="76"/>
                </a:lnTo>
                <a:close/>
                <a:moveTo>
                  <a:pt x="98" y="10"/>
                </a:moveTo>
                <a:cubicBezTo>
                  <a:pt x="107" y="17"/>
                  <a:pt x="107" y="17"/>
                  <a:pt x="107" y="17"/>
                </a:cubicBezTo>
                <a:cubicBezTo>
                  <a:pt x="111" y="13"/>
                  <a:pt x="111" y="13"/>
                  <a:pt x="111" y="13"/>
                </a:cubicBezTo>
                <a:cubicBezTo>
                  <a:pt x="101" y="6"/>
                  <a:pt x="101" y="6"/>
                  <a:pt x="101" y="6"/>
                </a:cubicBezTo>
                <a:lnTo>
                  <a:pt x="98" y="10"/>
                </a:ln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54" name="Freeform 48">
            <a:extLst>
              <a:ext uri="{FF2B5EF4-FFF2-40B4-BE49-F238E27FC236}">
                <a16:creationId xmlns:a16="http://schemas.microsoft.com/office/drawing/2014/main" id="{EC301534-65DC-45BB-B64A-CE353F52FF16}"/>
              </a:ext>
            </a:extLst>
          </p:cNvPr>
          <p:cNvSpPr>
            <a:spLocks noChangeAspect="1" noEditPoints="1"/>
          </p:cNvSpPr>
          <p:nvPr/>
        </p:nvSpPr>
        <p:spPr bwMode="auto">
          <a:xfrm>
            <a:off x="9395888" y="5027765"/>
            <a:ext cx="353774" cy="446752"/>
          </a:xfrm>
          <a:custGeom>
            <a:avLst/>
            <a:gdLst>
              <a:gd name="T0" fmla="*/ 76 w 123"/>
              <a:gd name="T1" fmla="*/ 115 h 155"/>
              <a:gd name="T2" fmla="*/ 16 w 123"/>
              <a:gd name="T3" fmla="*/ 112 h 155"/>
              <a:gd name="T4" fmla="*/ 76 w 123"/>
              <a:gd name="T5" fmla="*/ 110 h 155"/>
              <a:gd name="T6" fmla="*/ 108 w 123"/>
              <a:gd name="T7" fmla="*/ 143 h 155"/>
              <a:gd name="T8" fmla="*/ 105 w 123"/>
              <a:gd name="T9" fmla="*/ 38 h 155"/>
              <a:gd name="T10" fmla="*/ 86 w 123"/>
              <a:gd name="T11" fmla="*/ 17 h 155"/>
              <a:gd name="T12" fmla="*/ 14 w 123"/>
              <a:gd name="T13" fmla="*/ 17 h 155"/>
              <a:gd name="T14" fmla="*/ 14 w 123"/>
              <a:gd name="T15" fmla="*/ 11 h 155"/>
              <a:gd name="T16" fmla="*/ 90 w 123"/>
              <a:gd name="T17" fmla="*/ 13 h 155"/>
              <a:gd name="T18" fmla="*/ 112 w 123"/>
              <a:gd name="T19" fmla="*/ 38 h 155"/>
              <a:gd name="T20" fmla="*/ 108 w 123"/>
              <a:gd name="T21" fmla="*/ 143 h 155"/>
              <a:gd name="T22" fmla="*/ 116 w 123"/>
              <a:gd name="T23" fmla="*/ 129 h 155"/>
              <a:gd name="T24" fmla="*/ 116 w 123"/>
              <a:gd name="T25" fmla="*/ 26 h 155"/>
              <a:gd name="T26" fmla="*/ 96 w 123"/>
              <a:gd name="T27" fmla="*/ 6 h 155"/>
              <a:gd name="T28" fmla="*/ 22 w 123"/>
              <a:gd name="T29" fmla="*/ 3 h 155"/>
              <a:gd name="T30" fmla="*/ 96 w 123"/>
              <a:gd name="T31" fmla="*/ 0 h 155"/>
              <a:gd name="T32" fmla="*/ 120 w 123"/>
              <a:gd name="T33" fmla="*/ 21 h 155"/>
              <a:gd name="T34" fmla="*/ 123 w 123"/>
              <a:gd name="T35" fmla="*/ 129 h 155"/>
              <a:gd name="T36" fmla="*/ 78 w 123"/>
              <a:gd name="T37" fmla="*/ 96 h 155"/>
              <a:gd name="T38" fmla="*/ 18 w 123"/>
              <a:gd name="T39" fmla="*/ 98 h 155"/>
              <a:gd name="T40" fmla="*/ 18 w 123"/>
              <a:gd name="T41" fmla="*/ 93 h 155"/>
              <a:gd name="T42" fmla="*/ 78 w 123"/>
              <a:gd name="T43" fmla="*/ 96 h 155"/>
              <a:gd name="T44" fmla="*/ 76 w 123"/>
              <a:gd name="T45" fmla="*/ 82 h 155"/>
              <a:gd name="T46" fmla="*/ 16 w 123"/>
              <a:gd name="T47" fmla="*/ 79 h 155"/>
              <a:gd name="T48" fmla="*/ 76 w 123"/>
              <a:gd name="T49" fmla="*/ 77 h 155"/>
              <a:gd name="T50" fmla="*/ 18 w 123"/>
              <a:gd name="T51" fmla="*/ 60 h 155"/>
              <a:gd name="T52" fmla="*/ 78 w 123"/>
              <a:gd name="T53" fmla="*/ 62 h 155"/>
              <a:gd name="T54" fmla="*/ 18 w 123"/>
              <a:gd name="T55" fmla="*/ 65 h 155"/>
              <a:gd name="T56" fmla="*/ 18 w 123"/>
              <a:gd name="T57" fmla="*/ 60 h 155"/>
              <a:gd name="T58" fmla="*/ 89 w 123"/>
              <a:gd name="T59" fmla="*/ 148 h 155"/>
              <a:gd name="T60" fmla="*/ 6 w 123"/>
              <a:gd name="T61" fmla="*/ 147 h 155"/>
              <a:gd name="T62" fmla="*/ 8 w 123"/>
              <a:gd name="T63" fmla="*/ 31 h 155"/>
              <a:gd name="T64" fmla="*/ 69 w 123"/>
              <a:gd name="T65" fmla="*/ 50 h 155"/>
              <a:gd name="T66" fmla="*/ 90 w 123"/>
              <a:gd name="T67" fmla="*/ 53 h 155"/>
              <a:gd name="T68" fmla="*/ 76 w 123"/>
              <a:gd name="T69" fmla="*/ 36 h 155"/>
              <a:gd name="T70" fmla="*/ 76 w 123"/>
              <a:gd name="T71" fmla="*/ 47 h 155"/>
              <a:gd name="T72" fmla="*/ 74 w 123"/>
              <a:gd name="T73" fmla="*/ 24 h 155"/>
              <a:gd name="T74" fmla="*/ 0 w 123"/>
              <a:gd name="T75" fmla="*/ 32 h 155"/>
              <a:gd name="T76" fmla="*/ 8 w 123"/>
              <a:gd name="T77" fmla="*/ 155 h 155"/>
              <a:gd name="T78" fmla="*/ 97 w 123"/>
              <a:gd name="T79" fmla="*/ 147 h 155"/>
              <a:gd name="T80" fmla="*/ 74 w 123"/>
              <a:gd name="T81"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155">
                <a:moveTo>
                  <a:pt x="78" y="112"/>
                </a:moveTo>
                <a:cubicBezTo>
                  <a:pt x="78" y="114"/>
                  <a:pt x="77" y="115"/>
                  <a:pt x="76" y="115"/>
                </a:cubicBezTo>
                <a:cubicBezTo>
                  <a:pt x="18" y="115"/>
                  <a:pt x="18" y="115"/>
                  <a:pt x="18" y="115"/>
                </a:cubicBezTo>
                <a:cubicBezTo>
                  <a:pt x="17" y="115"/>
                  <a:pt x="16" y="114"/>
                  <a:pt x="16" y="112"/>
                </a:cubicBezTo>
                <a:cubicBezTo>
                  <a:pt x="16" y="111"/>
                  <a:pt x="17" y="110"/>
                  <a:pt x="18" y="110"/>
                </a:cubicBezTo>
                <a:cubicBezTo>
                  <a:pt x="76" y="110"/>
                  <a:pt x="76" y="110"/>
                  <a:pt x="76" y="110"/>
                </a:cubicBezTo>
                <a:cubicBezTo>
                  <a:pt x="77" y="110"/>
                  <a:pt x="78" y="111"/>
                  <a:pt x="78" y="112"/>
                </a:cubicBezTo>
                <a:close/>
                <a:moveTo>
                  <a:pt x="108" y="143"/>
                </a:moveTo>
                <a:cubicBezTo>
                  <a:pt x="107" y="143"/>
                  <a:pt x="105" y="141"/>
                  <a:pt x="105" y="140"/>
                </a:cubicBezTo>
                <a:cubicBezTo>
                  <a:pt x="105" y="38"/>
                  <a:pt x="105" y="38"/>
                  <a:pt x="105" y="38"/>
                </a:cubicBezTo>
                <a:cubicBezTo>
                  <a:pt x="105" y="37"/>
                  <a:pt x="105" y="37"/>
                  <a:pt x="105" y="37"/>
                </a:cubicBezTo>
                <a:cubicBezTo>
                  <a:pt x="86" y="17"/>
                  <a:pt x="86" y="17"/>
                  <a:pt x="86" y="17"/>
                </a:cubicBezTo>
                <a:cubicBezTo>
                  <a:pt x="85" y="17"/>
                  <a:pt x="85" y="17"/>
                  <a:pt x="85" y="17"/>
                </a:cubicBezTo>
                <a:cubicBezTo>
                  <a:pt x="14" y="17"/>
                  <a:pt x="14" y="17"/>
                  <a:pt x="14" y="17"/>
                </a:cubicBezTo>
                <a:cubicBezTo>
                  <a:pt x="12" y="17"/>
                  <a:pt x="11" y="16"/>
                  <a:pt x="11" y="14"/>
                </a:cubicBezTo>
                <a:cubicBezTo>
                  <a:pt x="11" y="12"/>
                  <a:pt x="12" y="11"/>
                  <a:pt x="14" y="11"/>
                </a:cubicBezTo>
                <a:cubicBezTo>
                  <a:pt x="85" y="11"/>
                  <a:pt x="85" y="11"/>
                  <a:pt x="85" y="11"/>
                </a:cubicBezTo>
                <a:cubicBezTo>
                  <a:pt x="87" y="11"/>
                  <a:pt x="89" y="11"/>
                  <a:pt x="90" y="13"/>
                </a:cubicBezTo>
                <a:cubicBezTo>
                  <a:pt x="109" y="32"/>
                  <a:pt x="109" y="32"/>
                  <a:pt x="109" y="32"/>
                </a:cubicBezTo>
                <a:cubicBezTo>
                  <a:pt x="111" y="34"/>
                  <a:pt x="112" y="36"/>
                  <a:pt x="112" y="38"/>
                </a:cubicBezTo>
                <a:cubicBezTo>
                  <a:pt x="112" y="140"/>
                  <a:pt x="112" y="140"/>
                  <a:pt x="112" y="140"/>
                </a:cubicBezTo>
                <a:cubicBezTo>
                  <a:pt x="112" y="141"/>
                  <a:pt x="110" y="143"/>
                  <a:pt x="108" y="143"/>
                </a:cubicBezTo>
                <a:close/>
                <a:moveTo>
                  <a:pt x="119" y="132"/>
                </a:moveTo>
                <a:cubicBezTo>
                  <a:pt x="118" y="132"/>
                  <a:pt x="116" y="130"/>
                  <a:pt x="116" y="129"/>
                </a:cubicBezTo>
                <a:cubicBezTo>
                  <a:pt x="116" y="27"/>
                  <a:pt x="116" y="27"/>
                  <a:pt x="116" y="27"/>
                </a:cubicBezTo>
                <a:cubicBezTo>
                  <a:pt x="116" y="26"/>
                  <a:pt x="116" y="26"/>
                  <a:pt x="116" y="26"/>
                </a:cubicBezTo>
                <a:cubicBezTo>
                  <a:pt x="97" y="7"/>
                  <a:pt x="97" y="7"/>
                  <a:pt x="97" y="7"/>
                </a:cubicBezTo>
                <a:cubicBezTo>
                  <a:pt x="96" y="6"/>
                  <a:pt x="96" y="6"/>
                  <a:pt x="96" y="6"/>
                </a:cubicBezTo>
                <a:cubicBezTo>
                  <a:pt x="25" y="6"/>
                  <a:pt x="25" y="6"/>
                  <a:pt x="25" y="6"/>
                </a:cubicBezTo>
                <a:cubicBezTo>
                  <a:pt x="23" y="6"/>
                  <a:pt x="22" y="5"/>
                  <a:pt x="22" y="3"/>
                </a:cubicBezTo>
                <a:cubicBezTo>
                  <a:pt x="22" y="1"/>
                  <a:pt x="23" y="0"/>
                  <a:pt x="25" y="0"/>
                </a:cubicBezTo>
                <a:cubicBezTo>
                  <a:pt x="96" y="0"/>
                  <a:pt x="96" y="0"/>
                  <a:pt x="96" y="0"/>
                </a:cubicBezTo>
                <a:cubicBezTo>
                  <a:pt x="98" y="0"/>
                  <a:pt x="100" y="1"/>
                  <a:pt x="101" y="2"/>
                </a:cubicBezTo>
                <a:cubicBezTo>
                  <a:pt x="120" y="21"/>
                  <a:pt x="120" y="21"/>
                  <a:pt x="120" y="21"/>
                </a:cubicBezTo>
                <a:cubicBezTo>
                  <a:pt x="122" y="23"/>
                  <a:pt x="123" y="25"/>
                  <a:pt x="123" y="27"/>
                </a:cubicBezTo>
                <a:cubicBezTo>
                  <a:pt x="123" y="129"/>
                  <a:pt x="123" y="129"/>
                  <a:pt x="123" y="129"/>
                </a:cubicBezTo>
                <a:cubicBezTo>
                  <a:pt x="123" y="130"/>
                  <a:pt x="121" y="132"/>
                  <a:pt x="119" y="132"/>
                </a:cubicBezTo>
                <a:close/>
                <a:moveTo>
                  <a:pt x="78" y="96"/>
                </a:moveTo>
                <a:cubicBezTo>
                  <a:pt x="78" y="97"/>
                  <a:pt x="77" y="98"/>
                  <a:pt x="76" y="98"/>
                </a:cubicBezTo>
                <a:cubicBezTo>
                  <a:pt x="18" y="98"/>
                  <a:pt x="18" y="98"/>
                  <a:pt x="18" y="98"/>
                </a:cubicBezTo>
                <a:cubicBezTo>
                  <a:pt x="17" y="98"/>
                  <a:pt x="16" y="97"/>
                  <a:pt x="16" y="96"/>
                </a:cubicBezTo>
                <a:cubicBezTo>
                  <a:pt x="16" y="94"/>
                  <a:pt x="17" y="93"/>
                  <a:pt x="18" y="93"/>
                </a:cubicBezTo>
                <a:cubicBezTo>
                  <a:pt x="76" y="93"/>
                  <a:pt x="76" y="93"/>
                  <a:pt x="76" y="93"/>
                </a:cubicBezTo>
                <a:cubicBezTo>
                  <a:pt x="77" y="93"/>
                  <a:pt x="78" y="94"/>
                  <a:pt x="78" y="96"/>
                </a:cubicBezTo>
                <a:close/>
                <a:moveTo>
                  <a:pt x="78" y="79"/>
                </a:moveTo>
                <a:cubicBezTo>
                  <a:pt x="78" y="81"/>
                  <a:pt x="77" y="82"/>
                  <a:pt x="76" y="82"/>
                </a:cubicBezTo>
                <a:cubicBezTo>
                  <a:pt x="18" y="82"/>
                  <a:pt x="18" y="82"/>
                  <a:pt x="18" y="82"/>
                </a:cubicBezTo>
                <a:cubicBezTo>
                  <a:pt x="17" y="82"/>
                  <a:pt x="16" y="81"/>
                  <a:pt x="16" y="79"/>
                </a:cubicBezTo>
                <a:cubicBezTo>
                  <a:pt x="16" y="78"/>
                  <a:pt x="17" y="77"/>
                  <a:pt x="18" y="77"/>
                </a:cubicBezTo>
                <a:cubicBezTo>
                  <a:pt x="76" y="77"/>
                  <a:pt x="76" y="77"/>
                  <a:pt x="76" y="77"/>
                </a:cubicBezTo>
                <a:cubicBezTo>
                  <a:pt x="77" y="77"/>
                  <a:pt x="78" y="78"/>
                  <a:pt x="78" y="79"/>
                </a:cubicBezTo>
                <a:close/>
                <a:moveTo>
                  <a:pt x="18" y="60"/>
                </a:moveTo>
                <a:cubicBezTo>
                  <a:pt x="76" y="60"/>
                  <a:pt x="76" y="60"/>
                  <a:pt x="76" y="60"/>
                </a:cubicBezTo>
                <a:cubicBezTo>
                  <a:pt x="77" y="60"/>
                  <a:pt x="78" y="61"/>
                  <a:pt x="78" y="62"/>
                </a:cubicBezTo>
                <a:cubicBezTo>
                  <a:pt x="78" y="64"/>
                  <a:pt x="77" y="65"/>
                  <a:pt x="76" y="65"/>
                </a:cubicBezTo>
                <a:cubicBezTo>
                  <a:pt x="18" y="65"/>
                  <a:pt x="18" y="65"/>
                  <a:pt x="18" y="65"/>
                </a:cubicBezTo>
                <a:cubicBezTo>
                  <a:pt x="17" y="65"/>
                  <a:pt x="16" y="64"/>
                  <a:pt x="16" y="62"/>
                </a:cubicBezTo>
                <a:cubicBezTo>
                  <a:pt x="16" y="61"/>
                  <a:pt x="17" y="60"/>
                  <a:pt x="18" y="60"/>
                </a:cubicBezTo>
                <a:close/>
                <a:moveTo>
                  <a:pt x="90" y="147"/>
                </a:moveTo>
                <a:cubicBezTo>
                  <a:pt x="90" y="148"/>
                  <a:pt x="89" y="148"/>
                  <a:pt x="89" y="148"/>
                </a:cubicBezTo>
                <a:cubicBezTo>
                  <a:pt x="8" y="148"/>
                  <a:pt x="8" y="148"/>
                  <a:pt x="8" y="148"/>
                </a:cubicBezTo>
                <a:cubicBezTo>
                  <a:pt x="7" y="148"/>
                  <a:pt x="6" y="148"/>
                  <a:pt x="6" y="147"/>
                </a:cubicBezTo>
                <a:cubicBezTo>
                  <a:pt x="6" y="32"/>
                  <a:pt x="6" y="32"/>
                  <a:pt x="6" y="32"/>
                </a:cubicBezTo>
                <a:cubicBezTo>
                  <a:pt x="6" y="31"/>
                  <a:pt x="7" y="31"/>
                  <a:pt x="8" y="31"/>
                </a:cubicBezTo>
                <a:cubicBezTo>
                  <a:pt x="69" y="31"/>
                  <a:pt x="69" y="31"/>
                  <a:pt x="69" y="31"/>
                </a:cubicBezTo>
                <a:cubicBezTo>
                  <a:pt x="69" y="50"/>
                  <a:pt x="69" y="50"/>
                  <a:pt x="69" y="50"/>
                </a:cubicBezTo>
                <a:cubicBezTo>
                  <a:pt x="69" y="52"/>
                  <a:pt x="70" y="53"/>
                  <a:pt x="72" y="53"/>
                </a:cubicBezTo>
                <a:cubicBezTo>
                  <a:pt x="90" y="53"/>
                  <a:pt x="90" y="53"/>
                  <a:pt x="90" y="53"/>
                </a:cubicBezTo>
                <a:cubicBezTo>
                  <a:pt x="90" y="147"/>
                  <a:pt x="90" y="147"/>
                  <a:pt x="90" y="147"/>
                </a:cubicBezTo>
                <a:close/>
                <a:moveTo>
                  <a:pt x="76" y="36"/>
                </a:moveTo>
                <a:cubicBezTo>
                  <a:pt x="86" y="47"/>
                  <a:pt x="86" y="47"/>
                  <a:pt x="86" y="47"/>
                </a:cubicBezTo>
                <a:cubicBezTo>
                  <a:pt x="76" y="47"/>
                  <a:pt x="76" y="47"/>
                  <a:pt x="76" y="47"/>
                </a:cubicBezTo>
                <a:cubicBezTo>
                  <a:pt x="76" y="36"/>
                  <a:pt x="76" y="36"/>
                  <a:pt x="76" y="36"/>
                </a:cubicBezTo>
                <a:close/>
                <a:moveTo>
                  <a:pt x="74" y="24"/>
                </a:moveTo>
                <a:cubicBezTo>
                  <a:pt x="8" y="24"/>
                  <a:pt x="8" y="24"/>
                  <a:pt x="8" y="24"/>
                </a:cubicBezTo>
                <a:cubicBezTo>
                  <a:pt x="3" y="24"/>
                  <a:pt x="0" y="27"/>
                  <a:pt x="0" y="32"/>
                </a:cubicBezTo>
                <a:cubicBezTo>
                  <a:pt x="0" y="147"/>
                  <a:pt x="0" y="147"/>
                  <a:pt x="0" y="147"/>
                </a:cubicBezTo>
                <a:cubicBezTo>
                  <a:pt x="0" y="151"/>
                  <a:pt x="3" y="155"/>
                  <a:pt x="8" y="155"/>
                </a:cubicBezTo>
                <a:cubicBezTo>
                  <a:pt x="89" y="155"/>
                  <a:pt x="89" y="155"/>
                  <a:pt x="89" y="155"/>
                </a:cubicBezTo>
                <a:cubicBezTo>
                  <a:pt x="93" y="155"/>
                  <a:pt x="97" y="151"/>
                  <a:pt x="97" y="147"/>
                </a:cubicBezTo>
                <a:cubicBezTo>
                  <a:pt x="97" y="49"/>
                  <a:pt x="97" y="49"/>
                  <a:pt x="97" y="49"/>
                </a:cubicBezTo>
                <a:cubicBezTo>
                  <a:pt x="74" y="24"/>
                  <a:pt x="74" y="24"/>
                  <a:pt x="74" y="24"/>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rgbClr val="464646"/>
              </a:solidFill>
            </a:endParaRPr>
          </a:p>
        </p:txBody>
      </p:sp>
    </p:spTree>
    <p:extLst>
      <p:ext uri="{BB962C8B-B14F-4D97-AF65-F5344CB8AC3E}">
        <p14:creationId xmlns:p14="http://schemas.microsoft.com/office/powerpoint/2010/main" val="32692753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wipe(left)">
                                      <p:cBhvr>
                                        <p:cTn id="7" dur="1000"/>
                                        <p:tgtEl>
                                          <p:spTgt spid="137"/>
                                        </p:tgtEl>
                                      </p:cBhvr>
                                    </p:animEffect>
                                  </p:childTnLst>
                                </p:cTn>
                              </p:par>
                            </p:childTnLst>
                          </p:cTn>
                        </p:par>
                        <p:par>
                          <p:cTn id="8" fill="hold">
                            <p:stCondLst>
                              <p:cond delay="1000"/>
                            </p:stCondLst>
                            <p:childTnLst>
                              <p:par>
                                <p:cTn id="9" presetID="22" presetClass="entr" presetSubtype="4" fill="hold"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750"/>
                                        <p:tgtEl>
                                          <p:spTgt spid="19"/>
                                        </p:tgtEl>
                                      </p:cBhvr>
                                    </p:animEffect>
                                  </p:childTnLst>
                                </p:cTn>
                              </p:par>
                              <p:par>
                                <p:cTn id="12" presetID="22" presetClass="entr" presetSubtype="4" fill="hold"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wipe(down)">
                                      <p:cBhvr>
                                        <p:cTn id="14" dur="750"/>
                                        <p:tgtEl>
                                          <p:spTgt spid="8"/>
                                        </p:tgtEl>
                                      </p:cBhvr>
                                    </p:animEffect>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42"/>
                                        </p:tgtEl>
                                        <p:attrNameLst>
                                          <p:attrName>style.visibility</p:attrName>
                                        </p:attrNameLst>
                                      </p:cBhvr>
                                      <p:to>
                                        <p:strVal val="visible"/>
                                      </p:to>
                                    </p:set>
                                    <p:animEffect transition="in" filter="fade">
                                      <p:cBhvr>
                                        <p:cTn id="18" dur="1000"/>
                                        <p:tgtEl>
                                          <p:spTgt spid="42"/>
                                        </p:tgtEl>
                                      </p:cBhvr>
                                    </p:animEffect>
                                    <p:anim calcmode="lin" valueType="num">
                                      <p:cBhvr>
                                        <p:cTn id="19" dur="1000" fill="hold"/>
                                        <p:tgtEl>
                                          <p:spTgt spid="42"/>
                                        </p:tgtEl>
                                        <p:attrNameLst>
                                          <p:attrName>ppt_x</p:attrName>
                                        </p:attrNameLst>
                                      </p:cBhvr>
                                      <p:tavLst>
                                        <p:tav tm="0">
                                          <p:val>
                                            <p:strVal val="#ppt_x"/>
                                          </p:val>
                                        </p:tav>
                                        <p:tav tm="100000">
                                          <p:val>
                                            <p:strVal val="#ppt_x"/>
                                          </p:val>
                                        </p:tav>
                                      </p:tavLst>
                                    </p:anim>
                                    <p:anim calcmode="lin" valueType="num">
                                      <p:cBhvr>
                                        <p:cTn id="20" dur="1000" fill="hold"/>
                                        <p:tgtEl>
                                          <p:spTgt spid="42"/>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fade">
                                      <p:cBhvr>
                                        <p:cTn id="23" dur="1000"/>
                                        <p:tgtEl>
                                          <p:spTgt spid="43"/>
                                        </p:tgtEl>
                                      </p:cBhvr>
                                    </p:animEffect>
                                    <p:anim calcmode="lin" valueType="num">
                                      <p:cBhvr>
                                        <p:cTn id="24" dur="1000" fill="hold"/>
                                        <p:tgtEl>
                                          <p:spTgt spid="43"/>
                                        </p:tgtEl>
                                        <p:attrNameLst>
                                          <p:attrName>ppt_x</p:attrName>
                                        </p:attrNameLst>
                                      </p:cBhvr>
                                      <p:tavLst>
                                        <p:tav tm="0">
                                          <p:val>
                                            <p:strVal val="#ppt_x"/>
                                          </p:val>
                                        </p:tav>
                                        <p:tav tm="100000">
                                          <p:val>
                                            <p:strVal val="#ppt_x"/>
                                          </p:val>
                                        </p:tav>
                                      </p:tavLst>
                                    </p:anim>
                                    <p:anim calcmode="lin" valueType="num">
                                      <p:cBhvr>
                                        <p:cTn id="25" dur="1000" fill="hold"/>
                                        <p:tgtEl>
                                          <p:spTgt spid="43"/>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 calcmode="lin" valueType="num">
                                      <p:cBhvr>
                                        <p:cTn id="29" dur="500" fill="hold"/>
                                        <p:tgtEl>
                                          <p:spTgt spid="39"/>
                                        </p:tgtEl>
                                        <p:attrNameLst>
                                          <p:attrName>ppt_w</p:attrName>
                                        </p:attrNameLst>
                                      </p:cBhvr>
                                      <p:tavLst>
                                        <p:tav tm="0">
                                          <p:val>
                                            <p:fltVal val="0"/>
                                          </p:val>
                                        </p:tav>
                                        <p:tav tm="100000">
                                          <p:val>
                                            <p:strVal val="#ppt_w"/>
                                          </p:val>
                                        </p:tav>
                                      </p:tavLst>
                                    </p:anim>
                                    <p:anim calcmode="lin" valueType="num">
                                      <p:cBhvr>
                                        <p:cTn id="30" dur="500" fill="hold"/>
                                        <p:tgtEl>
                                          <p:spTgt spid="39"/>
                                        </p:tgtEl>
                                        <p:attrNameLst>
                                          <p:attrName>ppt_h</p:attrName>
                                        </p:attrNameLst>
                                      </p:cBhvr>
                                      <p:tavLst>
                                        <p:tav tm="0">
                                          <p:val>
                                            <p:fltVal val="0"/>
                                          </p:val>
                                        </p:tav>
                                        <p:tav tm="100000">
                                          <p:val>
                                            <p:strVal val="#ppt_h"/>
                                          </p:val>
                                        </p:tav>
                                      </p:tavLst>
                                    </p:anim>
                                    <p:animEffect transition="in" filter="fade">
                                      <p:cBhvr>
                                        <p:cTn id="31" dur="500"/>
                                        <p:tgtEl>
                                          <p:spTgt spid="39"/>
                                        </p:tgtEl>
                                      </p:cBhvr>
                                    </p:animEffect>
                                  </p:childTnLst>
                                </p:cTn>
                              </p:par>
                            </p:childTnLst>
                          </p:cTn>
                        </p:par>
                        <p:par>
                          <p:cTn id="32" fill="hold">
                            <p:stCondLst>
                              <p:cond delay="3250"/>
                            </p:stCondLst>
                            <p:childTnLst>
                              <p:par>
                                <p:cTn id="33" presetID="22" presetClass="entr" presetSubtype="4" fill="hold" grpId="0" nodeType="after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wipe(down)">
                                      <p:cBhvr>
                                        <p:cTn id="35" dur="500"/>
                                        <p:tgtEl>
                                          <p:spTgt spid="31"/>
                                        </p:tgtEl>
                                      </p:cBhvr>
                                    </p:animEffect>
                                  </p:childTnLst>
                                </p:cTn>
                              </p:par>
                            </p:childTnLst>
                          </p:cTn>
                        </p:par>
                        <p:par>
                          <p:cTn id="36" fill="hold">
                            <p:stCondLst>
                              <p:cond delay="3750"/>
                            </p:stCondLst>
                            <p:childTnLst>
                              <p:par>
                                <p:cTn id="37" presetID="53" presetClass="entr" presetSubtype="16" fill="hold" grpId="0" nodeType="afterEffect">
                                  <p:stCondLst>
                                    <p:cond delay="0"/>
                                  </p:stCondLst>
                                  <p:childTnLst>
                                    <p:set>
                                      <p:cBhvr>
                                        <p:cTn id="38" dur="1" fill="hold">
                                          <p:stCondLst>
                                            <p:cond delay="0"/>
                                          </p:stCondLst>
                                        </p:cTn>
                                        <p:tgtEl>
                                          <p:spTgt spid="40"/>
                                        </p:tgtEl>
                                        <p:attrNameLst>
                                          <p:attrName>style.visibility</p:attrName>
                                        </p:attrNameLst>
                                      </p:cBhvr>
                                      <p:to>
                                        <p:strVal val="visible"/>
                                      </p:to>
                                    </p:set>
                                    <p:anim calcmode="lin" valueType="num">
                                      <p:cBhvr>
                                        <p:cTn id="39" dur="500" fill="hold"/>
                                        <p:tgtEl>
                                          <p:spTgt spid="40"/>
                                        </p:tgtEl>
                                        <p:attrNameLst>
                                          <p:attrName>ppt_w</p:attrName>
                                        </p:attrNameLst>
                                      </p:cBhvr>
                                      <p:tavLst>
                                        <p:tav tm="0">
                                          <p:val>
                                            <p:fltVal val="0"/>
                                          </p:val>
                                        </p:tav>
                                        <p:tav tm="100000">
                                          <p:val>
                                            <p:strVal val="#ppt_w"/>
                                          </p:val>
                                        </p:tav>
                                      </p:tavLst>
                                    </p:anim>
                                    <p:anim calcmode="lin" valueType="num">
                                      <p:cBhvr>
                                        <p:cTn id="40" dur="500" fill="hold"/>
                                        <p:tgtEl>
                                          <p:spTgt spid="40"/>
                                        </p:tgtEl>
                                        <p:attrNameLst>
                                          <p:attrName>ppt_h</p:attrName>
                                        </p:attrNameLst>
                                      </p:cBhvr>
                                      <p:tavLst>
                                        <p:tav tm="0">
                                          <p:val>
                                            <p:fltVal val="0"/>
                                          </p:val>
                                        </p:tav>
                                        <p:tav tm="100000">
                                          <p:val>
                                            <p:strVal val="#ppt_h"/>
                                          </p:val>
                                        </p:tav>
                                      </p:tavLst>
                                    </p:anim>
                                    <p:animEffect transition="in" filter="fade">
                                      <p:cBhvr>
                                        <p:cTn id="41" dur="500"/>
                                        <p:tgtEl>
                                          <p:spTgt spid="40"/>
                                        </p:tgtEl>
                                      </p:cBhvr>
                                    </p:animEffect>
                                  </p:childTnLst>
                                </p:cTn>
                              </p:par>
                            </p:childTnLst>
                          </p:cTn>
                        </p:par>
                        <p:par>
                          <p:cTn id="42" fill="hold">
                            <p:stCondLst>
                              <p:cond delay="4250"/>
                            </p:stCondLst>
                            <p:childTnLst>
                              <p:par>
                                <p:cTn id="43" presetID="22" presetClass="entr" presetSubtype="4" fill="hold" grpId="0" nodeType="afterEffect">
                                  <p:stCondLst>
                                    <p:cond delay="0"/>
                                  </p:stCondLst>
                                  <p:childTnLst>
                                    <p:set>
                                      <p:cBhvr>
                                        <p:cTn id="44" dur="1" fill="hold">
                                          <p:stCondLst>
                                            <p:cond delay="0"/>
                                          </p:stCondLst>
                                        </p:cTn>
                                        <p:tgtEl>
                                          <p:spTgt spid="34"/>
                                        </p:tgtEl>
                                        <p:attrNameLst>
                                          <p:attrName>style.visibility</p:attrName>
                                        </p:attrNameLst>
                                      </p:cBhvr>
                                      <p:to>
                                        <p:strVal val="visible"/>
                                      </p:to>
                                    </p:set>
                                    <p:animEffect transition="in" filter="wipe(down)">
                                      <p:cBhvr>
                                        <p:cTn id="45" dur="500"/>
                                        <p:tgtEl>
                                          <p:spTgt spid="34"/>
                                        </p:tgtEl>
                                      </p:cBhvr>
                                    </p:animEffect>
                                  </p:childTnLst>
                                </p:cTn>
                              </p:par>
                            </p:childTnLst>
                          </p:cTn>
                        </p:par>
                        <p:par>
                          <p:cTn id="46" fill="hold">
                            <p:stCondLst>
                              <p:cond delay="4750"/>
                            </p:stCondLst>
                            <p:childTnLst>
                              <p:par>
                                <p:cTn id="47" presetID="53" presetClass="entr" presetSubtype="16" fill="hold" grpId="0" nodeType="afterEffect">
                                  <p:stCondLst>
                                    <p:cond delay="0"/>
                                  </p:stCondLst>
                                  <p:childTnLst>
                                    <p:set>
                                      <p:cBhvr>
                                        <p:cTn id="48" dur="1" fill="hold">
                                          <p:stCondLst>
                                            <p:cond delay="0"/>
                                          </p:stCondLst>
                                        </p:cTn>
                                        <p:tgtEl>
                                          <p:spTgt spid="41"/>
                                        </p:tgtEl>
                                        <p:attrNameLst>
                                          <p:attrName>style.visibility</p:attrName>
                                        </p:attrNameLst>
                                      </p:cBhvr>
                                      <p:to>
                                        <p:strVal val="visible"/>
                                      </p:to>
                                    </p:set>
                                    <p:anim calcmode="lin" valueType="num">
                                      <p:cBhvr>
                                        <p:cTn id="49" dur="500" fill="hold"/>
                                        <p:tgtEl>
                                          <p:spTgt spid="41"/>
                                        </p:tgtEl>
                                        <p:attrNameLst>
                                          <p:attrName>ppt_w</p:attrName>
                                        </p:attrNameLst>
                                      </p:cBhvr>
                                      <p:tavLst>
                                        <p:tav tm="0">
                                          <p:val>
                                            <p:fltVal val="0"/>
                                          </p:val>
                                        </p:tav>
                                        <p:tav tm="100000">
                                          <p:val>
                                            <p:strVal val="#ppt_w"/>
                                          </p:val>
                                        </p:tav>
                                      </p:tavLst>
                                    </p:anim>
                                    <p:anim calcmode="lin" valueType="num">
                                      <p:cBhvr>
                                        <p:cTn id="50" dur="500" fill="hold"/>
                                        <p:tgtEl>
                                          <p:spTgt spid="41"/>
                                        </p:tgtEl>
                                        <p:attrNameLst>
                                          <p:attrName>ppt_h</p:attrName>
                                        </p:attrNameLst>
                                      </p:cBhvr>
                                      <p:tavLst>
                                        <p:tav tm="0">
                                          <p:val>
                                            <p:fltVal val="0"/>
                                          </p:val>
                                        </p:tav>
                                        <p:tav tm="100000">
                                          <p:val>
                                            <p:strVal val="#ppt_h"/>
                                          </p:val>
                                        </p:tav>
                                      </p:tavLst>
                                    </p:anim>
                                    <p:animEffect transition="in" filter="fade">
                                      <p:cBhvr>
                                        <p:cTn id="51" dur="500"/>
                                        <p:tgtEl>
                                          <p:spTgt spid="41"/>
                                        </p:tgtEl>
                                      </p:cBhvr>
                                    </p:animEffect>
                                  </p:childTnLst>
                                </p:cTn>
                              </p:par>
                            </p:childTnLst>
                          </p:cTn>
                        </p:par>
                        <p:par>
                          <p:cTn id="52" fill="hold">
                            <p:stCondLst>
                              <p:cond delay="5250"/>
                            </p:stCondLst>
                            <p:childTnLst>
                              <p:par>
                                <p:cTn id="53" presetID="22" presetClass="entr" presetSubtype="4" fill="hold" grpId="0"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wipe(down)">
                                      <p:cBhvr>
                                        <p:cTn id="55" dur="500"/>
                                        <p:tgtEl>
                                          <p:spTgt spid="37"/>
                                        </p:tgtEl>
                                      </p:cBhvr>
                                    </p:animEffect>
                                  </p:childTnLst>
                                </p:cTn>
                              </p:par>
                            </p:childTnLst>
                          </p:cTn>
                        </p:par>
                        <p:par>
                          <p:cTn id="56" fill="hold">
                            <p:stCondLst>
                              <p:cond delay="5750"/>
                            </p:stCondLst>
                            <p:childTnLst>
                              <p:par>
                                <p:cTn id="57" presetID="22" presetClass="entr" presetSubtype="4" fill="hold" nodeType="after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wipe(down)">
                                      <p:cBhvr>
                                        <p:cTn id="59" dur="750"/>
                                        <p:tgtEl>
                                          <p:spTgt spid="46"/>
                                        </p:tgtEl>
                                      </p:cBhvr>
                                    </p:animEffect>
                                  </p:childTnLst>
                                </p:cTn>
                              </p:par>
                              <p:par>
                                <p:cTn id="60" presetID="22" presetClass="entr" presetSubtype="4" fill="hold" nodeType="with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6500"/>
                            </p:stCondLst>
                            <p:childTnLst>
                              <p:par>
                                <p:cTn id="64" presetID="42" presetClass="entr" presetSubtype="0" fill="hold" grpId="0" nodeType="afterEffect">
                                  <p:stCondLst>
                                    <p:cond delay="0"/>
                                  </p:stCondLst>
                                  <p:childTnLst>
                                    <p:set>
                                      <p:cBhvr>
                                        <p:cTn id="65" dur="1" fill="hold">
                                          <p:stCondLst>
                                            <p:cond delay="0"/>
                                          </p:stCondLst>
                                        </p:cTn>
                                        <p:tgtEl>
                                          <p:spTgt spid="53"/>
                                        </p:tgtEl>
                                        <p:attrNameLst>
                                          <p:attrName>style.visibility</p:attrName>
                                        </p:attrNameLst>
                                      </p:cBhvr>
                                      <p:to>
                                        <p:strVal val="visible"/>
                                      </p:to>
                                    </p:set>
                                    <p:animEffect transition="in" filter="fade">
                                      <p:cBhvr>
                                        <p:cTn id="66" dur="1000"/>
                                        <p:tgtEl>
                                          <p:spTgt spid="53"/>
                                        </p:tgtEl>
                                      </p:cBhvr>
                                    </p:animEffect>
                                    <p:anim calcmode="lin" valueType="num">
                                      <p:cBhvr>
                                        <p:cTn id="67" dur="1000" fill="hold"/>
                                        <p:tgtEl>
                                          <p:spTgt spid="53"/>
                                        </p:tgtEl>
                                        <p:attrNameLst>
                                          <p:attrName>ppt_x</p:attrName>
                                        </p:attrNameLst>
                                      </p:cBhvr>
                                      <p:tavLst>
                                        <p:tav tm="0">
                                          <p:val>
                                            <p:strVal val="#ppt_x"/>
                                          </p:val>
                                        </p:tav>
                                        <p:tav tm="100000">
                                          <p:val>
                                            <p:strVal val="#ppt_x"/>
                                          </p:val>
                                        </p:tav>
                                      </p:tavLst>
                                    </p:anim>
                                    <p:anim calcmode="lin" valueType="num">
                                      <p:cBhvr>
                                        <p:cTn id="68" dur="1000" fill="hold"/>
                                        <p:tgtEl>
                                          <p:spTgt spid="53"/>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0"/>
                                  </p:stCondLst>
                                  <p:childTnLst>
                                    <p:set>
                                      <p:cBhvr>
                                        <p:cTn id="70" dur="1" fill="hold">
                                          <p:stCondLst>
                                            <p:cond delay="0"/>
                                          </p:stCondLst>
                                        </p:cTn>
                                        <p:tgtEl>
                                          <p:spTgt spid="138"/>
                                        </p:tgtEl>
                                        <p:attrNameLst>
                                          <p:attrName>style.visibility</p:attrName>
                                        </p:attrNameLst>
                                      </p:cBhvr>
                                      <p:to>
                                        <p:strVal val="visible"/>
                                      </p:to>
                                    </p:set>
                                    <p:animEffect transition="in" filter="fade">
                                      <p:cBhvr>
                                        <p:cTn id="71" dur="1000"/>
                                        <p:tgtEl>
                                          <p:spTgt spid="138"/>
                                        </p:tgtEl>
                                      </p:cBhvr>
                                    </p:animEffect>
                                    <p:anim calcmode="lin" valueType="num">
                                      <p:cBhvr>
                                        <p:cTn id="72" dur="1000" fill="hold"/>
                                        <p:tgtEl>
                                          <p:spTgt spid="138"/>
                                        </p:tgtEl>
                                        <p:attrNameLst>
                                          <p:attrName>ppt_x</p:attrName>
                                        </p:attrNameLst>
                                      </p:cBhvr>
                                      <p:tavLst>
                                        <p:tav tm="0">
                                          <p:val>
                                            <p:strVal val="#ppt_x"/>
                                          </p:val>
                                        </p:tav>
                                        <p:tav tm="100000">
                                          <p:val>
                                            <p:strVal val="#ppt_x"/>
                                          </p:val>
                                        </p:tav>
                                      </p:tavLst>
                                    </p:anim>
                                    <p:anim calcmode="lin" valueType="num">
                                      <p:cBhvr>
                                        <p:cTn id="73" dur="1000" fill="hold"/>
                                        <p:tgtEl>
                                          <p:spTgt spid="138"/>
                                        </p:tgtEl>
                                        <p:attrNameLst>
                                          <p:attrName>ppt_y</p:attrName>
                                        </p:attrNameLst>
                                      </p:cBhvr>
                                      <p:tavLst>
                                        <p:tav tm="0">
                                          <p:val>
                                            <p:strVal val="#ppt_y+.1"/>
                                          </p:val>
                                        </p:tav>
                                        <p:tav tm="100000">
                                          <p:val>
                                            <p:strVal val="#ppt_y"/>
                                          </p:val>
                                        </p:tav>
                                      </p:tavLst>
                                    </p:anim>
                                  </p:childTnLst>
                                </p:cTn>
                              </p:par>
                            </p:childTnLst>
                          </p:cTn>
                        </p:par>
                        <p:par>
                          <p:cTn id="74" fill="hold">
                            <p:stCondLst>
                              <p:cond delay="7500"/>
                            </p:stCondLst>
                            <p:childTnLst>
                              <p:par>
                                <p:cTn id="75" presetID="53" presetClass="entr" presetSubtype="16" fill="hold" grpId="0" nodeType="afterEffect">
                                  <p:stCondLst>
                                    <p:cond delay="0"/>
                                  </p:stCondLst>
                                  <p:childTnLst>
                                    <p:set>
                                      <p:cBhvr>
                                        <p:cTn id="76" dur="1" fill="hold">
                                          <p:stCondLst>
                                            <p:cond delay="0"/>
                                          </p:stCondLst>
                                        </p:cTn>
                                        <p:tgtEl>
                                          <p:spTgt spid="50"/>
                                        </p:tgtEl>
                                        <p:attrNameLst>
                                          <p:attrName>style.visibility</p:attrName>
                                        </p:attrNameLst>
                                      </p:cBhvr>
                                      <p:to>
                                        <p:strVal val="visible"/>
                                      </p:to>
                                    </p:set>
                                    <p:anim calcmode="lin" valueType="num">
                                      <p:cBhvr>
                                        <p:cTn id="77" dur="500" fill="hold"/>
                                        <p:tgtEl>
                                          <p:spTgt spid="50"/>
                                        </p:tgtEl>
                                        <p:attrNameLst>
                                          <p:attrName>ppt_w</p:attrName>
                                        </p:attrNameLst>
                                      </p:cBhvr>
                                      <p:tavLst>
                                        <p:tav tm="0">
                                          <p:val>
                                            <p:fltVal val="0"/>
                                          </p:val>
                                        </p:tav>
                                        <p:tav tm="100000">
                                          <p:val>
                                            <p:strVal val="#ppt_w"/>
                                          </p:val>
                                        </p:tav>
                                      </p:tavLst>
                                    </p:anim>
                                    <p:anim calcmode="lin" valueType="num">
                                      <p:cBhvr>
                                        <p:cTn id="78" dur="500" fill="hold"/>
                                        <p:tgtEl>
                                          <p:spTgt spid="50"/>
                                        </p:tgtEl>
                                        <p:attrNameLst>
                                          <p:attrName>ppt_h</p:attrName>
                                        </p:attrNameLst>
                                      </p:cBhvr>
                                      <p:tavLst>
                                        <p:tav tm="0">
                                          <p:val>
                                            <p:fltVal val="0"/>
                                          </p:val>
                                        </p:tav>
                                        <p:tav tm="100000">
                                          <p:val>
                                            <p:strVal val="#ppt_h"/>
                                          </p:val>
                                        </p:tav>
                                      </p:tavLst>
                                    </p:anim>
                                    <p:animEffect transition="in" filter="fade">
                                      <p:cBhvr>
                                        <p:cTn id="79" dur="500"/>
                                        <p:tgtEl>
                                          <p:spTgt spid="50"/>
                                        </p:tgtEl>
                                      </p:cBhvr>
                                    </p:animEffect>
                                  </p:childTnLst>
                                </p:cTn>
                              </p:par>
                            </p:childTnLst>
                          </p:cTn>
                        </p:par>
                        <p:par>
                          <p:cTn id="80" fill="hold">
                            <p:stCondLst>
                              <p:cond delay="8000"/>
                            </p:stCondLst>
                            <p:childTnLst>
                              <p:par>
                                <p:cTn id="81" presetID="22" presetClass="entr" presetSubtype="4" fill="hold" grpId="0" nodeType="afterEffect">
                                  <p:stCondLst>
                                    <p:cond delay="0"/>
                                  </p:stCondLst>
                                  <p:childTnLst>
                                    <p:set>
                                      <p:cBhvr>
                                        <p:cTn id="82" dur="1" fill="hold">
                                          <p:stCondLst>
                                            <p:cond delay="0"/>
                                          </p:stCondLst>
                                        </p:cTn>
                                        <p:tgtEl>
                                          <p:spTgt spid="47"/>
                                        </p:tgtEl>
                                        <p:attrNameLst>
                                          <p:attrName>style.visibility</p:attrName>
                                        </p:attrNameLst>
                                      </p:cBhvr>
                                      <p:to>
                                        <p:strVal val="visible"/>
                                      </p:to>
                                    </p:set>
                                    <p:animEffect transition="in" filter="wipe(down)">
                                      <p:cBhvr>
                                        <p:cTn id="83" dur="500"/>
                                        <p:tgtEl>
                                          <p:spTgt spid="47"/>
                                        </p:tgtEl>
                                      </p:cBhvr>
                                    </p:animEffect>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51"/>
                                        </p:tgtEl>
                                        <p:attrNameLst>
                                          <p:attrName>style.visibility</p:attrName>
                                        </p:attrNameLst>
                                      </p:cBhvr>
                                      <p:to>
                                        <p:strVal val="visible"/>
                                      </p:to>
                                    </p:set>
                                    <p:anim calcmode="lin" valueType="num">
                                      <p:cBhvr>
                                        <p:cTn id="87" dur="500" fill="hold"/>
                                        <p:tgtEl>
                                          <p:spTgt spid="51"/>
                                        </p:tgtEl>
                                        <p:attrNameLst>
                                          <p:attrName>ppt_w</p:attrName>
                                        </p:attrNameLst>
                                      </p:cBhvr>
                                      <p:tavLst>
                                        <p:tav tm="0">
                                          <p:val>
                                            <p:fltVal val="0"/>
                                          </p:val>
                                        </p:tav>
                                        <p:tav tm="100000">
                                          <p:val>
                                            <p:strVal val="#ppt_w"/>
                                          </p:val>
                                        </p:tav>
                                      </p:tavLst>
                                    </p:anim>
                                    <p:anim calcmode="lin" valueType="num">
                                      <p:cBhvr>
                                        <p:cTn id="88" dur="500" fill="hold"/>
                                        <p:tgtEl>
                                          <p:spTgt spid="51"/>
                                        </p:tgtEl>
                                        <p:attrNameLst>
                                          <p:attrName>ppt_h</p:attrName>
                                        </p:attrNameLst>
                                      </p:cBhvr>
                                      <p:tavLst>
                                        <p:tav tm="0">
                                          <p:val>
                                            <p:fltVal val="0"/>
                                          </p:val>
                                        </p:tav>
                                        <p:tav tm="100000">
                                          <p:val>
                                            <p:strVal val="#ppt_h"/>
                                          </p:val>
                                        </p:tav>
                                      </p:tavLst>
                                    </p:anim>
                                    <p:animEffect transition="in" filter="fade">
                                      <p:cBhvr>
                                        <p:cTn id="89" dur="500"/>
                                        <p:tgtEl>
                                          <p:spTgt spid="51"/>
                                        </p:tgtEl>
                                      </p:cBhvr>
                                    </p:animEffect>
                                  </p:childTnLst>
                                </p:cTn>
                              </p:par>
                            </p:childTnLst>
                          </p:cTn>
                        </p:par>
                        <p:par>
                          <p:cTn id="90" fill="hold">
                            <p:stCondLst>
                              <p:cond delay="9000"/>
                            </p:stCondLst>
                            <p:childTnLst>
                              <p:par>
                                <p:cTn id="91" presetID="22" presetClass="entr" presetSubtype="4" fill="hold" grpId="0" nodeType="afterEffect">
                                  <p:stCondLst>
                                    <p:cond delay="0"/>
                                  </p:stCondLst>
                                  <p:childTnLst>
                                    <p:set>
                                      <p:cBhvr>
                                        <p:cTn id="92" dur="1" fill="hold">
                                          <p:stCondLst>
                                            <p:cond delay="0"/>
                                          </p:stCondLst>
                                        </p:cTn>
                                        <p:tgtEl>
                                          <p:spTgt spid="48"/>
                                        </p:tgtEl>
                                        <p:attrNameLst>
                                          <p:attrName>style.visibility</p:attrName>
                                        </p:attrNameLst>
                                      </p:cBhvr>
                                      <p:to>
                                        <p:strVal val="visible"/>
                                      </p:to>
                                    </p:set>
                                    <p:animEffect transition="in" filter="wipe(down)">
                                      <p:cBhvr>
                                        <p:cTn id="93" dur="500"/>
                                        <p:tgtEl>
                                          <p:spTgt spid="48"/>
                                        </p:tgtEl>
                                      </p:cBhvr>
                                    </p:animEffect>
                                  </p:childTnLst>
                                </p:cTn>
                              </p:par>
                            </p:childTnLst>
                          </p:cTn>
                        </p:par>
                        <p:par>
                          <p:cTn id="94" fill="hold">
                            <p:stCondLst>
                              <p:cond delay="9500"/>
                            </p:stCondLst>
                            <p:childTnLst>
                              <p:par>
                                <p:cTn id="95" presetID="53" presetClass="entr" presetSubtype="16" fill="hold" grpId="0" nodeType="afterEffect">
                                  <p:stCondLst>
                                    <p:cond delay="0"/>
                                  </p:stCondLst>
                                  <p:childTnLst>
                                    <p:set>
                                      <p:cBhvr>
                                        <p:cTn id="96" dur="1" fill="hold">
                                          <p:stCondLst>
                                            <p:cond delay="0"/>
                                          </p:stCondLst>
                                        </p:cTn>
                                        <p:tgtEl>
                                          <p:spTgt spid="52"/>
                                        </p:tgtEl>
                                        <p:attrNameLst>
                                          <p:attrName>style.visibility</p:attrName>
                                        </p:attrNameLst>
                                      </p:cBhvr>
                                      <p:to>
                                        <p:strVal val="visible"/>
                                      </p:to>
                                    </p:set>
                                    <p:anim calcmode="lin" valueType="num">
                                      <p:cBhvr>
                                        <p:cTn id="97" dur="500" fill="hold"/>
                                        <p:tgtEl>
                                          <p:spTgt spid="52"/>
                                        </p:tgtEl>
                                        <p:attrNameLst>
                                          <p:attrName>ppt_w</p:attrName>
                                        </p:attrNameLst>
                                      </p:cBhvr>
                                      <p:tavLst>
                                        <p:tav tm="0">
                                          <p:val>
                                            <p:fltVal val="0"/>
                                          </p:val>
                                        </p:tav>
                                        <p:tav tm="100000">
                                          <p:val>
                                            <p:strVal val="#ppt_w"/>
                                          </p:val>
                                        </p:tav>
                                      </p:tavLst>
                                    </p:anim>
                                    <p:anim calcmode="lin" valueType="num">
                                      <p:cBhvr>
                                        <p:cTn id="98" dur="500" fill="hold"/>
                                        <p:tgtEl>
                                          <p:spTgt spid="52"/>
                                        </p:tgtEl>
                                        <p:attrNameLst>
                                          <p:attrName>ppt_h</p:attrName>
                                        </p:attrNameLst>
                                      </p:cBhvr>
                                      <p:tavLst>
                                        <p:tav tm="0">
                                          <p:val>
                                            <p:fltVal val="0"/>
                                          </p:val>
                                        </p:tav>
                                        <p:tav tm="100000">
                                          <p:val>
                                            <p:strVal val="#ppt_h"/>
                                          </p:val>
                                        </p:tav>
                                      </p:tavLst>
                                    </p:anim>
                                    <p:animEffect transition="in" filter="fade">
                                      <p:cBhvr>
                                        <p:cTn id="99" dur="500"/>
                                        <p:tgtEl>
                                          <p:spTgt spid="52"/>
                                        </p:tgtEl>
                                      </p:cBhvr>
                                    </p:animEffect>
                                  </p:childTnLst>
                                </p:cTn>
                              </p:par>
                            </p:childTnLst>
                          </p:cTn>
                        </p:par>
                        <p:par>
                          <p:cTn id="100" fill="hold">
                            <p:stCondLst>
                              <p:cond delay="10000"/>
                            </p:stCondLst>
                            <p:childTnLst>
                              <p:par>
                                <p:cTn id="101" presetID="22" presetClass="entr" presetSubtype="4" fill="hold" grpId="0" nodeType="afterEffect">
                                  <p:stCondLst>
                                    <p:cond delay="0"/>
                                  </p:stCondLst>
                                  <p:childTnLst>
                                    <p:set>
                                      <p:cBhvr>
                                        <p:cTn id="102" dur="1" fill="hold">
                                          <p:stCondLst>
                                            <p:cond delay="0"/>
                                          </p:stCondLst>
                                        </p:cTn>
                                        <p:tgtEl>
                                          <p:spTgt spid="49"/>
                                        </p:tgtEl>
                                        <p:attrNameLst>
                                          <p:attrName>style.visibility</p:attrName>
                                        </p:attrNameLst>
                                      </p:cBhvr>
                                      <p:to>
                                        <p:strVal val="visible"/>
                                      </p:to>
                                    </p:set>
                                    <p:animEffect transition="in" filter="wipe(down)">
                                      <p:cBhvr>
                                        <p:cTn id="103" dur="500"/>
                                        <p:tgtEl>
                                          <p:spTgt spid="49"/>
                                        </p:tgtEl>
                                      </p:cBhvr>
                                    </p:animEffect>
                                  </p:childTnLst>
                                </p:cTn>
                              </p:par>
                            </p:childTnLst>
                          </p:cTn>
                        </p:par>
                        <p:par>
                          <p:cTn id="104" fill="hold">
                            <p:stCondLst>
                              <p:cond delay="10500"/>
                            </p:stCondLst>
                            <p:childTnLst>
                              <p:par>
                                <p:cTn id="105" presetID="22" presetClass="entr" presetSubtype="4" fill="hold" nodeType="afterEffect">
                                  <p:stCondLst>
                                    <p:cond delay="0"/>
                                  </p:stCondLst>
                                  <p:childTnLst>
                                    <p:set>
                                      <p:cBhvr>
                                        <p:cTn id="106" dur="1" fill="hold">
                                          <p:stCondLst>
                                            <p:cond delay="0"/>
                                          </p:stCondLst>
                                        </p:cTn>
                                        <p:tgtEl>
                                          <p:spTgt spid="77"/>
                                        </p:tgtEl>
                                        <p:attrNameLst>
                                          <p:attrName>style.visibility</p:attrName>
                                        </p:attrNameLst>
                                      </p:cBhvr>
                                      <p:to>
                                        <p:strVal val="visible"/>
                                      </p:to>
                                    </p:set>
                                    <p:animEffect transition="in" filter="wipe(down)">
                                      <p:cBhvr>
                                        <p:cTn id="107" dur="750"/>
                                        <p:tgtEl>
                                          <p:spTgt spid="77"/>
                                        </p:tgtEl>
                                      </p:cBhvr>
                                    </p:animEffect>
                                  </p:childTnLst>
                                </p:cTn>
                              </p:par>
                              <p:par>
                                <p:cTn id="108" presetID="22" presetClass="entr" presetSubtype="4" fill="hold" nodeType="withEffect">
                                  <p:stCondLst>
                                    <p:cond delay="0"/>
                                  </p:stCondLst>
                                  <p:childTnLst>
                                    <p:set>
                                      <p:cBhvr>
                                        <p:cTn id="109" dur="1" fill="hold">
                                          <p:stCondLst>
                                            <p:cond delay="0"/>
                                          </p:stCondLst>
                                        </p:cTn>
                                        <p:tgtEl>
                                          <p:spTgt spid="76"/>
                                        </p:tgtEl>
                                        <p:attrNameLst>
                                          <p:attrName>style.visibility</p:attrName>
                                        </p:attrNameLst>
                                      </p:cBhvr>
                                      <p:to>
                                        <p:strVal val="visible"/>
                                      </p:to>
                                    </p:set>
                                    <p:animEffect transition="in" filter="wipe(down)">
                                      <p:cBhvr>
                                        <p:cTn id="110" dur="750"/>
                                        <p:tgtEl>
                                          <p:spTgt spid="76"/>
                                        </p:tgtEl>
                                      </p:cBhvr>
                                    </p:animEffect>
                                  </p:childTnLst>
                                </p:cTn>
                              </p:par>
                            </p:childTnLst>
                          </p:cTn>
                        </p:par>
                        <p:par>
                          <p:cTn id="111" fill="hold">
                            <p:stCondLst>
                              <p:cond delay="11250"/>
                            </p:stCondLst>
                            <p:childTnLst>
                              <p:par>
                                <p:cTn id="112" presetID="42" presetClass="entr" presetSubtype="0" fill="hold" grpId="0" nodeType="afterEffect">
                                  <p:stCondLst>
                                    <p:cond delay="0"/>
                                  </p:stCondLst>
                                  <p:childTnLst>
                                    <p:set>
                                      <p:cBhvr>
                                        <p:cTn id="113" dur="1" fill="hold">
                                          <p:stCondLst>
                                            <p:cond delay="0"/>
                                          </p:stCondLst>
                                        </p:cTn>
                                        <p:tgtEl>
                                          <p:spTgt spid="84"/>
                                        </p:tgtEl>
                                        <p:attrNameLst>
                                          <p:attrName>style.visibility</p:attrName>
                                        </p:attrNameLst>
                                      </p:cBhvr>
                                      <p:to>
                                        <p:strVal val="visible"/>
                                      </p:to>
                                    </p:set>
                                    <p:animEffect transition="in" filter="fade">
                                      <p:cBhvr>
                                        <p:cTn id="114" dur="1000"/>
                                        <p:tgtEl>
                                          <p:spTgt spid="84"/>
                                        </p:tgtEl>
                                      </p:cBhvr>
                                    </p:animEffect>
                                    <p:anim calcmode="lin" valueType="num">
                                      <p:cBhvr>
                                        <p:cTn id="115" dur="1000" fill="hold"/>
                                        <p:tgtEl>
                                          <p:spTgt spid="84"/>
                                        </p:tgtEl>
                                        <p:attrNameLst>
                                          <p:attrName>ppt_x</p:attrName>
                                        </p:attrNameLst>
                                      </p:cBhvr>
                                      <p:tavLst>
                                        <p:tav tm="0">
                                          <p:val>
                                            <p:strVal val="#ppt_x"/>
                                          </p:val>
                                        </p:tav>
                                        <p:tav tm="100000">
                                          <p:val>
                                            <p:strVal val="#ppt_x"/>
                                          </p:val>
                                        </p:tav>
                                      </p:tavLst>
                                    </p:anim>
                                    <p:anim calcmode="lin" valueType="num">
                                      <p:cBhvr>
                                        <p:cTn id="116" dur="1000" fill="hold"/>
                                        <p:tgtEl>
                                          <p:spTgt spid="84"/>
                                        </p:tgtEl>
                                        <p:attrNameLst>
                                          <p:attrName>ppt_y</p:attrName>
                                        </p:attrNameLst>
                                      </p:cBhvr>
                                      <p:tavLst>
                                        <p:tav tm="0">
                                          <p:val>
                                            <p:strVal val="#ppt_y+.1"/>
                                          </p:val>
                                        </p:tav>
                                        <p:tav tm="100000">
                                          <p:val>
                                            <p:strVal val="#ppt_y"/>
                                          </p:val>
                                        </p:tav>
                                      </p:tavLst>
                                    </p:anim>
                                  </p:childTnLst>
                                </p:cTn>
                              </p:par>
                              <p:par>
                                <p:cTn id="117" presetID="42" presetClass="entr" presetSubtype="0" fill="hold" grpId="0" nodeType="withEffect">
                                  <p:stCondLst>
                                    <p:cond delay="0"/>
                                  </p:stCondLst>
                                  <p:childTnLst>
                                    <p:set>
                                      <p:cBhvr>
                                        <p:cTn id="118" dur="1" fill="hold">
                                          <p:stCondLst>
                                            <p:cond delay="0"/>
                                          </p:stCondLst>
                                        </p:cTn>
                                        <p:tgtEl>
                                          <p:spTgt spid="139"/>
                                        </p:tgtEl>
                                        <p:attrNameLst>
                                          <p:attrName>style.visibility</p:attrName>
                                        </p:attrNameLst>
                                      </p:cBhvr>
                                      <p:to>
                                        <p:strVal val="visible"/>
                                      </p:to>
                                    </p:set>
                                    <p:animEffect transition="in" filter="fade">
                                      <p:cBhvr>
                                        <p:cTn id="119" dur="1000"/>
                                        <p:tgtEl>
                                          <p:spTgt spid="139"/>
                                        </p:tgtEl>
                                      </p:cBhvr>
                                    </p:animEffect>
                                    <p:anim calcmode="lin" valueType="num">
                                      <p:cBhvr>
                                        <p:cTn id="120" dur="1000" fill="hold"/>
                                        <p:tgtEl>
                                          <p:spTgt spid="139"/>
                                        </p:tgtEl>
                                        <p:attrNameLst>
                                          <p:attrName>ppt_x</p:attrName>
                                        </p:attrNameLst>
                                      </p:cBhvr>
                                      <p:tavLst>
                                        <p:tav tm="0">
                                          <p:val>
                                            <p:strVal val="#ppt_x"/>
                                          </p:val>
                                        </p:tav>
                                        <p:tav tm="100000">
                                          <p:val>
                                            <p:strVal val="#ppt_x"/>
                                          </p:val>
                                        </p:tav>
                                      </p:tavLst>
                                    </p:anim>
                                    <p:anim calcmode="lin" valueType="num">
                                      <p:cBhvr>
                                        <p:cTn id="121" dur="1000" fill="hold"/>
                                        <p:tgtEl>
                                          <p:spTgt spid="139"/>
                                        </p:tgtEl>
                                        <p:attrNameLst>
                                          <p:attrName>ppt_y</p:attrName>
                                        </p:attrNameLst>
                                      </p:cBhvr>
                                      <p:tavLst>
                                        <p:tav tm="0">
                                          <p:val>
                                            <p:strVal val="#ppt_y+.1"/>
                                          </p:val>
                                        </p:tav>
                                        <p:tav tm="100000">
                                          <p:val>
                                            <p:strVal val="#ppt_y"/>
                                          </p:val>
                                        </p:tav>
                                      </p:tavLst>
                                    </p:anim>
                                  </p:childTnLst>
                                </p:cTn>
                              </p:par>
                            </p:childTnLst>
                          </p:cTn>
                        </p:par>
                        <p:par>
                          <p:cTn id="122" fill="hold">
                            <p:stCondLst>
                              <p:cond delay="12250"/>
                            </p:stCondLst>
                            <p:childTnLst>
                              <p:par>
                                <p:cTn id="123" presetID="53" presetClass="entr" presetSubtype="16" fill="hold" grpId="0" nodeType="afterEffect">
                                  <p:stCondLst>
                                    <p:cond delay="0"/>
                                  </p:stCondLst>
                                  <p:childTnLst>
                                    <p:set>
                                      <p:cBhvr>
                                        <p:cTn id="124" dur="1" fill="hold">
                                          <p:stCondLst>
                                            <p:cond delay="0"/>
                                          </p:stCondLst>
                                        </p:cTn>
                                        <p:tgtEl>
                                          <p:spTgt spid="81"/>
                                        </p:tgtEl>
                                        <p:attrNameLst>
                                          <p:attrName>style.visibility</p:attrName>
                                        </p:attrNameLst>
                                      </p:cBhvr>
                                      <p:to>
                                        <p:strVal val="visible"/>
                                      </p:to>
                                    </p:set>
                                    <p:anim calcmode="lin" valueType="num">
                                      <p:cBhvr>
                                        <p:cTn id="125" dur="500" fill="hold"/>
                                        <p:tgtEl>
                                          <p:spTgt spid="81"/>
                                        </p:tgtEl>
                                        <p:attrNameLst>
                                          <p:attrName>ppt_w</p:attrName>
                                        </p:attrNameLst>
                                      </p:cBhvr>
                                      <p:tavLst>
                                        <p:tav tm="0">
                                          <p:val>
                                            <p:fltVal val="0"/>
                                          </p:val>
                                        </p:tav>
                                        <p:tav tm="100000">
                                          <p:val>
                                            <p:strVal val="#ppt_w"/>
                                          </p:val>
                                        </p:tav>
                                      </p:tavLst>
                                    </p:anim>
                                    <p:anim calcmode="lin" valueType="num">
                                      <p:cBhvr>
                                        <p:cTn id="126" dur="500" fill="hold"/>
                                        <p:tgtEl>
                                          <p:spTgt spid="81"/>
                                        </p:tgtEl>
                                        <p:attrNameLst>
                                          <p:attrName>ppt_h</p:attrName>
                                        </p:attrNameLst>
                                      </p:cBhvr>
                                      <p:tavLst>
                                        <p:tav tm="0">
                                          <p:val>
                                            <p:fltVal val="0"/>
                                          </p:val>
                                        </p:tav>
                                        <p:tav tm="100000">
                                          <p:val>
                                            <p:strVal val="#ppt_h"/>
                                          </p:val>
                                        </p:tav>
                                      </p:tavLst>
                                    </p:anim>
                                    <p:animEffect transition="in" filter="fade">
                                      <p:cBhvr>
                                        <p:cTn id="127" dur="500"/>
                                        <p:tgtEl>
                                          <p:spTgt spid="81"/>
                                        </p:tgtEl>
                                      </p:cBhvr>
                                    </p:animEffect>
                                  </p:childTnLst>
                                </p:cTn>
                              </p:par>
                            </p:childTnLst>
                          </p:cTn>
                        </p:par>
                        <p:par>
                          <p:cTn id="128" fill="hold">
                            <p:stCondLst>
                              <p:cond delay="12750"/>
                            </p:stCondLst>
                            <p:childTnLst>
                              <p:par>
                                <p:cTn id="129" presetID="22" presetClass="entr" presetSubtype="4" fill="hold" grpId="0"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wipe(down)">
                                      <p:cBhvr>
                                        <p:cTn id="131" dur="500"/>
                                        <p:tgtEl>
                                          <p:spTgt spid="78"/>
                                        </p:tgtEl>
                                      </p:cBhvr>
                                    </p:animEffect>
                                  </p:childTnLst>
                                </p:cTn>
                              </p:par>
                            </p:childTnLst>
                          </p:cTn>
                        </p:par>
                        <p:par>
                          <p:cTn id="132" fill="hold">
                            <p:stCondLst>
                              <p:cond delay="13250"/>
                            </p:stCondLst>
                            <p:childTnLst>
                              <p:par>
                                <p:cTn id="133" presetID="53" presetClass="entr" presetSubtype="16" fill="hold" grpId="0" nodeType="afterEffect">
                                  <p:stCondLst>
                                    <p:cond delay="0"/>
                                  </p:stCondLst>
                                  <p:childTnLst>
                                    <p:set>
                                      <p:cBhvr>
                                        <p:cTn id="134" dur="1" fill="hold">
                                          <p:stCondLst>
                                            <p:cond delay="0"/>
                                          </p:stCondLst>
                                        </p:cTn>
                                        <p:tgtEl>
                                          <p:spTgt spid="82"/>
                                        </p:tgtEl>
                                        <p:attrNameLst>
                                          <p:attrName>style.visibility</p:attrName>
                                        </p:attrNameLst>
                                      </p:cBhvr>
                                      <p:to>
                                        <p:strVal val="visible"/>
                                      </p:to>
                                    </p:set>
                                    <p:anim calcmode="lin" valueType="num">
                                      <p:cBhvr>
                                        <p:cTn id="135" dur="500" fill="hold"/>
                                        <p:tgtEl>
                                          <p:spTgt spid="82"/>
                                        </p:tgtEl>
                                        <p:attrNameLst>
                                          <p:attrName>ppt_w</p:attrName>
                                        </p:attrNameLst>
                                      </p:cBhvr>
                                      <p:tavLst>
                                        <p:tav tm="0">
                                          <p:val>
                                            <p:fltVal val="0"/>
                                          </p:val>
                                        </p:tav>
                                        <p:tav tm="100000">
                                          <p:val>
                                            <p:strVal val="#ppt_w"/>
                                          </p:val>
                                        </p:tav>
                                      </p:tavLst>
                                    </p:anim>
                                    <p:anim calcmode="lin" valueType="num">
                                      <p:cBhvr>
                                        <p:cTn id="136" dur="500" fill="hold"/>
                                        <p:tgtEl>
                                          <p:spTgt spid="82"/>
                                        </p:tgtEl>
                                        <p:attrNameLst>
                                          <p:attrName>ppt_h</p:attrName>
                                        </p:attrNameLst>
                                      </p:cBhvr>
                                      <p:tavLst>
                                        <p:tav tm="0">
                                          <p:val>
                                            <p:fltVal val="0"/>
                                          </p:val>
                                        </p:tav>
                                        <p:tav tm="100000">
                                          <p:val>
                                            <p:strVal val="#ppt_h"/>
                                          </p:val>
                                        </p:tav>
                                      </p:tavLst>
                                    </p:anim>
                                    <p:animEffect transition="in" filter="fade">
                                      <p:cBhvr>
                                        <p:cTn id="137" dur="500"/>
                                        <p:tgtEl>
                                          <p:spTgt spid="82"/>
                                        </p:tgtEl>
                                      </p:cBhvr>
                                    </p:animEffect>
                                  </p:childTnLst>
                                </p:cTn>
                              </p:par>
                            </p:childTnLst>
                          </p:cTn>
                        </p:par>
                        <p:par>
                          <p:cTn id="138" fill="hold">
                            <p:stCondLst>
                              <p:cond delay="13750"/>
                            </p:stCondLst>
                            <p:childTnLst>
                              <p:par>
                                <p:cTn id="139" presetID="22" presetClass="entr" presetSubtype="4" fill="hold" grpId="0" nodeType="afterEffect">
                                  <p:stCondLst>
                                    <p:cond delay="0"/>
                                  </p:stCondLst>
                                  <p:childTnLst>
                                    <p:set>
                                      <p:cBhvr>
                                        <p:cTn id="140" dur="1" fill="hold">
                                          <p:stCondLst>
                                            <p:cond delay="0"/>
                                          </p:stCondLst>
                                        </p:cTn>
                                        <p:tgtEl>
                                          <p:spTgt spid="79"/>
                                        </p:tgtEl>
                                        <p:attrNameLst>
                                          <p:attrName>style.visibility</p:attrName>
                                        </p:attrNameLst>
                                      </p:cBhvr>
                                      <p:to>
                                        <p:strVal val="visible"/>
                                      </p:to>
                                    </p:set>
                                    <p:animEffect transition="in" filter="wipe(down)">
                                      <p:cBhvr>
                                        <p:cTn id="141" dur="500"/>
                                        <p:tgtEl>
                                          <p:spTgt spid="79"/>
                                        </p:tgtEl>
                                      </p:cBhvr>
                                    </p:animEffect>
                                  </p:childTnLst>
                                </p:cTn>
                              </p:par>
                            </p:childTnLst>
                          </p:cTn>
                        </p:par>
                        <p:par>
                          <p:cTn id="142" fill="hold">
                            <p:stCondLst>
                              <p:cond delay="14250"/>
                            </p:stCondLst>
                            <p:childTnLst>
                              <p:par>
                                <p:cTn id="143" presetID="53" presetClass="entr" presetSubtype="16" fill="hold" grpId="0" nodeType="afterEffect">
                                  <p:stCondLst>
                                    <p:cond delay="0"/>
                                  </p:stCondLst>
                                  <p:childTnLst>
                                    <p:set>
                                      <p:cBhvr>
                                        <p:cTn id="144" dur="1" fill="hold">
                                          <p:stCondLst>
                                            <p:cond delay="0"/>
                                          </p:stCondLst>
                                        </p:cTn>
                                        <p:tgtEl>
                                          <p:spTgt spid="83"/>
                                        </p:tgtEl>
                                        <p:attrNameLst>
                                          <p:attrName>style.visibility</p:attrName>
                                        </p:attrNameLst>
                                      </p:cBhvr>
                                      <p:to>
                                        <p:strVal val="visible"/>
                                      </p:to>
                                    </p:set>
                                    <p:anim calcmode="lin" valueType="num">
                                      <p:cBhvr>
                                        <p:cTn id="145" dur="500" fill="hold"/>
                                        <p:tgtEl>
                                          <p:spTgt spid="83"/>
                                        </p:tgtEl>
                                        <p:attrNameLst>
                                          <p:attrName>ppt_w</p:attrName>
                                        </p:attrNameLst>
                                      </p:cBhvr>
                                      <p:tavLst>
                                        <p:tav tm="0">
                                          <p:val>
                                            <p:fltVal val="0"/>
                                          </p:val>
                                        </p:tav>
                                        <p:tav tm="100000">
                                          <p:val>
                                            <p:strVal val="#ppt_w"/>
                                          </p:val>
                                        </p:tav>
                                      </p:tavLst>
                                    </p:anim>
                                    <p:anim calcmode="lin" valueType="num">
                                      <p:cBhvr>
                                        <p:cTn id="146" dur="500" fill="hold"/>
                                        <p:tgtEl>
                                          <p:spTgt spid="83"/>
                                        </p:tgtEl>
                                        <p:attrNameLst>
                                          <p:attrName>ppt_h</p:attrName>
                                        </p:attrNameLst>
                                      </p:cBhvr>
                                      <p:tavLst>
                                        <p:tav tm="0">
                                          <p:val>
                                            <p:fltVal val="0"/>
                                          </p:val>
                                        </p:tav>
                                        <p:tav tm="100000">
                                          <p:val>
                                            <p:strVal val="#ppt_h"/>
                                          </p:val>
                                        </p:tav>
                                      </p:tavLst>
                                    </p:anim>
                                    <p:animEffect transition="in" filter="fade">
                                      <p:cBhvr>
                                        <p:cTn id="147" dur="500"/>
                                        <p:tgtEl>
                                          <p:spTgt spid="83"/>
                                        </p:tgtEl>
                                      </p:cBhvr>
                                    </p:animEffect>
                                  </p:childTnLst>
                                </p:cTn>
                              </p:par>
                            </p:childTnLst>
                          </p:cTn>
                        </p:par>
                        <p:par>
                          <p:cTn id="148" fill="hold">
                            <p:stCondLst>
                              <p:cond delay="14750"/>
                            </p:stCondLst>
                            <p:childTnLst>
                              <p:par>
                                <p:cTn id="149" presetID="22" presetClass="entr" presetSubtype="4" fill="hold" grpId="0" nodeType="afterEffect">
                                  <p:stCondLst>
                                    <p:cond delay="0"/>
                                  </p:stCondLst>
                                  <p:childTnLst>
                                    <p:set>
                                      <p:cBhvr>
                                        <p:cTn id="150" dur="1" fill="hold">
                                          <p:stCondLst>
                                            <p:cond delay="0"/>
                                          </p:stCondLst>
                                        </p:cTn>
                                        <p:tgtEl>
                                          <p:spTgt spid="80"/>
                                        </p:tgtEl>
                                        <p:attrNameLst>
                                          <p:attrName>style.visibility</p:attrName>
                                        </p:attrNameLst>
                                      </p:cBhvr>
                                      <p:to>
                                        <p:strVal val="visible"/>
                                      </p:to>
                                    </p:set>
                                    <p:animEffect transition="in" filter="wipe(down)">
                                      <p:cBhvr>
                                        <p:cTn id="151" dur="500"/>
                                        <p:tgtEl>
                                          <p:spTgt spid="80"/>
                                        </p:tgtEl>
                                      </p:cBhvr>
                                    </p:animEffect>
                                  </p:childTnLst>
                                </p:cTn>
                              </p:par>
                            </p:childTnLst>
                          </p:cTn>
                        </p:par>
                        <p:par>
                          <p:cTn id="152" fill="hold">
                            <p:stCondLst>
                              <p:cond delay="15250"/>
                            </p:stCondLst>
                            <p:childTnLst>
                              <p:par>
                                <p:cTn id="153" presetID="22" presetClass="entr" presetSubtype="4" fill="hold" nodeType="afterEffect">
                                  <p:stCondLst>
                                    <p:cond delay="0"/>
                                  </p:stCondLst>
                                  <p:childTnLst>
                                    <p:set>
                                      <p:cBhvr>
                                        <p:cTn id="154" dur="1" fill="hold">
                                          <p:stCondLst>
                                            <p:cond delay="0"/>
                                          </p:stCondLst>
                                        </p:cTn>
                                        <p:tgtEl>
                                          <p:spTgt spid="108"/>
                                        </p:tgtEl>
                                        <p:attrNameLst>
                                          <p:attrName>style.visibility</p:attrName>
                                        </p:attrNameLst>
                                      </p:cBhvr>
                                      <p:to>
                                        <p:strVal val="visible"/>
                                      </p:to>
                                    </p:set>
                                    <p:animEffect transition="in" filter="wipe(down)">
                                      <p:cBhvr>
                                        <p:cTn id="155" dur="750"/>
                                        <p:tgtEl>
                                          <p:spTgt spid="108"/>
                                        </p:tgtEl>
                                      </p:cBhvr>
                                    </p:animEffect>
                                  </p:childTnLst>
                                </p:cTn>
                              </p:par>
                              <p:par>
                                <p:cTn id="156" presetID="22" presetClass="entr" presetSubtype="4" fill="hold" nodeType="withEffect">
                                  <p:stCondLst>
                                    <p:cond delay="0"/>
                                  </p:stCondLst>
                                  <p:childTnLst>
                                    <p:set>
                                      <p:cBhvr>
                                        <p:cTn id="157" dur="1" fill="hold">
                                          <p:stCondLst>
                                            <p:cond delay="0"/>
                                          </p:stCondLst>
                                        </p:cTn>
                                        <p:tgtEl>
                                          <p:spTgt spid="107"/>
                                        </p:tgtEl>
                                        <p:attrNameLst>
                                          <p:attrName>style.visibility</p:attrName>
                                        </p:attrNameLst>
                                      </p:cBhvr>
                                      <p:to>
                                        <p:strVal val="visible"/>
                                      </p:to>
                                    </p:set>
                                    <p:animEffect transition="in" filter="wipe(down)">
                                      <p:cBhvr>
                                        <p:cTn id="158" dur="750"/>
                                        <p:tgtEl>
                                          <p:spTgt spid="107"/>
                                        </p:tgtEl>
                                      </p:cBhvr>
                                    </p:animEffect>
                                  </p:childTnLst>
                                </p:cTn>
                              </p:par>
                            </p:childTnLst>
                          </p:cTn>
                        </p:par>
                        <p:par>
                          <p:cTn id="159" fill="hold">
                            <p:stCondLst>
                              <p:cond delay="16000"/>
                            </p:stCondLst>
                            <p:childTnLst>
                              <p:par>
                                <p:cTn id="160" presetID="42" presetClass="entr" presetSubtype="0" fill="hold" grpId="0" nodeType="afterEffect">
                                  <p:stCondLst>
                                    <p:cond delay="0"/>
                                  </p:stCondLst>
                                  <p:childTnLst>
                                    <p:set>
                                      <p:cBhvr>
                                        <p:cTn id="161" dur="1" fill="hold">
                                          <p:stCondLst>
                                            <p:cond delay="0"/>
                                          </p:stCondLst>
                                        </p:cTn>
                                        <p:tgtEl>
                                          <p:spTgt spid="115"/>
                                        </p:tgtEl>
                                        <p:attrNameLst>
                                          <p:attrName>style.visibility</p:attrName>
                                        </p:attrNameLst>
                                      </p:cBhvr>
                                      <p:to>
                                        <p:strVal val="visible"/>
                                      </p:to>
                                    </p:set>
                                    <p:animEffect transition="in" filter="fade">
                                      <p:cBhvr>
                                        <p:cTn id="162" dur="1000"/>
                                        <p:tgtEl>
                                          <p:spTgt spid="115"/>
                                        </p:tgtEl>
                                      </p:cBhvr>
                                    </p:animEffect>
                                    <p:anim calcmode="lin" valueType="num">
                                      <p:cBhvr>
                                        <p:cTn id="163" dur="1000" fill="hold"/>
                                        <p:tgtEl>
                                          <p:spTgt spid="115"/>
                                        </p:tgtEl>
                                        <p:attrNameLst>
                                          <p:attrName>ppt_x</p:attrName>
                                        </p:attrNameLst>
                                      </p:cBhvr>
                                      <p:tavLst>
                                        <p:tav tm="0">
                                          <p:val>
                                            <p:strVal val="#ppt_x"/>
                                          </p:val>
                                        </p:tav>
                                        <p:tav tm="100000">
                                          <p:val>
                                            <p:strVal val="#ppt_x"/>
                                          </p:val>
                                        </p:tav>
                                      </p:tavLst>
                                    </p:anim>
                                    <p:anim calcmode="lin" valueType="num">
                                      <p:cBhvr>
                                        <p:cTn id="164" dur="1000" fill="hold"/>
                                        <p:tgtEl>
                                          <p:spTgt spid="115"/>
                                        </p:tgtEl>
                                        <p:attrNameLst>
                                          <p:attrName>ppt_y</p:attrName>
                                        </p:attrNameLst>
                                      </p:cBhvr>
                                      <p:tavLst>
                                        <p:tav tm="0">
                                          <p:val>
                                            <p:strVal val="#ppt_y+.1"/>
                                          </p:val>
                                        </p:tav>
                                        <p:tav tm="100000">
                                          <p:val>
                                            <p:strVal val="#ppt_y"/>
                                          </p:val>
                                        </p:tav>
                                      </p:tavLst>
                                    </p:anim>
                                  </p:childTnLst>
                                </p:cTn>
                              </p:par>
                              <p:par>
                                <p:cTn id="165" presetID="42" presetClass="entr" presetSubtype="0" fill="hold" grpId="0" nodeType="withEffect">
                                  <p:stCondLst>
                                    <p:cond delay="0"/>
                                  </p:stCondLst>
                                  <p:childTnLst>
                                    <p:set>
                                      <p:cBhvr>
                                        <p:cTn id="166" dur="1" fill="hold">
                                          <p:stCondLst>
                                            <p:cond delay="0"/>
                                          </p:stCondLst>
                                        </p:cTn>
                                        <p:tgtEl>
                                          <p:spTgt spid="154"/>
                                        </p:tgtEl>
                                        <p:attrNameLst>
                                          <p:attrName>style.visibility</p:attrName>
                                        </p:attrNameLst>
                                      </p:cBhvr>
                                      <p:to>
                                        <p:strVal val="visible"/>
                                      </p:to>
                                    </p:set>
                                    <p:animEffect transition="in" filter="fade">
                                      <p:cBhvr>
                                        <p:cTn id="167" dur="1000"/>
                                        <p:tgtEl>
                                          <p:spTgt spid="154"/>
                                        </p:tgtEl>
                                      </p:cBhvr>
                                    </p:animEffect>
                                    <p:anim calcmode="lin" valueType="num">
                                      <p:cBhvr>
                                        <p:cTn id="168" dur="1000" fill="hold"/>
                                        <p:tgtEl>
                                          <p:spTgt spid="154"/>
                                        </p:tgtEl>
                                        <p:attrNameLst>
                                          <p:attrName>ppt_x</p:attrName>
                                        </p:attrNameLst>
                                      </p:cBhvr>
                                      <p:tavLst>
                                        <p:tav tm="0">
                                          <p:val>
                                            <p:strVal val="#ppt_x"/>
                                          </p:val>
                                        </p:tav>
                                        <p:tav tm="100000">
                                          <p:val>
                                            <p:strVal val="#ppt_x"/>
                                          </p:val>
                                        </p:tav>
                                      </p:tavLst>
                                    </p:anim>
                                    <p:anim calcmode="lin" valueType="num">
                                      <p:cBhvr>
                                        <p:cTn id="169" dur="1000" fill="hold"/>
                                        <p:tgtEl>
                                          <p:spTgt spid="154"/>
                                        </p:tgtEl>
                                        <p:attrNameLst>
                                          <p:attrName>ppt_y</p:attrName>
                                        </p:attrNameLst>
                                      </p:cBhvr>
                                      <p:tavLst>
                                        <p:tav tm="0">
                                          <p:val>
                                            <p:strVal val="#ppt_y+.1"/>
                                          </p:val>
                                        </p:tav>
                                        <p:tav tm="100000">
                                          <p:val>
                                            <p:strVal val="#ppt_y"/>
                                          </p:val>
                                        </p:tav>
                                      </p:tavLst>
                                    </p:anim>
                                  </p:childTnLst>
                                </p:cTn>
                              </p:par>
                            </p:childTnLst>
                          </p:cTn>
                        </p:par>
                        <p:par>
                          <p:cTn id="170" fill="hold">
                            <p:stCondLst>
                              <p:cond delay="17000"/>
                            </p:stCondLst>
                            <p:childTnLst>
                              <p:par>
                                <p:cTn id="171" presetID="53" presetClass="entr" presetSubtype="16" fill="hold" grpId="0" nodeType="afterEffect">
                                  <p:stCondLst>
                                    <p:cond delay="0"/>
                                  </p:stCondLst>
                                  <p:childTnLst>
                                    <p:set>
                                      <p:cBhvr>
                                        <p:cTn id="172" dur="1" fill="hold">
                                          <p:stCondLst>
                                            <p:cond delay="0"/>
                                          </p:stCondLst>
                                        </p:cTn>
                                        <p:tgtEl>
                                          <p:spTgt spid="112"/>
                                        </p:tgtEl>
                                        <p:attrNameLst>
                                          <p:attrName>style.visibility</p:attrName>
                                        </p:attrNameLst>
                                      </p:cBhvr>
                                      <p:to>
                                        <p:strVal val="visible"/>
                                      </p:to>
                                    </p:set>
                                    <p:anim calcmode="lin" valueType="num">
                                      <p:cBhvr>
                                        <p:cTn id="173" dur="500" fill="hold"/>
                                        <p:tgtEl>
                                          <p:spTgt spid="112"/>
                                        </p:tgtEl>
                                        <p:attrNameLst>
                                          <p:attrName>ppt_w</p:attrName>
                                        </p:attrNameLst>
                                      </p:cBhvr>
                                      <p:tavLst>
                                        <p:tav tm="0">
                                          <p:val>
                                            <p:fltVal val="0"/>
                                          </p:val>
                                        </p:tav>
                                        <p:tav tm="100000">
                                          <p:val>
                                            <p:strVal val="#ppt_w"/>
                                          </p:val>
                                        </p:tav>
                                      </p:tavLst>
                                    </p:anim>
                                    <p:anim calcmode="lin" valueType="num">
                                      <p:cBhvr>
                                        <p:cTn id="174" dur="500" fill="hold"/>
                                        <p:tgtEl>
                                          <p:spTgt spid="112"/>
                                        </p:tgtEl>
                                        <p:attrNameLst>
                                          <p:attrName>ppt_h</p:attrName>
                                        </p:attrNameLst>
                                      </p:cBhvr>
                                      <p:tavLst>
                                        <p:tav tm="0">
                                          <p:val>
                                            <p:fltVal val="0"/>
                                          </p:val>
                                        </p:tav>
                                        <p:tav tm="100000">
                                          <p:val>
                                            <p:strVal val="#ppt_h"/>
                                          </p:val>
                                        </p:tav>
                                      </p:tavLst>
                                    </p:anim>
                                    <p:animEffect transition="in" filter="fade">
                                      <p:cBhvr>
                                        <p:cTn id="175" dur="500"/>
                                        <p:tgtEl>
                                          <p:spTgt spid="112"/>
                                        </p:tgtEl>
                                      </p:cBhvr>
                                    </p:animEffect>
                                  </p:childTnLst>
                                </p:cTn>
                              </p:par>
                            </p:childTnLst>
                          </p:cTn>
                        </p:par>
                        <p:par>
                          <p:cTn id="176" fill="hold">
                            <p:stCondLst>
                              <p:cond delay="17500"/>
                            </p:stCondLst>
                            <p:childTnLst>
                              <p:par>
                                <p:cTn id="177" presetID="22" presetClass="entr" presetSubtype="4" fill="hold" grpId="0" nodeType="afterEffect">
                                  <p:stCondLst>
                                    <p:cond delay="0"/>
                                  </p:stCondLst>
                                  <p:childTnLst>
                                    <p:set>
                                      <p:cBhvr>
                                        <p:cTn id="178" dur="1" fill="hold">
                                          <p:stCondLst>
                                            <p:cond delay="0"/>
                                          </p:stCondLst>
                                        </p:cTn>
                                        <p:tgtEl>
                                          <p:spTgt spid="109"/>
                                        </p:tgtEl>
                                        <p:attrNameLst>
                                          <p:attrName>style.visibility</p:attrName>
                                        </p:attrNameLst>
                                      </p:cBhvr>
                                      <p:to>
                                        <p:strVal val="visible"/>
                                      </p:to>
                                    </p:set>
                                    <p:animEffect transition="in" filter="wipe(down)">
                                      <p:cBhvr>
                                        <p:cTn id="179" dur="500"/>
                                        <p:tgtEl>
                                          <p:spTgt spid="109"/>
                                        </p:tgtEl>
                                      </p:cBhvr>
                                    </p:animEffect>
                                  </p:childTnLst>
                                </p:cTn>
                              </p:par>
                            </p:childTnLst>
                          </p:cTn>
                        </p:par>
                        <p:par>
                          <p:cTn id="180" fill="hold">
                            <p:stCondLst>
                              <p:cond delay="18000"/>
                            </p:stCondLst>
                            <p:childTnLst>
                              <p:par>
                                <p:cTn id="181" presetID="53" presetClass="entr" presetSubtype="16" fill="hold" grpId="0" nodeType="afterEffect">
                                  <p:stCondLst>
                                    <p:cond delay="0"/>
                                  </p:stCondLst>
                                  <p:childTnLst>
                                    <p:set>
                                      <p:cBhvr>
                                        <p:cTn id="182" dur="1" fill="hold">
                                          <p:stCondLst>
                                            <p:cond delay="0"/>
                                          </p:stCondLst>
                                        </p:cTn>
                                        <p:tgtEl>
                                          <p:spTgt spid="113"/>
                                        </p:tgtEl>
                                        <p:attrNameLst>
                                          <p:attrName>style.visibility</p:attrName>
                                        </p:attrNameLst>
                                      </p:cBhvr>
                                      <p:to>
                                        <p:strVal val="visible"/>
                                      </p:to>
                                    </p:set>
                                    <p:anim calcmode="lin" valueType="num">
                                      <p:cBhvr>
                                        <p:cTn id="183" dur="500" fill="hold"/>
                                        <p:tgtEl>
                                          <p:spTgt spid="113"/>
                                        </p:tgtEl>
                                        <p:attrNameLst>
                                          <p:attrName>ppt_w</p:attrName>
                                        </p:attrNameLst>
                                      </p:cBhvr>
                                      <p:tavLst>
                                        <p:tav tm="0">
                                          <p:val>
                                            <p:fltVal val="0"/>
                                          </p:val>
                                        </p:tav>
                                        <p:tav tm="100000">
                                          <p:val>
                                            <p:strVal val="#ppt_w"/>
                                          </p:val>
                                        </p:tav>
                                      </p:tavLst>
                                    </p:anim>
                                    <p:anim calcmode="lin" valueType="num">
                                      <p:cBhvr>
                                        <p:cTn id="184" dur="500" fill="hold"/>
                                        <p:tgtEl>
                                          <p:spTgt spid="113"/>
                                        </p:tgtEl>
                                        <p:attrNameLst>
                                          <p:attrName>ppt_h</p:attrName>
                                        </p:attrNameLst>
                                      </p:cBhvr>
                                      <p:tavLst>
                                        <p:tav tm="0">
                                          <p:val>
                                            <p:fltVal val="0"/>
                                          </p:val>
                                        </p:tav>
                                        <p:tav tm="100000">
                                          <p:val>
                                            <p:strVal val="#ppt_h"/>
                                          </p:val>
                                        </p:tav>
                                      </p:tavLst>
                                    </p:anim>
                                    <p:animEffect transition="in" filter="fade">
                                      <p:cBhvr>
                                        <p:cTn id="185" dur="500"/>
                                        <p:tgtEl>
                                          <p:spTgt spid="113"/>
                                        </p:tgtEl>
                                      </p:cBhvr>
                                    </p:animEffect>
                                  </p:childTnLst>
                                </p:cTn>
                              </p:par>
                            </p:childTnLst>
                          </p:cTn>
                        </p:par>
                        <p:par>
                          <p:cTn id="186" fill="hold">
                            <p:stCondLst>
                              <p:cond delay="18500"/>
                            </p:stCondLst>
                            <p:childTnLst>
                              <p:par>
                                <p:cTn id="187" presetID="22" presetClass="entr" presetSubtype="4" fill="hold" grpId="0" nodeType="afterEffect">
                                  <p:stCondLst>
                                    <p:cond delay="0"/>
                                  </p:stCondLst>
                                  <p:childTnLst>
                                    <p:set>
                                      <p:cBhvr>
                                        <p:cTn id="188" dur="1" fill="hold">
                                          <p:stCondLst>
                                            <p:cond delay="0"/>
                                          </p:stCondLst>
                                        </p:cTn>
                                        <p:tgtEl>
                                          <p:spTgt spid="110"/>
                                        </p:tgtEl>
                                        <p:attrNameLst>
                                          <p:attrName>style.visibility</p:attrName>
                                        </p:attrNameLst>
                                      </p:cBhvr>
                                      <p:to>
                                        <p:strVal val="visible"/>
                                      </p:to>
                                    </p:set>
                                    <p:animEffect transition="in" filter="wipe(down)">
                                      <p:cBhvr>
                                        <p:cTn id="189" dur="500"/>
                                        <p:tgtEl>
                                          <p:spTgt spid="110"/>
                                        </p:tgtEl>
                                      </p:cBhvr>
                                    </p:animEffect>
                                  </p:childTnLst>
                                </p:cTn>
                              </p:par>
                            </p:childTnLst>
                          </p:cTn>
                        </p:par>
                        <p:par>
                          <p:cTn id="190" fill="hold">
                            <p:stCondLst>
                              <p:cond delay="19000"/>
                            </p:stCondLst>
                            <p:childTnLst>
                              <p:par>
                                <p:cTn id="191" presetID="53" presetClass="entr" presetSubtype="16" fill="hold" grpId="0" nodeType="afterEffect">
                                  <p:stCondLst>
                                    <p:cond delay="0"/>
                                  </p:stCondLst>
                                  <p:childTnLst>
                                    <p:set>
                                      <p:cBhvr>
                                        <p:cTn id="192" dur="1" fill="hold">
                                          <p:stCondLst>
                                            <p:cond delay="0"/>
                                          </p:stCondLst>
                                        </p:cTn>
                                        <p:tgtEl>
                                          <p:spTgt spid="114"/>
                                        </p:tgtEl>
                                        <p:attrNameLst>
                                          <p:attrName>style.visibility</p:attrName>
                                        </p:attrNameLst>
                                      </p:cBhvr>
                                      <p:to>
                                        <p:strVal val="visible"/>
                                      </p:to>
                                    </p:set>
                                    <p:anim calcmode="lin" valueType="num">
                                      <p:cBhvr>
                                        <p:cTn id="193" dur="500" fill="hold"/>
                                        <p:tgtEl>
                                          <p:spTgt spid="114"/>
                                        </p:tgtEl>
                                        <p:attrNameLst>
                                          <p:attrName>ppt_w</p:attrName>
                                        </p:attrNameLst>
                                      </p:cBhvr>
                                      <p:tavLst>
                                        <p:tav tm="0">
                                          <p:val>
                                            <p:fltVal val="0"/>
                                          </p:val>
                                        </p:tav>
                                        <p:tav tm="100000">
                                          <p:val>
                                            <p:strVal val="#ppt_w"/>
                                          </p:val>
                                        </p:tav>
                                      </p:tavLst>
                                    </p:anim>
                                    <p:anim calcmode="lin" valueType="num">
                                      <p:cBhvr>
                                        <p:cTn id="194" dur="500" fill="hold"/>
                                        <p:tgtEl>
                                          <p:spTgt spid="114"/>
                                        </p:tgtEl>
                                        <p:attrNameLst>
                                          <p:attrName>ppt_h</p:attrName>
                                        </p:attrNameLst>
                                      </p:cBhvr>
                                      <p:tavLst>
                                        <p:tav tm="0">
                                          <p:val>
                                            <p:fltVal val="0"/>
                                          </p:val>
                                        </p:tav>
                                        <p:tav tm="100000">
                                          <p:val>
                                            <p:strVal val="#ppt_h"/>
                                          </p:val>
                                        </p:tav>
                                      </p:tavLst>
                                    </p:anim>
                                    <p:animEffect transition="in" filter="fade">
                                      <p:cBhvr>
                                        <p:cTn id="195" dur="500"/>
                                        <p:tgtEl>
                                          <p:spTgt spid="114"/>
                                        </p:tgtEl>
                                      </p:cBhvr>
                                    </p:animEffect>
                                  </p:childTnLst>
                                </p:cTn>
                              </p:par>
                            </p:childTnLst>
                          </p:cTn>
                        </p:par>
                        <p:par>
                          <p:cTn id="196" fill="hold">
                            <p:stCondLst>
                              <p:cond delay="19500"/>
                            </p:stCondLst>
                            <p:childTnLst>
                              <p:par>
                                <p:cTn id="197" presetID="22" presetClass="entr" presetSubtype="4" fill="hold" grpId="0" nodeType="afterEffect">
                                  <p:stCondLst>
                                    <p:cond delay="0"/>
                                  </p:stCondLst>
                                  <p:childTnLst>
                                    <p:set>
                                      <p:cBhvr>
                                        <p:cTn id="198" dur="1" fill="hold">
                                          <p:stCondLst>
                                            <p:cond delay="0"/>
                                          </p:stCondLst>
                                        </p:cTn>
                                        <p:tgtEl>
                                          <p:spTgt spid="111"/>
                                        </p:tgtEl>
                                        <p:attrNameLst>
                                          <p:attrName>style.visibility</p:attrName>
                                        </p:attrNameLst>
                                      </p:cBhvr>
                                      <p:to>
                                        <p:strVal val="visible"/>
                                      </p:to>
                                    </p:set>
                                    <p:animEffect transition="in" filter="wipe(down)">
                                      <p:cBhvr>
                                        <p:cTn id="199"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37" grpId="0" animBg="1"/>
      <p:bldP spid="39" grpId="0"/>
      <p:bldP spid="40" grpId="0"/>
      <p:bldP spid="41" grpId="0"/>
      <p:bldP spid="42" grpId="0"/>
      <p:bldP spid="43" grpId="0" animBg="1"/>
      <p:bldP spid="47" grpId="0" animBg="1"/>
      <p:bldP spid="48" grpId="0" animBg="1"/>
      <p:bldP spid="49" grpId="0" animBg="1"/>
      <p:bldP spid="50" grpId="0"/>
      <p:bldP spid="51" grpId="0"/>
      <p:bldP spid="52" grpId="0"/>
      <p:bldP spid="53" grpId="0"/>
      <p:bldP spid="78" grpId="0" animBg="1"/>
      <p:bldP spid="79" grpId="0" animBg="1"/>
      <p:bldP spid="80" grpId="0" animBg="1"/>
      <p:bldP spid="81" grpId="0"/>
      <p:bldP spid="82" grpId="0"/>
      <p:bldP spid="83" grpId="0"/>
      <p:bldP spid="84" grpId="0"/>
      <p:bldP spid="109" grpId="0" animBg="1"/>
      <p:bldP spid="110" grpId="0" animBg="1"/>
      <p:bldP spid="111" grpId="0" animBg="1"/>
      <p:bldP spid="112" grpId="0"/>
      <p:bldP spid="113" grpId="0"/>
      <p:bldP spid="114" grpId="0"/>
      <p:bldP spid="115" grpId="0"/>
      <p:bldP spid="137" grpId="0"/>
      <p:bldP spid="138" grpId="0" animBg="1"/>
      <p:bldP spid="139" grpId="0" animBg="1"/>
      <p:bldP spid="154"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5AA749C1-781F-404E-A05C-21FDF75798A4}"/>
              </a:ext>
            </a:extLst>
          </p:cNvPr>
          <p:cNvSpPr/>
          <p:nvPr/>
        </p:nvSpPr>
        <p:spPr>
          <a:xfrm>
            <a:off x="5097140"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3CD7B595-7182-42D9-88A9-19C4A5C4B7A4}"/>
              </a:ext>
            </a:extLst>
          </p:cNvPr>
          <p:cNvSpPr/>
          <p:nvPr/>
        </p:nvSpPr>
        <p:spPr>
          <a:xfrm>
            <a:off x="9497177"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3CC88707-516D-498D-B4B7-B484E22F2A4D}"/>
              </a:ext>
            </a:extLst>
          </p:cNvPr>
          <p:cNvSpPr/>
          <p:nvPr/>
        </p:nvSpPr>
        <p:spPr>
          <a:xfrm>
            <a:off x="7297159"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08F56CB3-B88F-4971-ACEC-0B5146B38CA5}"/>
              </a:ext>
            </a:extLst>
          </p:cNvPr>
          <p:cNvSpPr txBox="1"/>
          <p:nvPr/>
        </p:nvSpPr>
        <p:spPr>
          <a:xfrm>
            <a:off x="5097141"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26FDEC28-B348-4E8C-B5F4-B6D5D7D866FA}"/>
              </a:ext>
            </a:extLst>
          </p:cNvPr>
          <p:cNvSpPr txBox="1"/>
          <p:nvPr/>
        </p:nvSpPr>
        <p:spPr>
          <a:xfrm>
            <a:off x="7259658"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2" name="TextBox 71">
            <a:extLst>
              <a:ext uri="{FF2B5EF4-FFF2-40B4-BE49-F238E27FC236}">
                <a16:creationId xmlns:a16="http://schemas.microsoft.com/office/drawing/2014/main" id="{322B9AC7-81BD-4D8D-8E9A-68767457E23B}"/>
              </a:ext>
            </a:extLst>
          </p:cNvPr>
          <p:cNvSpPr txBox="1"/>
          <p:nvPr/>
        </p:nvSpPr>
        <p:spPr>
          <a:xfrm>
            <a:off x="9475014"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1" name="Freeform: Shape 10">
            <a:extLst>
              <a:ext uri="{FF2B5EF4-FFF2-40B4-BE49-F238E27FC236}">
                <a16:creationId xmlns:a16="http://schemas.microsoft.com/office/drawing/2014/main" id="{83F47970-2C18-4BBA-9825-FA49E36CC044}"/>
              </a:ext>
            </a:extLst>
          </p:cNvPr>
          <p:cNvSpPr/>
          <p:nvPr/>
        </p:nvSpPr>
        <p:spPr>
          <a:xfrm>
            <a:off x="9497177"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8715193C-4AD4-469D-B4AA-3F38E8D259F4}"/>
              </a:ext>
            </a:extLst>
          </p:cNvPr>
          <p:cNvSpPr/>
          <p:nvPr/>
        </p:nvSpPr>
        <p:spPr>
          <a:xfrm>
            <a:off x="7297159"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A712E804-D56A-4423-818B-D7F476FA0AAE}"/>
              </a:ext>
            </a:extLst>
          </p:cNvPr>
          <p:cNvSpPr txBox="1"/>
          <p:nvPr/>
        </p:nvSpPr>
        <p:spPr>
          <a:xfrm>
            <a:off x="7433877"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02</a:t>
            </a:r>
          </a:p>
        </p:txBody>
      </p:sp>
      <p:sp>
        <p:nvSpPr>
          <p:cNvPr id="15" name="TextBox 14">
            <a:extLst>
              <a:ext uri="{FF2B5EF4-FFF2-40B4-BE49-F238E27FC236}">
                <a16:creationId xmlns:a16="http://schemas.microsoft.com/office/drawing/2014/main" id="{C7A93999-9A94-4654-9AAF-E04005EA420F}"/>
              </a:ext>
            </a:extLst>
          </p:cNvPr>
          <p:cNvSpPr txBox="1"/>
          <p:nvPr/>
        </p:nvSpPr>
        <p:spPr>
          <a:xfrm>
            <a:off x="9633895"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03</a:t>
            </a:r>
          </a:p>
        </p:txBody>
      </p:sp>
      <p:sp>
        <p:nvSpPr>
          <p:cNvPr id="10" name="Freeform: Shape 9">
            <a:extLst>
              <a:ext uri="{FF2B5EF4-FFF2-40B4-BE49-F238E27FC236}">
                <a16:creationId xmlns:a16="http://schemas.microsoft.com/office/drawing/2014/main" id="{6E28C7F8-500D-4A9E-8C93-9110E6A340C2}"/>
              </a:ext>
            </a:extLst>
          </p:cNvPr>
          <p:cNvSpPr/>
          <p:nvPr/>
        </p:nvSpPr>
        <p:spPr>
          <a:xfrm>
            <a:off x="5097140"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FEA8E4F6-1117-49C1-8495-1B975B9D7C0C}"/>
              </a:ext>
            </a:extLst>
          </p:cNvPr>
          <p:cNvSpPr txBox="1"/>
          <p:nvPr/>
        </p:nvSpPr>
        <p:spPr>
          <a:xfrm>
            <a:off x="5233858" y="2219335"/>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01</a:t>
            </a:r>
          </a:p>
        </p:txBody>
      </p:sp>
      <p:sp>
        <p:nvSpPr>
          <p:cNvPr id="74" name="Freeform: Shape 73">
            <a:extLst>
              <a:ext uri="{FF2B5EF4-FFF2-40B4-BE49-F238E27FC236}">
                <a16:creationId xmlns:a16="http://schemas.microsoft.com/office/drawing/2014/main" id="{AAA2B9CA-5416-4628-B4E8-4DFEA6818B61}"/>
              </a:ext>
            </a:extLst>
          </p:cNvPr>
          <p:cNvSpPr/>
          <p:nvPr/>
        </p:nvSpPr>
        <p:spPr>
          <a:xfrm>
            <a:off x="1" y="2675159"/>
            <a:ext cx="11811000" cy="399577"/>
          </a:xfrm>
          <a:custGeom>
            <a:avLst/>
            <a:gdLst>
              <a:gd name="connsiteX0" fmla="*/ 0 w 7992116"/>
              <a:gd name="connsiteY0" fmla="*/ 0 h 228600"/>
              <a:gd name="connsiteX1" fmla="*/ 7992116 w 7992116"/>
              <a:gd name="connsiteY1" fmla="*/ 0 h 228600"/>
              <a:gd name="connsiteX2" fmla="*/ 7992116 w 7992116"/>
              <a:gd name="connsiteY2" fmla="*/ 228600 h 228600"/>
              <a:gd name="connsiteX3" fmla="*/ 0 w 7992116"/>
              <a:gd name="connsiteY3" fmla="*/ 228600 h 228600"/>
            </a:gdLst>
            <a:ahLst/>
            <a:cxnLst>
              <a:cxn ang="0">
                <a:pos x="connsiteX0" y="connsiteY0"/>
              </a:cxn>
              <a:cxn ang="0">
                <a:pos x="connsiteX1" y="connsiteY1"/>
              </a:cxn>
              <a:cxn ang="0">
                <a:pos x="connsiteX2" y="connsiteY2"/>
              </a:cxn>
              <a:cxn ang="0">
                <a:pos x="connsiteX3" y="connsiteY3"/>
              </a:cxn>
            </a:cxnLst>
            <a:rect l="l" t="t" r="r" b="b"/>
            <a:pathLst>
              <a:path w="7992116" h="228600">
                <a:moveTo>
                  <a:pt x="0" y="0"/>
                </a:moveTo>
                <a:lnTo>
                  <a:pt x="7992116" y="0"/>
                </a:lnTo>
                <a:lnTo>
                  <a:pt x="7992116" y="228600"/>
                </a:lnTo>
                <a:lnTo>
                  <a:pt x="0" y="228600"/>
                </a:lnTo>
                <a:close/>
              </a:path>
            </a:pathLst>
          </a:custGeom>
          <a:solidFill>
            <a:schemeClr val="bg1">
              <a:lumMod val="75000"/>
            </a:schemeClr>
          </a:solidFill>
          <a:ln>
            <a:noFill/>
          </a:ln>
          <a:effectLst>
            <a:outerShdw blurRad="50800" dist="25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TextBox 7">
            <a:extLst>
              <a:ext uri="{FF2B5EF4-FFF2-40B4-BE49-F238E27FC236}">
                <a16:creationId xmlns:a16="http://schemas.microsoft.com/office/drawing/2014/main" id="{A4125E6E-3113-43A8-8A3C-2E7A9A70E789}"/>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grpSp>
        <p:nvGrpSpPr>
          <p:cNvPr id="22" name="Group 21">
            <a:extLst>
              <a:ext uri="{FF2B5EF4-FFF2-40B4-BE49-F238E27FC236}">
                <a16:creationId xmlns:a16="http://schemas.microsoft.com/office/drawing/2014/main" id="{B155A301-389A-4B78-943D-DE08C8FB06EB}"/>
              </a:ext>
            </a:extLst>
          </p:cNvPr>
          <p:cNvGrpSpPr/>
          <p:nvPr/>
        </p:nvGrpSpPr>
        <p:grpSpPr>
          <a:xfrm>
            <a:off x="5558319" y="2880275"/>
            <a:ext cx="1118812" cy="435662"/>
            <a:chOff x="2596134" y="4587088"/>
            <a:chExt cx="1280160" cy="498490"/>
          </a:xfrm>
        </p:grpSpPr>
        <p:grpSp>
          <p:nvGrpSpPr>
            <p:cNvPr id="23" name="Group 22">
              <a:extLst>
                <a:ext uri="{FF2B5EF4-FFF2-40B4-BE49-F238E27FC236}">
                  <a16:creationId xmlns:a16="http://schemas.microsoft.com/office/drawing/2014/main" id="{D85E6330-4772-418C-9B7C-C4E8E0034A80}"/>
                </a:ext>
              </a:extLst>
            </p:cNvPr>
            <p:cNvGrpSpPr>
              <a:grpSpLocks noChangeAspect="1"/>
            </p:cNvGrpSpPr>
            <p:nvPr/>
          </p:nvGrpSpPr>
          <p:grpSpPr>
            <a:xfrm>
              <a:off x="2596134" y="4983480"/>
              <a:ext cx="1280160" cy="102098"/>
              <a:chOff x="914400" y="1066800"/>
              <a:chExt cx="1490472" cy="118872"/>
            </a:xfrm>
          </p:grpSpPr>
          <p:sp>
            <p:nvSpPr>
              <p:cNvPr id="34" name="Oval 33">
                <a:extLst>
                  <a:ext uri="{FF2B5EF4-FFF2-40B4-BE49-F238E27FC236}">
                    <a16:creationId xmlns:a16="http://schemas.microsoft.com/office/drawing/2014/main" id="{5B6C7CEF-15D0-4C87-9901-565B186C1C67}"/>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3B090377-5AD8-4FFE-B4C7-535EE25E493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388B7DB1-AF52-484E-BA0B-BC4DA326710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2D961A-A9C2-400F-AD66-D8AC7743771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23">
              <a:extLst>
                <a:ext uri="{FF2B5EF4-FFF2-40B4-BE49-F238E27FC236}">
                  <a16:creationId xmlns:a16="http://schemas.microsoft.com/office/drawing/2014/main" id="{D665D2F7-EA22-41A0-88B5-142FFA3F3F05}"/>
                </a:ext>
              </a:extLst>
            </p:cNvPr>
            <p:cNvGrpSpPr>
              <a:grpSpLocks noChangeAspect="1"/>
            </p:cNvGrpSpPr>
            <p:nvPr/>
          </p:nvGrpSpPr>
          <p:grpSpPr>
            <a:xfrm>
              <a:off x="2596134" y="4587088"/>
              <a:ext cx="1280160" cy="102098"/>
              <a:chOff x="914400" y="1066800"/>
              <a:chExt cx="1490472" cy="118872"/>
            </a:xfrm>
          </p:grpSpPr>
          <p:sp>
            <p:nvSpPr>
              <p:cNvPr id="30" name="Oval 29">
                <a:extLst>
                  <a:ext uri="{FF2B5EF4-FFF2-40B4-BE49-F238E27FC236}">
                    <a16:creationId xmlns:a16="http://schemas.microsoft.com/office/drawing/2014/main" id="{ACB96A0F-A790-4C06-9D00-5E99F7C4E10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72B0EE52-B096-4EFF-8F39-2476DE91BC2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CAA67812-2A4F-4FE5-8D78-FEEF52EA91B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6C9840BF-DFFA-49EE-AA5B-ED142E7643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E36E86C8-A3CB-4DC3-9F33-61A8B60D28D4}"/>
                </a:ext>
              </a:extLst>
            </p:cNvPr>
            <p:cNvGrpSpPr/>
            <p:nvPr/>
          </p:nvGrpSpPr>
          <p:grpSpPr>
            <a:xfrm>
              <a:off x="2624328" y="4617720"/>
              <a:ext cx="1225296" cy="441364"/>
              <a:chOff x="2624328" y="4617720"/>
              <a:chExt cx="1225296" cy="441364"/>
            </a:xfrm>
          </p:grpSpPr>
          <p:sp>
            <p:nvSpPr>
              <p:cNvPr id="26" name="Freeform: Shape 25">
                <a:extLst>
                  <a:ext uri="{FF2B5EF4-FFF2-40B4-BE49-F238E27FC236}">
                    <a16:creationId xmlns:a16="http://schemas.microsoft.com/office/drawing/2014/main" id="{81952F7B-D1A6-4417-9031-A6BA5C2AB6C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9F9BEFB4-16F3-4DC5-93BA-387F7DB38FB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401C053-6B72-4641-ABCE-48F4A39B619D}"/>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0B208CE2-A69D-49A6-9789-B37BDF4DF4B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 name="Group 37">
            <a:extLst>
              <a:ext uri="{FF2B5EF4-FFF2-40B4-BE49-F238E27FC236}">
                <a16:creationId xmlns:a16="http://schemas.microsoft.com/office/drawing/2014/main" id="{BB9DCFEF-F7AB-47C3-97BD-7823FDB50C6F}"/>
              </a:ext>
            </a:extLst>
          </p:cNvPr>
          <p:cNvGrpSpPr/>
          <p:nvPr/>
        </p:nvGrpSpPr>
        <p:grpSpPr>
          <a:xfrm>
            <a:off x="7762454" y="2880275"/>
            <a:ext cx="1118812" cy="435662"/>
            <a:chOff x="2596134" y="4587088"/>
            <a:chExt cx="1280160" cy="498490"/>
          </a:xfrm>
        </p:grpSpPr>
        <p:grpSp>
          <p:nvGrpSpPr>
            <p:cNvPr id="39" name="Group 38">
              <a:extLst>
                <a:ext uri="{FF2B5EF4-FFF2-40B4-BE49-F238E27FC236}">
                  <a16:creationId xmlns:a16="http://schemas.microsoft.com/office/drawing/2014/main" id="{E36712B9-8F15-4FBC-9D6E-060290EF8FEB}"/>
                </a:ext>
              </a:extLst>
            </p:cNvPr>
            <p:cNvGrpSpPr>
              <a:grpSpLocks noChangeAspect="1"/>
            </p:cNvGrpSpPr>
            <p:nvPr/>
          </p:nvGrpSpPr>
          <p:grpSpPr>
            <a:xfrm>
              <a:off x="2596134" y="4983480"/>
              <a:ext cx="1280160" cy="102098"/>
              <a:chOff x="914400" y="1066800"/>
              <a:chExt cx="1490472" cy="118872"/>
            </a:xfrm>
          </p:grpSpPr>
          <p:sp>
            <p:nvSpPr>
              <p:cNvPr id="50" name="Oval 49">
                <a:extLst>
                  <a:ext uri="{FF2B5EF4-FFF2-40B4-BE49-F238E27FC236}">
                    <a16:creationId xmlns:a16="http://schemas.microsoft.com/office/drawing/2014/main" id="{78D13025-AB77-4FB0-8376-6F2694E19D6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a:extLst>
                  <a:ext uri="{FF2B5EF4-FFF2-40B4-BE49-F238E27FC236}">
                    <a16:creationId xmlns:a16="http://schemas.microsoft.com/office/drawing/2014/main" id="{8366F4B6-63E3-4A95-8333-C5F9D2C6237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BB370209-7E71-4E20-A1F8-29DCD2E2E7FC}"/>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B8AC9232-50D9-4937-BF38-6A02520B188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39">
              <a:extLst>
                <a:ext uri="{FF2B5EF4-FFF2-40B4-BE49-F238E27FC236}">
                  <a16:creationId xmlns:a16="http://schemas.microsoft.com/office/drawing/2014/main" id="{5D320ED2-0CBA-40BE-B695-0B344623AE42}"/>
                </a:ext>
              </a:extLst>
            </p:cNvPr>
            <p:cNvGrpSpPr>
              <a:grpSpLocks noChangeAspect="1"/>
            </p:cNvGrpSpPr>
            <p:nvPr/>
          </p:nvGrpSpPr>
          <p:grpSpPr>
            <a:xfrm>
              <a:off x="2596134" y="4587088"/>
              <a:ext cx="1280160" cy="102098"/>
              <a:chOff x="914400" y="1066800"/>
              <a:chExt cx="1490472" cy="118872"/>
            </a:xfrm>
          </p:grpSpPr>
          <p:sp>
            <p:nvSpPr>
              <p:cNvPr id="46" name="Oval 45">
                <a:extLst>
                  <a:ext uri="{FF2B5EF4-FFF2-40B4-BE49-F238E27FC236}">
                    <a16:creationId xmlns:a16="http://schemas.microsoft.com/office/drawing/2014/main" id="{D9684E6B-C67F-4242-8172-DEB0EE47278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6A65B11-EEFE-4187-8B44-82F45F42AE9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a:extLst>
                  <a:ext uri="{FF2B5EF4-FFF2-40B4-BE49-F238E27FC236}">
                    <a16:creationId xmlns:a16="http://schemas.microsoft.com/office/drawing/2014/main" id="{F4619237-F44E-4E1B-BA98-7A98FCC7350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a:extLst>
                  <a:ext uri="{FF2B5EF4-FFF2-40B4-BE49-F238E27FC236}">
                    <a16:creationId xmlns:a16="http://schemas.microsoft.com/office/drawing/2014/main" id="{BC870AD7-282E-49D7-8772-2A3A075F5F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221FE0A9-9D1A-44C3-955F-F43EB3C3400E}"/>
                </a:ext>
              </a:extLst>
            </p:cNvPr>
            <p:cNvGrpSpPr/>
            <p:nvPr/>
          </p:nvGrpSpPr>
          <p:grpSpPr>
            <a:xfrm>
              <a:off x="2624328" y="4617720"/>
              <a:ext cx="1225296" cy="441364"/>
              <a:chOff x="2624328" y="4617720"/>
              <a:chExt cx="1225296" cy="441364"/>
            </a:xfrm>
          </p:grpSpPr>
          <p:sp>
            <p:nvSpPr>
              <p:cNvPr id="42" name="Freeform: Shape 41">
                <a:extLst>
                  <a:ext uri="{FF2B5EF4-FFF2-40B4-BE49-F238E27FC236}">
                    <a16:creationId xmlns:a16="http://schemas.microsoft.com/office/drawing/2014/main" id="{A0567B4A-F5C9-4631-8275-7224F77E0F8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873D6B37-8B6E-4072-B307-1BAB246B14C2}"/>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572A4360-3566-4B6A-8B23-D2DEDB54FFD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D03E2EA8-A91D-4C32-B716-5A79BCE32A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 name="Group 53">
            <a:extLst>
              <a:ext uri="{FF2B5EF4-FFF2-40B4-BE49-F238E27FC236}">
                <a16:creationId xmlns:a16="http://schemas.microsoft.com/office/drawing/2014/main" id="{2336858F-F4DA-4C21-9324-343B98C1A876}"/>
              </a:ext>
            </a:extLst>
          </p:cNvPr>
          <p:cNvGrpSpPr/>
          <p:nvPr/>
        </p:nvGrpSpPr>
        <p:grpSpPr>
          <a:xfrm>
            <a:off x="9953556" y="2880275"/>
            <a:ext cx="1118812" cy="435662"/>
            <a:chOff x="2596134" y="4587088"/>
            <a:chExt cx="1280160" cy="498490"/>
          </a:xfrm>
        </p:grpSpPr>
        <p:grpSp>
          <p:nvGrpSpPr>
            <p:cNvPr id="55" name="Group 54">
              <a:extLst>
                <a:ext uri="{FF2B5EF4-FFF2-40B4-BE49-F238E27FC236}">
                  <a16:creationId xmlns:a16="http://schemas.microsoft.com/office/drawing/2014/main" id="{32946EF4-B776-40A5-B3C4-60AE75D80648}"/>
                </a:ext>
              </a:extLst>
            </p:cNvPr>
            <p:cNvGrpSpPr>
              <a:grpSpLocks noChangeAspect="1"/>
            </p:cNvGrpSpPr>
            <p:nvPr/>
          </p:nvGrpSpPr>
          <p:grpSpPr>
            <a:xfrm>
              <a:off x="2596134" y="4983480"/>
              <a:ext cx="1280160" cy="102098"/>
              <a:chOff x="914400" y="1066800"/>
              <a:chExt cx="1490472" cy="118872"/>
            </a:xfrm>
          </p:grpSpPr>
          <p:sp>
            <p:nvSpPr>
              <p:cNvPr id="66" name="Oval 65">
                <a:extLst>
                  <a:ext uri="{FF2B5EF4-FFF2-40B4-BE49-F238E27FC236}">
                    <a16:creationId xmlns:a16="http://schemas.microsoft.com/office/drawing/2014/main" id="{AA346F53-893E-45C5-A98B-2C7D2F27FBD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a:extLst>
                  <a:ext uri="{FF2B5EF4-FFF2-40B4-BE49-F238E27FC236}">
                    <a16:creationId xmlns:a16="http://schemas.microsoft.com/office/drawing/2014/main" id="{25D9B7D0-C1B9-4322-8610-B6706689621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40831BDA-1E8A-4292-86DB-F7D83FCE9D8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EFA362AB-8A15-4609-9245-E9F34F727348}"/>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55">
              <a:extLst>
                <a:ext uri="{FF2B5EF4-FFF2-40B4-BE49-F238E27FC236}">
                  <a16:creationId xmlns:a16="http://schemas.microsoft.com/office/drawing/2014/main" id="{74EEA0D7-AD01-431A-ACEF-C222198D344A}"/>
                </a:ext>
              </a:extLst>
            </p:cNvPr>
            <p:cNvGrpSpPr>
              <a:grpSpLocks noChangeAspect="1"/>
            </p:cNvGrpSpPr>
            <p:nvPr/>
          </p:nvGrpSpPr>
          <p:grpSpPr>
            <a:xfrm>
              <a:off x="2596134" y="4587088"/>
              <a:ext cx="1280160" cy="102098"/>
              <a:chOff x="914400" y="1066800"/>
              <a:chExt cx="1490472" cy="118872"/>
            </a:xfrm>
          </p:grpSpPr>
          <p:sp>
            <p:nvSpPr>
              <p:cNvPr id="62" name="Oval 61">
                <a:extLst>
                  <a:ext uri="{FF2B5EF4-FFF2-40B4-BE49-F238E27FC236}">
                    <a16:creationId xmlns:a16="http://schemas.microsoft.com/office/drawing/2014/main" id="{C1BAE3C1-8A02-4D03-B7EA-4BA12E1834B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a:extLst>
                  <a:ext uri="{FF2B5EF4-FFF2-40B4-BE49-F238E27FC236}">
                    <a16:creationId xmlns:a16="http://schemas.microsoft.com/office/drawing/2014/main" id="{87126281-3E3A-40CB-9CDE-CDE3AFDA8A06}"/>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a:extLst>
                  <a:ext uri="{FF2B5EF4-FFF2-40B4-BE49-F238E27FC236}">
                    <a16:creationId xmlns:a16="http://schemas.microsoft.com/office/drawing/2014/main" id="{4FB3E213-331A-40B8-8858-B6A5309790E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a:extLst>
                  <a:ext uri="{FF2B5EF4-FFF2-40B4-BE49-F238E27FC236}">
                    <a16:creationId xmlns:a16="http://schemas.microsoft.com/office/drawing/2014/main" id="{D8E4214E-AB17-49F2-B6A4-6D08A6E0E76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2CD92C39-BB99-49C9-A4B6-4A2549EF19CE}"/>
                </a:ext>
              </a:extLst>
            </p:cNvPr>
            <p:cNvGrpSpPr/>
            <p:nvPr/>
          </p:nvGrpSpPr>
          <p:grpSpPr>
            <a:xfrm>
              <a:off x="2624328" y="4617720"/>
              <a:ext cx="1225296" cy="441364"/>
              <a:chOff x="2624328" y="4617720"/>
              <a:chExt cx="1225296" cy="441364"/>
            </a:xfrm>
          </p:grpSpPr>
          <p:sp>
            <p:nvSpPr>
              <p:cNvPr id="58" name="Freeform: Shape 57">
                <a:extLst>
                  <a:ext uri="{FF2B5EF4-FFF2-40B4-BE49-F238E27FC236}">
                    <a16:creationId xmlns:a16="http://schemas.microsoft.com/office/drawing/2014/main" id="{0E00EE58-4452-4980-9499-E362EB42C72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57B8176A-70A5-44F5-99D4-18102FB7DAF8}"/>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FF466860-40EB-485C-9A08-7AD7088BC31B}"/>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0F0E8C3B-E4EF-435A-A116-7FECE74C8C2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 name="Rectangle 3">
            <a:extLst>
              <a:ext uri="{FF2B5EF4-FFF2-40B4-BE49-F238E27FC236}">
                <a16:creationId xmlns:a16="http://schemas.microsoft.com/office/drawing/2014/main" id="{33CE2BBC-DDBF-4C99-826E-7AA4EA16D842}"/>
              </a:ext>
            </a:extLst>
          </p:cNvPr>
          <p:cNvSpPr/>
          <p:nvPr/>
        </p:nvSpPr>
        <p:spPr>
          <a:xfrm>
            <a:off x="1371600" y="1517539"/>
            <a:ext cx="1524000" cy="2718818"/>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a:extLst>
              <a:ext uri="{FF2B5EF4-FFF2-40B4-BE49-F238E27FC236}">
                <a16:creationId xmlns:a16="http://schemas.microsoft.com/office/drawing/2014/main" id="{A79CCD7F-8753-4F1E-AD59-D001B5ED7C4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32104" y="1014669"/>
            <a:ext cx="4191955" cy="5843331"/>
          </a:xfrm>
          <a:prstGeom prst="rect">
            <a:avLst/>
          </a:prstGeom>
        </p:spPr>
      </p:pic>
    </p:spTree>
    <p:extLst>
      <p:ext uri="{BB962C8B-B14F-4D97-AF65-F5344CB8AC3E}">
        <p14:creationId xmlns:p14="http://schemas.microsoft.com/office/powerpoint/2010/main" val="31557394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right)">
                                      <p:cBhvr>
                                        <p:cTn id="7" dur="1000"/>
                                        <p:tgtEl>
                                          <p:spTgt spid="8"/>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1000" fill="hold"/>
                                        <p:tgtEl>
                                          <p:spTgt spid="3"/>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9"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1000"/>
                                        <p:tgtEl>
                                          <p:spTgt spid="4"/>
                                        </p:tgtEl>
                                      </p:cBhvr>
                                    </p:animEffect>
                                  </p:childTnLst>
                                </p:cTn>
                              </p:par>
                            </p:childTnLst>
                          </p:cTn>
                        </p:par>
                        <p:par>
                          <p:cTn id="18" fill="hold">
                            <p:stCondLst>
                              <p:cond delay="3000"/>
                            </p:stCondLst>
                            <p:childTnLst>
                              <p:par>
                                <p:cTn id="19" presetID="22" presetClass="entr" presetSubtype="8" fill="hold" grpId="0" nodeType="afterEffect">
                                  <p:stCondLst>
                                    <p:cond delay="0"/>
                                  </p:stCondLst>
                                  <p:childTnLst>
                                    <p:set>
                                      <p:cBhvr>
                                        <p:cTn id="20" dur="1" fill="hold">
                                          <p:stCondLst>
                                            <p:cond delay="0"/>
                                          </p:stCondLst>
                                        </p:cTn>
                                        <p:tgtEl>
                                          <p:spTgt spid="74"/>
                                        </p:tgtEl>
                                        <p:attrNameLst>
                                          <p:attrName>style.visibility</p:attrName>
                                        </p:attrNameLst>
                                      </p:cBhvr>
                                      <p:to>
                                        <p:strVal val="visible"/>
                                      </p:to>
                                    </p:set>
                                    <p:animEffect transition="in" filter="wipe(left)">
                                      <p:cBhvr>
                                        <p:cTn id="21" dur="750"/>
                                        <p:tgtEl>
                                          <p:spTgt spid="74"/>
                                        </p:tgtEl>
                                      </p:cBhvr>
                                    </p:animEffect>
                                  </p:childTnLst>
                                </p:cTn>
                              </p:par>
                            </p:childTnLst>
                          </p:cTn>
                        </p:par>
                        <p:par>
                          <p:cTn id="22" fill="hold">
                            <p:stCondLst>
                              <p:cond delay="3750"/>
                            </p:stCondLst>
                            <p:childTnLst>
                              <p:par>
                                <p:cTn id="23" presetID="22" presetClass="entr" presetSubtype="1"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wipe(up)">
                                      <p:cBhvr>
                                        <p:cTn id="25" dur="500"/>
                                        <p:tgtEl>
                                          <p:spTgt spid="10"/>
                                        </p:tgtEl>
                                      </p:cBhvr>
                                    </p:animEffect>
                                  </p:childTnLst>
                                </p:cTn>
                              </p:par>
                              <p:par>
                                <p:cTn id="26" presetID="22" presetClass="entr" presetSubtype="1"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ipe(up)">
                                      <p:cBhvr>
                                        <p:cTn id="28" dur="500"/>
                                        <p:tgtEl>
                                          <p:spTgt spid="13"/>
                                        </p:tgtEl>
                                      </p:cBhvr>
                                    </p:animEffect>
                                  </p:childTnLst>
                                </p:cTn>
                              </p:par>
                            </p:childTnLst>
                          </p:cTn>
                        </p:par>
                        <p:par>
                          <p:cTn id="29" fill="hold">
                            <p:stCondLst>
                              <p:cond delay="4250"/>
                            </p:stCondLst>
                            <p:childTnLst>
                              <p:par>
                                <p:cTn id="30" presetID="22" presetClass="entr" presetSubtype="1" fill="hold"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wipe(up)">
                                      <p:cBhvr>
                                        <p:cTn id="32" dur="500"/>
                                        <p:tgtEl>
                                          <p:spTgt spid="22"/>
                                        </p:tgtEl>
                                      </p:cBhvr>
                                    </p:animEffect>
                                  </p:childTnLst>
                                </p:cTn>
                              </p:par>
                              <p:par>
                                <p:cTn id="33" presetID="22" presetClass="entr" presetSubtype="1" fill="hold" grpId="0" nodeType="withEffect">
                                  <p:stCondLst>
                                    <p:cond delay="400"/>
                                  </p:stCondLst>
                                  <p:childTnLst>
                                    <p:set>
                                      <p:cBhvr>
                                        <p:cTn id="34" dur="1" fill="hold">
                                          <p:stCondLst>
                                            <p:cond delay="0"/>
                                          </p:stCondLst>
                                        </p:cTn>
                                        <p:tgtEl>
                                          <p:spTgt spid="16"/>
                                        </p:tgtEl>
                                        <p:attrNameLst>
                                          <p:attrName>style.visibility</p:attrName>
                                        </p:attrNameLst>
                                      </p:cBhvr>
                                      <p:to>
                                        <p:strVal val="visible"/>
                                      </p:to>
                                    </p:set>
                                    <p:animEffect transition="in" filter="wipe(up)">
                                      <p:cBhvr>
                                        <p:cTn id="35" dur="1000"/>
                                        <p:tgtEl>
                                          <p:spTgt spid="16"/>
                                        </p:tgtEl>
                                      </p:cBhvr>
                                    </p:animEffect>
                                  </p:childTnLst>
                                </p:cTn>
                              </p:par>
                              <p:par>
                                <p:cTn id="36" presetID="22" presetClass="entr" presetSubtype="1" fill="hold" grpId="0" nodeType="withEffect">
                                  <p:stCondLst>
                                    <p:cond delay="400"/>
                                  </p:stCondLst>
                                  <p:childTnLst>
                                    <p:set>
                                      <p:cBhvr>
                                        <p:cTn id="37" dur="1" fill="hold">
                                          <p:stCondLst>
                                            <p:cond delay="0"/>
                                          </p:stCondLst>
                                        </p:cTn>
                                        <p:tgtEl>
                                          <p:spTgt spid="70"/>
                                        </p:tgtEl>
                                        <p:attrNameLst>
                                          <p:attrName>style.visibility</p:attrName>
                                        </p:attrNameLst>
                                      </p:cBhvr>
                                      <p:to>
                                        <p:strVal val="visible"/>
                                      </p:to>
                                    </p:set>
                                    <p:animEffect transition="in" filter="wipe(up)">
                                      <p:cBhvr>
                                        <p:cTn id="38" dur="1000"/>
                                        <p:tgtEl>
                                          <p:spTgt spid="70"/>
                                        </p:tgtEl>
                                      </p:cBhvr>
                                    </p:animEffect>
                                  </p:childTnLst>
                                </p:cTn>
                              </p:par>
                            </p:childTnLst>
                          </p:cTn>
                        </p:par>
                        <p:par>
                          <p:cTn id="39" fill="hold">
                            <p:stCondLst>
                              <p:cond delay="5650"/>
                            </p:stCondLst>
                            <p:childTnLst>
                              <p:par>
                                <p:cTn id="40" presetID="22" presetClass="entr" presetSubtype="1" fill="hold" grpId="0" nodeType="after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wipe(up)">
                                      <p:cBhvr>
                                        <p:cTn id="42" dur="500"/>
                                        <p:tgtEl>
                                          <p:spTgt spid="12"/>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up)">
                                      <p:cBhvr>
                                        <p:cTn id="45" dur="500"/>
                                        <p:tgtEl>
                                          <p:spTgt spid="14"/>
                                        </p:tgtEl>
                                      </p:cBhvr>
                                    </p:animEffect>
                                  </p:childTnLst>
                                </p:cTn>
                              </p:par>
                            </p:childTnLst>
                          </p:cTn>
                        </p:par>
                        <p:par>
                          <p:cTn id="46" fill="hold">
                            <p:stCondLst>
                              <p:cond delay="6150"/>
                            </p:stCondLst>
                            <p:childTnLst>
                              <p:par>
                                <p:cTn id="47" presetID="22" presetClass="entr" presetSubtype="1" fill="hold" nodeType="afterEffect">
                                  <p:stCondLst>
                                    <p:cond delay="0"/>
                                  </p:stCondLst>
                                  <p:childTnLst>
                                    <p:set>
                                      <p:cBhvr>
                                        <p:cTn id="48" dur="1" fill="hold">
                                          <p:stCondLst>
                                            <p:cond delay="0"/>
                                          </p:stCondLst>
                                        </p:cTn>
                                        <p:tgtEl>
                                          <p:spTgt spid="38"/>
                                        </p:tgtEl>
                                        <p:attrNameLst>
                                          <p:attrName>style.visibility</p:attrName>
                                        </p:attrNameLst>
                                      </p:cBhvr>
                                      <p:to>
                                        <p:strVal val="visible"/>
                                      </p:to>
                                    </p:set>
                                    <p:animEffect transition="in" filter="wipe(up)">
                                      <p:cBhvr>
                                        <p:cTn id="49" dur="500"/>
                                        <p:tgtEl>
                                          <p:spTgt spid="38"/>
                                        </p:tgtEl>
                                      </p:cBhvr>
                                    </p:animEffect>
                                  </p:childTnLst>
                                </p:cTn>
                              </p:par>
                              <p:par>
                                <p:cTn id="50" presetID="22" presetClass="entr" presetSubtype="1" fill="hold" grpId="0" nodeType="withEffect">
                                  <p:stCondLst>
                                    <p:cond delay="400"/>
                                  </p:stCondLst>
                                  <p:childTnLst>
                                    <p:set>
                                      <p:cBhvr>
                                        <p:cTn id="51" dur="1" fill="hold">
                                          <p:stCondLst>
                                            <p:cond delay="0"/>
                                          </p:stCondLst>
                                        </p:cTn>
                                        <p:tgtEl>
                                          <p:spTgt spid="18"/>
                                        </p:tgtEl>
                                        <p:attrNameLst>
                                          <p:attrName>style.visibility</p:attrName>
                                        </p:attrNameLst>
                                      </p:cBhvr>
                                      <p:to>
                                        <p:strVal val="visible"/>
                                      </p:to>
                                    </p:set>
                                    <p:animEffect transition="in" filter="wipe(up)">
                                      <p:cBhvr>
                                        <p:cTn id="52" dur="1000"/>
                                        <p:tgtEl>
                                          <p:spTgt spid="18"/>
                                        </p:tgtEl>
                                      </p:cBhvr>
                                    </p:animEffect>
                                  </p:childTnLst>
                                </p:cTn>
                              </p:par>
                              <p:par>
                                <p:cTn id="53" presetID="22" presetClass="entr" presetSubtype="1" fill="hold" grpId="0" nodeType="withEffect">
                                  <p:stCondLst>
                                    <p:cond delay="400"/>
                                  </p:stCondLst>
                                  <p:childTnLst>
                                    <p:set>
                                      <p:cBhvr>
                                        <p:cTn id="54" dur="1" fill="hold">
                                          <p:stCondLst>
                                            <p:cond delay="0"/>
                                          </p:stCondLst>
                                        </p:cTn>
                                        <p:tgtEl>
                                          <p:spTgt spid="71"/>
                                        </p:tgtEl>
                                        <p:attrNameLst>
                                          <p:attrName>style.visibility</p:attrName>
                                        </p:attrNameLst>
                                      </p:cBhvr>
                                      <p:to>
                                        <p:strVal val="visible"/>
                                      </p:to>
                                    </p:set>
                                    <p:animEffect transition="in" filter="wipe(up)">
                                      <p:cBhvr>
                                        <p:cTn id="55" dur="1000"/>
                                        <p:tgtEl>
                                          <p:spTgt spid="71"/>
                                        </p:tgtEl>
                                      </p:cBhvr>
                                    </p:animEffect>
                                  </p:childTnLst>
                                </p:cTn>
                              </p:par>
                            </p:childTnLst>
                          </p:cTn>
                        </p:par>
                        <p:par>
                          <p:cTn id="56" fill="hold">
                            <p:stCondLst>
                              <p:cond delay="7550"/>
                            </p:stCondLst>
                            <p:childTnLst>
                              <p:par>
                                <p:cTn id="57" presetID="22" presetClass="entr" presetSubtype="1" fill="hold" grpId="0"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wipe(up)">
                                      <p:cBhvr>
                                        <p:cTn id="59" dur="500"/>
                                        <p:tgtEl>
                                          <p:spTgt spid="11"/>
                                        </p:tgtEl>
                                      </p:cBhvr>
                                    </p:animEffect>
                                  </p:childTnLst>
                                </p:cTn>
                              </p:par>
                              <p:par>
                                <p:cTn id="60" presetID="22" presetClass="entr" presetSubtype="1" fill="hold" grpId="0" nodeType="with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wipe(up)">
                                      <p:cBhvr>
                                        <p:cTn id="62" dur="500"/>
                                        <p:tgtEl>
                                          <p:spTgt spid="15"/>
                                        </p:tgtEl>
                                      </p:cBhvr>
                                    </p:animEffect>
                                  </p:childTnLst>
                                </p:cTn>
                              </p:par>
                            </p:childTnLst>
                          </p:cTn>
                        </p:par>
                        <p:par>
                          <p:cTn id="63" fill="hold">
                            <p:stCondLst>
                              <p:cond delay="8050"/>
                            </p:stCondLst>
                            <p:childTnLst>
                              <p:par>
                                <p:cTn id="64" presetID="22" presetClass="entr" presetSubtype="1" fill="hold" nodeType="afterEffect">
                                  <p:stCondLst>
                                    <p:cond delay="0"/>
                                  </p:stCondLst>
                                  <p:childTnLst>
                                    <p:set>
                                      <p:cBhvr>
                                        <p:cTn id="65" dur="1" fill="hold">
                                          <p:stCondLst>
                                            <p:cond delay="0"/>
                                          </p:stCondLst>
                                        </p:cTn>
                                        <p:tgtEl>
                                          <p:spTgt spid="54"/>
                                        </p:tgtEl>
                                        <p:attrNameLst>
                                          <p:attrName>style.visibility</p:attrName>
                                        </p:attrNameLst>
                                      </p:cBhvr>
                                      <p:to>
                                        <p:strVal val="visible"/>
                                      </p:to>
                                    </p:set>
                                    <p:animEffect transition="in" filter="wipe(up)">
                                      <p:cBhvr>
                                        <p:cTn id="66" dur="500"/>
                                        <p:tgtEl>
                                          <p:spTgt spid="54"/>
                                        </p:tgtEl>
                                      </p:cBhvr>
                                    </p:animEffect>
                                  </p:childTnLst>
                                </p:cTn>
                              </p:par>
                              <p:par>
                                <p:cTn id="67" presetID="22" presetClass="entr" presetSubtype="1" fill="hold" grpId="0" nodeType="withEffect">
                                  <p:stCondLst>
                                    <p:cond delay="400"/>
                                  </p:stCondLst>
                                  <p:childTnLst>
                                    <p:set>
                                      <p:cBhvr>
                                        <p:cTn id="68" dur="1" fill="hold">
                                          <p:stCondLst>
                                            <p:cond delay="0"/>
                                          </p:stCondLst>
                                        </p:cTn>
                                        <p:tgtEl>
                                          <p:spTgt spid="17"/>
                                        </p:tgtEl>
                                        <p:attrNameLst>
                                          <p:attrName>style.visibility</p:attrName>
                                        </p:attrNameLst>
                                      </p:cBhvr>
                                      <p:to>
                                        <p:strVal val="visible"/>
                                      </p:to>
                                    </p:set>
                                    <p:animEffect transition="in" filter="wipe(up)">
                                      <p:cBhvr>
                                        <p:cTn id="69" dur="1000"/>
                                        <p:tgtEl>
                                          <p:spTgt spid="17"/>
                                        </p:tgtEl>
                                      </p:cBhvr>
                                    </p:animEffect>
                                  </p:childTnLst>
                                </p:cTn>
                              </p:par>
                              <p:par>
                                <p:cTn id="70" presetID="22" presetClass="entr" presetSubtype="1" fill="hold" grpId="0" nodeType="withEffect">
                                  <p:stCondLst>
                                    <p:cond delay="400"/>
                                  </p:stCondLst>
                                  <p:childTnLst>
                                    <p:set>
                                      <p:cBhvr>
                                        <p:cTn id="71" dur="1" fill="hold">
                                          <p:stCondLst>
                                            <p:cond delay="0"/>
                                          </p:stCondLst>
                                        </p:cTn>
                                        <p:tgtEl>
                                          <p:spTgt spid="72"/>
                                        </p:tgtEl>
                                        <p:attrNameLst>
                                          <p:attrName>style.visibility</p:attrName>
                                        </p:attrNameLst>
                                      </p:cBhvr>
                                      <p:to>
                                        <p:strVal val="visible"/>
                                      </p:to>
                                    </p:set>
                                    <p:animEffect transition="in" filter="wipe(up)">
                                      <p:cBhvr>
                                        <p:cTn id="72" dur="10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70" grpId="0"/>
      <p:bldP spid="71" grpId="0"/>
      <p:bldP spid="72" grpId="0"/>
      <p:bldP spid="11" grpId="0" animBg="1"/>
      <p:bldP spid="12" grpId="0" animBg="1"/>
      <p:bldP spid="14" grpId="0"/>
      <p:bldP spid="15" grpId="0"/>
      <p:bldP spid="10" grpId="0" animBg="1"/>
      <p:bldP spid="13" grpId="0"/>
      <p:bldP spid="74" grpId="0" animBg="1"/>
      <p:bldP spid="8" grpId="0"/>
      <p:bldP spid="4"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54" name="Freeform: Shape 53">
            <a:extLst>
              <a:ext uri="{FF2B5EF4-FFF2-40B4-BE49-F238E27FC236}">
                <a16:creationId xmlns:a16="http://schemas.microsoft.com/office/drawing/2014/main" id="{695A276B-A8E4-4BD6-80C7-F5A9B26318FB}"/>
              </a:ext>
            </a:extLst>
          </p:cNvPr>
          <p:cNvSpPr>
            <a:spLocks noChangeAspect="1"/>
          </p:cNvSpPr>
          <p:nvPr/>
        </p:nvSpPr>
        <p:spPr>
          <a:xfrm>
            <a:off x="1371600" y="2835547"/>
            <a:ext cx="3455963" cy="3455962"/>
          </a:xfrm>
          <a:custGeom>
            <a:avLst/>
            <a:gdLst>
              <a:gd name="connsiteX0" fmla="*/ 2011680 w 4023360"/>
              <a:gd name="connsiteY0" fmla="*/ 914400 h 4023360"/>
              <a:gd name="connsiteX1" fmla="*/ 914400 w 4023360"/>
              <a:gd name="connsiteY1" fmla="*/ 2011680 h 4023360"/>
              <a:gd name="connsiteX2" fmla="*/ 2011680 w 4023360"/>
              <a:gd name="connsiteY2" fmla="*/ 3108960 h 4023360"/>
              <a:gd name="connsiteX3" fmla="*/ 3108960 w 4023360"/>
              <a:gd name="connsiteY3" fmla="*/ 2011680 h 4023360"/>
              <a:gd name="connsiteX4" fmla="*/ 2011680 w 4023360"/>
              <a:gd name="connsiteY4" fmla="*/ 914400 h 4023360"/>
              <a:gd name="connsiteX5" fmla="*/ 2011680 w 4023360"/>
              <a:gd name="connsiteY5" fmla="*/ 0 h 4023360"/>
              <a:gd name="connsiteX6" fmla="*/ 4023360 w 4023360"/>
              <a:gd name="connsiteY6" fmla="*/ 2011680 h 4023360"/>
              <a:gd name="connsiteX7" fmla="*/ 2011680 w 4023360"/>
              <a:gd name="connsiteY7" fmla="*/ 4023360 h 4023360"/>
              <a:gd name="connsiteX8" fmla="*/ 0 w 4023360"/>
              <a:gd name="connsiteY8" fmla="*/ 2011680 h 4023360"/>
              <a:gd name="connsiteX9" fmla="*/ 2011680 w 4023360"/>
              <a:gd name="connsiteY9" fmla="*/ 0 h 40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23360" h="4023360">
                <a:moveTo>
                  <a:pt x="2011680" y="914400"/>
                </a:moveTo>
                <a:cubicBezTo>
                  <a:pt x="1405669" y="914400"/>
                  <a:pt x="914400" y="1405669"/>
                  <a:pt x="914400" y="2011680"/>
                </a:cubicBezTo>
                <a:cubicBezTo>
                  <a:pt x="914400" y="2617691"/>
                  <a:pt x="1405669" y="3108960"/>
                  <a:pt x="2011680" y="3108960"/>
                </a:cubicBezTo>
                <a:cubicBezTo>
                  <a:pt x="2617691" y="3108960"/>
                  <a:pt x="3108960" y="2617691"/>
                  <a:pt x="3108960" y="2011680"/>
                </a:cubicBezTo>
                <a:cubicBezTo>
                  <a:pt x="3108960" y="1405669"/>
                  <a:pt x="2617691" y="914400"/>
                  <a:pt x="2011680" y="914400"/>
                </a:cubicBezTo>
                <a:close/>
                <a:moveTo>
                  <a:pt x="2011680" y="0"/>
                </a:moveTo>
                <a:cubicBezTo>
                  <a:pt x="3122700" y="0"/>
                  <a:pt x="4023360" y="900660"/>
                  <a:pt x="4023360" y="2011680"/>
                </a:cubicBezTo>
                <a:cubicBezTo>
                  <a:pt x="4023360" y="3122700"/>
                  <a:pt x="3122700" y="4023360"/>
                  <a:pt x="2011680" y="4023360"/>
                </a:cubicBezTo>
                <a:cubicBezTo>
                  <a:pt x="900660" y="4023360"/>
                  <a:pt x="0" y="3122700"/>
                  <a:pt x="0" y="2011680"/>
                </a:cubicBezTo>
                <a:cubicBezTo>
                  <a:pt x="0" y="900660"/>
                  <a:pt x="900660" y="0"/>
                  <a:pt x="2011680" y="0"/>
                </a:cubicBez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53" name="Freeform: Shape 52">
            <a:extLst>
              <a:ext uri="{FF2B5EF4-FFF2-40B4-BE49-F238E27FC236}">
                <a16:creationId xmlns:a16="http://schemas.microsoft.com/office/drawing/2014/main" id="{AE0B4A30-8107-44E1-A4D7-F23DA9042A66}"/>
              </a:ext>
            </a:extLst>
          </p:cNvPr>
          <p:cNvSpPr>
            <a:spLocks noChangeAspect="1"/>
          </p:cNvSpPr>
          <p:nvPr/>
        </p:nvSpPr>
        <p:spPr>
          <a:xfrm rot="600000" flipV="1">
            <a:off x="2235991" y="3628105"/>
            <a:ext cx="1805646" cy="1885036"/>
          </a:xfrm>
          <a:custGeom>
            <a:avLst/>
            <a:gdLst>
              <a:gd name="connsiteX0" fmla="*/ 867947 w 1805646"/>
              <a:gd name="connsiteY0" fmla="*/ 1884534 h 1885036"/>
              <a:gd name="connsiteX1" fmla="*/ 889678 w 1805646"/>
              <a:gd name="connsiteY1" fmla="*/ 1885036 h 1885036"/>
              <a:gd name="connsiteX2" fmla="*/ 1791170 w 1805646"/>
              <a:gd name="connsiteY2" fmla="*/ 1106362 h 1885036"/>
              <a:gd name="connsiteX3" fmla="*/ 1026624 w 1805646"/>
              <a:gd name="connsiteY3" fmla="*/ 14477 h 1885036"/>
              <a:gd name="connsiteX4" fmla="*/ 25139 w 1805646"/>
              <a:gd name="connsiteY4" fmla="*/ 510359 h 1885036"/>
              <a:gd name="connsiteX5" fmla="*/ 0 w 1805646"/>
              <a:gd name="connsiteY5" fmla="*/ 565726 h 1885036"/>
              <a:gd name="connsiteX6" fmla="*/ 849316 w 1805646"/>
              <a:gd name="connsiteY6" fmla="*/ 954380 h 1885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5646" h="1885036">
                <a:moveTo>
                  <a:pt x="867947" y="1884534"/>
                </a:moveTo>
                <a:lnTo>
                  <a:pt x="889678" y="1885036"/>
                </a:lnTo>
                <a:cubicBezTo>
                  <a:pt x="1327912" y="1873065"/>
                  <a:pt x="1712077" y="1554922"/>
                  <a:pt x="1791170" y="1106362"/>
                </a:cubicBezTo>
                <a:cubicBezTo>
                  <a:pt x="1881562" y="593723"/>
                  <a:pt x="1539263" y="104869"/>
                  <a:pt x="1026624" y="14477"/>
                </a:cubicBezTo>
                <a:cubicBezTo>
                  <a:pt x="610104" y="-58967"/>
                  <a:pt x="209286" y="153233"/>
                  <a:pt x="25139" y="510359"/>
                </a:cubicBezTo>
                <a:lnTo>
                  <a:pt x="0" y="565726"/>
                </a:lnTo>
                <a:lnTo>
                  <a:pt x="849316" y="954380"/>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64646"/>
              </a:solidFill>
            </a:endParaRPr>
          </a:p>
        </p:txBody>
      </p:sp>
      <p:sp>
        <p:nvSpPr>
          <p:cNvPr id="21" name="Partial Circle 20">
            <a:extLst>
              <a:ext uri="{FF2B5EF4-FFF2-40B4-BE49-F238E27FC236}">
                <a16:creationId xmlns:a16="http://schemas.microsoft.com/office/drawing/2014/main" id="{7CD01A7B-EBE5-4B5E-BC15-CE25C121AAF4}"/>
              </a:ext>
            </a:extLst>
          </p:cNvPr>
          <p:cNvSpPr>
            <a:spLocks noChangeAspect="1"/>
          </p:cNvSpPr>
          <p:nvPr/>
        </p:nvSpPr>
        <p:spPr>
          <a:xfrm rot="600000" flipV="1">
            <a:off x="4781153" y="3601271"/>
            <a:ext cx="1963615" cy="1963615"/>
          </a:xfrm>
          <a:prstGeom prst="pie">
            <a:avLst>
              <a:gd name="adj1" fmla="val 14622770"/>
              <a:gd name="adj2" fmla="val 5331151"/>
            </a:avLst>
          </a:prstGeom>
          <a:solidFill>
            <a:srgbClr val="85C40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14" name="Partial Circle 13">
            <a:extLst>
              <a:ext uri="{FF2B5EF4-FFF2-40B4-BE49-F238E27FC236}">
                <a16:creationId xmlns:a16="http://schemas.microsoft.com/office/drawing/2014/main" id="{6D547F25-D3E7-4333-AB8E-6180E878E0F3}"/>
              </a:ext>
            </a:extLst>
          </p:cNvPr>
          <p:cNvSpPr>
            <a:spLocks noChangeAspect="1"/>
          </p:cNvSpPr>
          <p:nvPr/>
        </p:nvSpPr>
        <p:spPr>
          <a:xfrm rot="600000" flipV="1">
            <a:off x="3479214" y="1303927"/>
            <a:ext cx="1963615" cy="1963615"/>
          </a:xfrm>
          <a:prstGeom prst="pie">
            <a:avLst>
              <a:gd name="adj1" fmla="val 9271275"/>
              <a:gd name="adj2" fmla="val 5331151"/>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grpSp>
        <p:nvGrpSpPr>
          <p:cNvPr id="39" name="Group 38">
            <a:extLst>
              <a:ext uri="{FF2B5EF4-FFF2-40B4-BE49-F238E27FC236}">
                <a16:creationId xmlns:a16="http://schemas.microsoft.com/office/drawing/2014/main" id="{7A4E3EF0-FBE6-4182-A35E-AF833709FAB3}"/>
              </a:ext>
            </a:extLst>
          </p:cNvPr>
          <p:cNvGrpSpPr/>
          <p:nvPr/>
        </p:nvGrpSpPr>
        <p:grpSpPr>
          <a:xfrm>
            <a:off x="4042117" y="2859992"/>
            <a:ext cx="3455963" cy="3455962"/>
            <a:chOff x="4042117" y="2859992"/>
            <a:chExt cx="3455963" cy="3455962"/>
          </a:xfrm>
        </p:grpSpPr>
        <p:sp>
          <p:nvSpPr>
            <p:cNvPr id="11" name="Freeform: Shape 10">
              <a:extLst>
                <a:ext uri="{FF2B5EF4-FFF2-40B4-BE49-F238E27FC236}">
                  <a16:creationId xmlns:a16="http://schemas.microsoft.com/office/drawing/2014/main" id="{6665F686-4452-4E1F-9C9D-332FE4D19699}"/>
                </a:ext>
              </a:extLst>
            </p:cNvPr>
            <p:cNvSpPr>
              <a:spLocks noChangeAspect="1"/>
            </p:cNvSpPr>
            <p:nvPr/>
          </p:nvSpPr>
          <p:spPr>
            <a:xfrm>
              <a:off x="4042117" y="2859992"/>
              <a:ext cx="3455963" cy="3455962"/>
            </a:xfrm>
            <a:custGeom>
              <a:avLst/>
              <a:gdLst>
                <a:gd name="connsiteX0" fmla="*/ 2011680 w 4023360"/>
                <a:gd name="connsiteY0" fmla="*/ 914400 h 4023360"/>
                <a:gd name="connsiteX1" fmla="*/ 914400 w 4023360"/>
                <a:gd name="connsiteY1" fmla="*/ 2011680 h 4023360"/>
                <a:gd name="connsiteX2" fmla="*/ 2011680 w 4023360"/>
                <a:gd name="connsiteY2" fmla="*/ 3108960 h 4023360"/>
                <a:gd name="connsiteX3" fmla="*/ 3108960 w 4023360"/>
                <a:gd name="connsiteY3" fmla="*/ 2011680 h 4023360"/>
                <a:gd name="connsiteX4" fmla="*/ 2011680 w 4023360"/>
                <a:gd name="connsiteY4" fmla="*/ 914400 h 4023360"/>
                <a:gd name="connsiteX5" fmla="*/ 2011680 w 4023360"/>
                <a:gd name="connsiteY5" fmla="*/ 0 h 4023360"/>
                <a:gd name="connsiteX6" fmla="*/ 4023360 w 4023360"/>
                <a:gd name="connsiteY6" fmla="*/ 2011680 h 4023360"/>
                <a:gd name="connsiteX7" fmla="*/ 2011680 w 4023360"/>
                <a:gd name="connsiteY7" fmla="*/ 4023360 h 4023360"/>
                <a:gd name="connsiteX8" fmla="*/ 0 w 4023360"/>
                <a:gd name="connsiteY8" fmla="*/ 2011680 h 4023360"/>
                <a:gd name="connsiteX9" fmla="*/ 2011680 w 4023360"/>
                <a:gd name="connsiteY9" fmla="*/ 0 h 40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23360" h="4023360">
                  <a:moveTo>
                    <a:pt x="2011680" y="914400"/>
                  </a:moveTo>
                  <a:cubicBezTo>
                    <a:pt x="1405669" y="914400"/>
                    <a:pt x="914400" y="1405669"/>
                    <a:pt x="914400" y="2011680"/>
                  </a:cubicBezTo>
                  <a:cubicBezTo>
                    <a:pt x="914400" y="2617691"/>
                    <a:pt x="1405669" y="3108960"/>
                    <a:pt x="2011680" y="3108960"/>
                  </a:cubicBezTo>
                  <a:cubicBezTo>
                    <a:pt x="2617691" y="3108960"/>
                    <a:pt x="3108960" y="2617691"/>
                    <a:pt x="3108960" y="2011680"/>
                  </a:cubicBezTo>
                  <a:cubicBezTo>
                    <a:pt x="3108960" y="1405669"/>
                    <a:pt x="2617691" y="914400"/>
                    <a:pt x="2011680" y="914400"/>
                  </a:cubicBezTo>
                  <a:close/>
                  <a:moveTo>
                    <a:pt x="2011680" y="0"/>
                  </a:moveTo>
                  <a:cubicBezTo>
                    <a:pt x="3122700" y="0"/>
                    <a:pt x="4023360" y="900660"/>
                    <a:pt x="4023360" y="2011680"/>
                  </a:cubicBezTo>
                  <a:cubicBezTo>
                    <a:pt x="4023360" y="3122700"/>
                    <a:pt x="3122700" y="4023360"/>
                    <a:pt x="2011680" y="4023360"/>
                  </a:cubicBezTo>
                  <a:cubicBezTo>
                    <a:pt x="900660" y="4023360"/>
                    <a:pt x="0" y="3122700"/>
                    <a:pt x="0" y="2011680"/>
                  </a:cubicBezTo>
                  <a:cubicBezTo>
                    <a:pt x="0" y="900660"/>
                    <a:pt x="900660" y="0"/>
                    <a:pt x="2011680" y="0"/>
                  </a:cubicBezTo>
                  <a:close/>
                </a:path>
              </a:pathLst>
            </a:custGeom>
            <a:solidFill>
              <a:schemeClr val="bg1">
                <a:lumMod val="85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2" name="TextBox 11">
              <a:extLst>
                <a:ext uri="{FF2B5EF4-FFF2-40B4-BE49-F238E27FC236}">
                  <a16:creationId xmlns:a16="http://schemas.microsoft.com/office/drawing/2014/main" id="{2B19D82B-3BE0-4687-8230-A7645F8FC311}"/>
                </a:ext>
              </a:extLst>
            </p:cNvPr>
            <p:cNvSpPr txBox="1"/>
            <p:nvPr/>
          </p:nvSpPr>
          <p:spPr>
            <a:xfrm>
              <a:off x="6749151" y="4246279"/>
              <a:ext cx="640080" cy="661720"/>
            </a:xfrm>
            <a:prstGeom prst="rect">
              <a:avLst/>
            </a:prstGeom>
            <a:noFill/>
            <a:effectLst/>
          </p:spPr>
          <p:txBody>
            <a:bodyPr wrap="square" rtlCol="0">
              <a:spAutoFit/>
            </a:bodyPr>
            <a:lstStyle/>
            <a:p>
              <a:pPr algn="ctr"/>
              <a:r>
                <a:rPr lang="en-US" sz="2800" dirty="0">
                  <a:solidFill>
                    <a:srgbClr val="464646"/>
                  </a:solidFill>
                  <a:latin typeface="Bernard MT Condensed" panose="02050806060905020404" pitchFamily="18" charset="0"/>
                </a:rPr>
                <a:t>02</a:t>
              </a:r>
            </a:p>
            <a:p>
              <a:pPr algn="ctr"/>
              <a:r>
                <a:rPr lang="en-US" sz="900" b="1" dirty="0">
                  <a:solidFill>
                    <a:srgbClr val="464646"/>
                  </a:solidFill>
                </a:rPr>
                <a:t>OPTION</a:t>
              </a:r>
            </a:p>
          </p:txBody>
        </p:sp>
        <p:sp>
          <p:nvSpPr>
            <p:cNvPr id="22" name="Oval 21">
              <a:extLst>
                <a:ext uri="{FF2B5EF4-FFF2-40B4-BE49-F238E27FC236}">
                  <a16:creationId xmlns:a16="http://schemas.microsoft.com/office/drawing/2014/main" id="{CEF7CA65-23C5-40F2-AA41-5DAD7117084A}"/>
                </a:ext>
              </a:extLst>
            </p:cNvPr>
            <p:cNvSpPr/>
            <p:nvPr/>
          </p:nvSpPr>
          <p:spPr>
            <a:xfrm>
              <a:off x="4991752" y="3791881"/>
              <a:ext cx="1570892" cy="157089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37" name="Group 36">
            <a:extLst>
              <a:ext uri="{FF2B5EF4-FFF2-40B4-BE49-F238E27FC236}">
                <a16:creationId xmlns:a16="http://schemas.microsoft.com/office/drawing/2014/main" id="{32898FE8-B99D-4621-9706-3DC105EA2AB9}"/>
              </a:ext>
            </a:extLst>
          </p:cNvPr>
          <p:cNvGrpSpPr/>
          <p:nvPr/>
        </p:nvGrpSpPr>
        <p:grpSpPr>
          <a:xfrm>
            <a:off x="2733040" y="542045"/>
            <a:ext cx="3455963" cy="3455962"/>
            <a:chOff x="2733040" y="542045"/>
            <a:chExt cx="3455963" cy="3455962"/>
          </a:xfrm>
        </p:grpSpPr>
        <p:sp>
          <p:nvSpPr>
            <p:cNvPr id="10" name="Freeform: Shape 9">
              <a:extLst>
                <a:ext uri="{FF2B5EF4-FFF2-40B4-BE49-F238E27FC236}">
                  <a16:creationId xmlns:a16="http://schemas.microsoft.com/office/drawing/2014/main" id="{FF4B5AD5-2629-40DE-BC09-84D5D29F390B}"/>
                </a:ext>
              </a:extLst>
            </p:cNvPr>
            <p:cNvSpPr>
              <a:spLocks noChangeAspect="1"/>
            </p:cNvSpPr>
            <p:nvPr/>
          </p:nvSpPr>
          <p:spPr>
            <a:xfrm>
              <a:off x="2733040" y="542045"/>
              <a:ext cx="3455963" cy="3455962"/>
            </a:xfrm>
            <a:custGeom>
              <a:avLst/>
              <a:gdLst>
                <a:gd name="connsiteX0" fmla="*/ 2011680 w 4023360"/>
                <a:gd name="connsiteY0" fmla="*/ 914400 h 4023360"/>
                <a:gd name="connsiteX1" fmla="*/ 914400 w 4023360"/>
                <a:gd name="connsiteY1" fmla="*/ 2011680 h 4023360"/>
                <a:gd name="connsiteX2" fmla="*/ 2011680 w 4023360"/>
                <a:gd name="connsiteY2" fmla="*/ 3108960 h 4023360"/>
                <a:gd name="connsiteX3" fmla="*/ 3108960 w 4023360"/>
                <a:gd name="connsiteY3" fmla="*/ 2011680 h 4023360"/>
                <a:gd name="connsiteX4" fmla="*/ 2011680 w 4023360"/>
                <a:gd name="connsiteY4" fmla="*/ 914400 h 4023360"/>
                <a:gd name="connsiteX5" fmla="*/ 2011680 w 4023360"/>
                <a:gd name="connsiteY5" fmla="*/ 0 h 4023360"/>
                <a:gd name="connsiteX6" fmla="*/ 4023360 w 4023360"/>
                <a:gd name="connsiteY6" fmla="*/ 2011680 h 4023360"/>
                <a:gd name="connsiteX7" fmla="*/ 2011680 w 4023360"/>
                <a:gd name="connsiteY7" fmla="*/ 4023360 h 4023360"/>
                <a:gd name="connsiteX8" fmla="*/ 0 w 4023360"/>
                <a:gd name="connsiteY8" fmla="*/ 2011680 h 4023360"/>
                <a:gd name="connsiteX9" fmla="*/ 2011680 w 4023360"/>
                <a:gd name="connsiteY9" fmla="*/ 0 h 40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23360" h="4023360">
                  <a:moveTo>
                    <a:pt x="2011680" y="914400"/>
                  </a:moveTo>
                  <a:cubicBezTo>
                    <a:pt x="1405669" y="914400"/>
                    <a:pt x="914400" y="1405669"/>
                    <a:pt x="914400" y="2011680"/>
                  </a:cubicBezTo>
                  <a:cubicBezTo>
                    <a:pt x="914400" y="2617691"/>
                    <a:pt x="1405669" y="3108960"/>
                    <a:pt x="2011680" y="3108960"/>
                  </a:cubicBezTo>
                  <a:cubicBezTo>
                    <a:pt x="2617691" y="3108960"/>
                    <a:pt x="3108960" y="2617691"/>
                    <a:pt x="3108960" y="2011680"/>
                  </a:cubicBezTo>
                  <a:cubicBezTo>
                    <a:pt x="3108960" y="1405669"/>
                    <a:pt x="2617691" y="914400"/>
                    <a:pt x="2011680" y="914400"/>
                  </a:cubicBezTo>
                  <a:close/>
                  <a:moveTo>
                    <a:pt x="2011680" y="0"/>
                  </a:moveTo>
                  <a:cubicBezTo>
                    <a:pt x="3122700" y="0"/>
                    <a:pt x="4023360" y="900660"/>
                    <a:pt x="4023360" y="2011680"/>
                  </a:cubicBezTo>
                  <a:cubicBezTo>
                    <a:pt x="4023360" y="3122700"/>
                    <a:pt x="3122700" y="4023360"/>
                    <a:pt x="2011680" y="4023360"/>
                  </a:cubicBezTo>
                  <a:cubicBezTo>
                    <a:pt x="900660" y="4023360"/>
                    <a:pt x="0" y="3122700"/>
                    <a:pt x="0" y="2011680"/>
                  </a:cubicBezTo>
                  <a:cubicBezTo>
                    <a:pt x="0" y="900660"/>
                    <a:pt x="900660" y="0"/>
                    <a:pt x="2011680" y="0"/>
                  </a:cubicBezTo>
                  <a:close/>
                </a:path>
              </a:pathLst>
            </a:custGeom>
            <a:solidFill>
              <a:schemeClr val="bg1">
                <a:lumMod val="85000"/>
              </a:schemeClr>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8" name="TextBox 7">
              <a:extLst>
                <a:ext uri="{FF2B5EF4-FFF2-40B4-BE49-F238E27FC236}">
                  <a16:creationId xmlns:a16="http://schemas.microsoft.com/office/drawing/2014/main" id="{52206CAA-7C08-46D7-8711-75FC338C63D2}"/>
                </a:ext>
              </a:extLst>
            </p:cNvPr>
            <p:cNvSpPr txBox="1"/>
            <p:nvPr/>
          </p:nvSpPr>
          <p:spPr>
            <a:xfrm>
              <a:off x="4164733" y="612984"/>
              <a:ext cx="640080" cy="661720"/>
            </a:xfrm>
            <a:prstGeom prst="rect">
              <a:avLst/>
            </a:prstGeom>
            <a:noFill/>
          </p:spPr>
          <p:txBody>
            <a:bodyPr wrap="square" rtlCol="0">
              <a:spAutoFit/>
            </a:bodyPr>
            <a:lstStyle/>
            <a:p>
              <a:pPr algn="ctr"/>
              <a:r>
                <a:rPr lang="en-US" sz="2800" dirty="0">
                  <a:solidFill>
                    <a:srgbClr val="464646"/>
                  </a:solidFill>
                  <a:latin typeface="Bernard MT Condensed" panose="02050806060905020404" pitchFamily="18" charset="0"/>
                </a:rPr>
                <a:t>01</a:t>
              </a:r>
            </a:p>
            <a:p>
              <a:pPr algn="ctr"/>
              <a:r>
                <a:rPr lang="en-US" sz="900" b="1" dirty="0">
                  <a:solidFill>
                    <a:srgbClr val="464646"/>
                  </a:solidFill>
                </a:rPr>
                <a:t>OPTION</a:t>
              </a:r>
            </a:p>
          </p:txBody>
        </p:sp>
        <p:sp>
          <p:nvSpPr>
            <p:cNvPr id="2" name="Oval 1">
              <a:extLst>
                <a:ext uri="{FF2B5EF4-FFF2-40B4-BE49-F238E27FC236}">
                  <a16:creationId xmlns:a16="http://schemas.microsoft.com/office/drawing/2014/main" id="{369B58FE-151E-4CDA-824F-FFE2751829AF}"/>
                </a:ext>
              </a:extLst>
            </p:cNvPr>
            <p:cNvSpPr/>
            <p:nvPr/>
          </p:nvSpPr>
          <p:spPr>
            <a:xfrm>
              <a:off x="3675575" y="1494832"/>
              <a:ext cx="1570892" cy="157089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pic>
        <p:nvPicPr>
          <p:cNvPr id="30" name="Graphic 29" descr="Microscope">
            <a:extLst>
              <a:ext uri="{FF2B5EF4-FFF2-40B4-BE49-F238E27FC236}">
                <a16:creationId xmlns:a16="http://schemas.microsoft.com/office/drawing/2014/main" id="{3D65DA8A-4488-42BA-BF11-D52C51E80C63}"/>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214099" y="1592693"/>
            <a:ext cx="411480" cy="411480"/>
          </a:xfrm>
          <a:prstGeom prst="rect">
            <a:avLst/>
          </a:prstGeom>
        </p:spPr>
      </p:pic>
      <p:pic>
        <p:nvPicPr>
          <p:cNvPr id="31" name="Graphic 30" descr="Beaker">
            <a:extLst>
              <a:ext uri="{FF2B5EF4-FFF2-40B4-BE49-F238E27FC236}">
                <a16:creationId xmlns:a16="http://schemas.microsoft.com/office/drawing/2014/main" id="{71847BBF-B252-4227-91A1-7FF928A9D328}"/>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554100" y="3886234"/>
            <a:ext cx="431995" cy="431995"/>
          </a:xfrm>
          <a:prstGeom prst="rect">
            <a:avLst/>
          </a:prstGeom>
        </p:spPr>
      </p:pic>
      <p:sp>
        <p:nvSpPr>
          <p:cNvPr id="33" name="TextBox 32">
            <a:extLst>
              <a:ext uri="{FF2B5EF4-FFF2-40B4-BE49-F238E27FC236}">
                <a16:creationId xmlns:a16="http://schemas.microsoft.com/office/drawing/2014/main" id="{EA03E342-6ECA-463F-BBEA-AA94EBD4A351}"/>
              </a:ext>
            </a:extLst>
          </p:cNvPr>
          <p:cNvSpPr txBox="1"/>
          <p:nvPr/>
        </p:nvSpPr>
        <p:spPr>
          <a:xfrm>
            <a:off x="3786807" y="2044306"/>
            <a:ext cx="1459660" cy="800219"/>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82%</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sp>
        <p:nvSpPr>
          <p:cNvPr id="34" name="TextBox 33">
            <a:extLst>
              <a:ext uri="{FF2B5EF4-FFF2-40B4-BE49-F238E27FC236}">
                <a16:creationId xmlns:a16="http://schemas.microsoft.com/office/drawing/2014/main" id="{BC597CDE-D839-4300-9976-612966A36CBF}"/>
              </a:ext>
            </a:extLst>
          </p:cNvPr>
          <p:cNvSpPr txBox="1"/>
          <p:nvPr/>
        </p:nvSpPr>
        <p:spPr>
          <a:xfrm>
            <a:off x="5031440" y="4391654"/>
            <a:ext cx="1463040" cy="800219"/>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64%</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sp>
        <p:nvSpPr>
          <p:cNvPr id="41" name="TextBox 40">
            <a:extLst>
              <a:ext uri="{FF2B5EF4-FFF2-40B4-BE49-F238E27FC236}">
                <a16:creationId xmlns:a16="http://schemas.microsoft.com/office/drawing/2014/main" id="{D812C66A-F9E1-48F9-82AC-933E8BC1CB24}"/>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42" name="TextBox 41">
            <a:extLst>
              <a:ext uri="{FF2B5EF4-FFF2-40B4-BE49-F238E27FC236}">
                <a16:creationId xmlns:a16="http://schemas.microsoft.com/office/drawing/2014/main" id="{F43128DF-36F6-4440-8A0B-12552041C6D8}"/>
              </a:ext>
            </a:extLst>
          </p:cNvPr>
          <p:cNvSpPr txBox="1"/>
          <p:nvPr/>
        </p:nvSpPr>
        <p:spPr>
          <a:xfrm>
            <a:off x="7985760" y="2971800"/>
            <a:ext cx="3749040" cy="3600986"/>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grpSp>
        <p:nvGrpSpPr>
          <p:cNvPr id="6" name="Group 5">
            <a:extLst>
              <a:ext uri="{FF2B5EF4-FFF2-40B4-BE49-F238E27FC236}">
                <a16:creationId xmlns:a16="http://schemas.microsoft.com/office/drawing/2014/main" id="{13FEAE2E-79E8-4029-989C-2F749F6ACAFD}"/>
              </a:ext>
            </a:extLst>
          </p:cNvPr>
          <p:cNvGrpSpPr/>
          <p:nvPr/>
        </p:nvGrpSpPr>
        <p:grpSpPr>
          <a:xfrm>
            <a:off x="1371600" y="2834640"/>
            <a:ext cx="2995073" cy="3455962"/>
            <a:chOff x="1371600" y="2834640"/>
            <a:chExt cx="2995073" cy="3455962"/>
          </a:xfrm>
        </p:grpSpPr>
        <p:sp>
          <p:nvSpPr>
            <p:cNvPr id="19" name="Oval 18">
              <a:extLst>
                <a:ext uri="{FF2B5EF4-FFF2-40B4-BE49-F238E27FC236}">
                  <a16:creationId xmlns:a16="http://schemas.microsoft.com/office/drawing/2014/main" id="{A44EC1A2-2296-420B-9FE9-586E079B3F61}"/>
                </a:ext>
              </a:extLst>
            </p:cNvPr>
            <p:cNvSpPr/>
            <p:nvPr/>
          </p:nvSpPr>
          <p:spPr>
            <a:xfrm>
              <a:off x="2313380" y="3776110"/>
              <a:ext cx="1570892" cy="157089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52" name="Freeform: Shape 51">
              <a:extLst>
                <a:ext uri="{FF2B5EF4-FFF2-40B4-BE49-F238E27FC236}">
                  <a16:creationId xmlns:a16="http://schemas.microsoft.com/office/drawing/2014/main" id="{69E538B7-A9AD-4341-ABF5-3B7F50BF979E}"/>
                </a:ext>
              </a:extLst>
            </p:cNvPr>
            <p:cNvSpPr>
              <a:spLocks noChangeAspect="1"/>
            </p:cNvSpPr>
            <p:nvPr/>
          </p:nvSpPr>
          <p:spPr>
            <a:xfrm>
              <a:off x="1371600" y="2834640"/>
              <a:ext cx="2995073" cy="3455962"/>
            </a:xfrm>
            <a:custGeom>
              <a:avLst/>
              <a:gdLst>
                <a:gd name="connsiteX0" fmla="*/ 1727982 w 2995073"/>
                <a:gd name="connsiteY0" fmla="*/ 0 h 3455962"/>
                <a:gd name="connsiteX1" fmla="*/ 2551640 w 2995073"/>
                <a:gd name="connsiteY1" fmla="*/ 208558 h 3455962"/>
                <a:gd name="connsiteX2" fmla="*/ 2673965 w 2995073"/>
                <a:gd name="connsiteY2" fmla="*/ 282872 h 3455962"/>
                <a:gd name="connsiteX3" fmla="*/ 2158173 w 2995073"/>
                <a:gd name="connsiteY3" fmla="*/ 890015 h 3455962"/>
                <a:gd name="connsiteX4" fmla="*/ 2094859 w 2995073"/>
                <a:gd name="connsiteY4" fmla="*/ 859515 h 3455962"/>
                <a:gd name="connsiteX5" fmla="*/ 1727982 w 2995073"/>
                <a:gd name="connsiteY5" fmla="*/ 785446 h 3455962"/>
                <a:gd name="connsiteX6" fmla="*/ 785446 w 2995073"/>
                <a:gd name="connsiteY6" fmla="*/ 1727981 h 3455962"/>
                <a:gd name="connsiteX7" fmla="*/ 1727982 w 2995073"/>
                <a:gd name="connsiteY7" fmla="*/ 2670516 h 3455962"/>
                <a:gd name="connsiteX8" fmla="*/ 2509547 w 2995073"/>
                <a:gd name="connsiteY8" fmla="*/ 2254962 h 3455962"/>
                <a:gd name="connsiteX9" fmla="*/ 2594850 w 2995073"/>
                <a:gd name="connsiteY9" fmla="*/ 2097803 h 3455962"/>
                <a:gd name="connsiteX10" fmla="*/ 2595427 w 2995073"/>
                <a:gd name="connsiteY10" fmla="*/ 2101582 h 3455962"/>
                <a:gd name="connsiteX11" fmla="*/ 2954907 w 2995073"/>
                <a:gd name="connsiteY11" fmla="*/ 2852490 h 3455962"/>
                <a:gd name="connsiteX12" fmla="*/ 2995073 w 2995073"/>
                <a:gd name="connsiteY12" fmla="*/ 2896683 h 3455962"/>
                <a:gd name="connsiteX13" fmla="*/ 2889838 w 2995073"/>
                <a:gd name="connsiteY13" fmla="*/ 3007064 h 3455962"/>
                <a:gd name="connsiteX14" fmla="*/ 1727982 w 2995073"/>
                <a:gd name="connsiteY14" fmla="*/ 3455962 h 3455962"/>
                <a:gd name="connsiteX15" fmla="*/ 0 w 2995073"/>
                <a:gd name="connsiteY15" fmla="*/ 1727981 h 3455962"/>
                <a:gd name="connsiteX16" fmla="*/ 1727982 w 2995073"/>
                <a:gd name="connsiteY16" fmla="*/ 0 h 3455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5073" h="3455962">
                  <a:moveTo>
                    <a:pt x="1727982" y="0"/>
                  </a:moveTo>
                  <a:cubicBezTo>
                    <a:pt x="2026212" y="0"/>
                    <a:pt x="2306797" y="75551"/>
                    <a:pt x="2551640" y="208558"/>
                  </a:cubicBezTo>
                  <a:lnTo>
                    <a:pt x="2673965" y="282872"/>
                  </a:lnTo>
                  <a:lnTo>
                    <a:pt x="2158173" y="890015"/>
                  </a:lnTo>
                  <a:lnTo>
                    <a:pt x="2094859" y="859515"/>
                  </a:lnTo>
                  <a:cubicBezTo>
                    <a:pt x="1982096" y="811820"/>
                    <a:pt x="1858119" y="785446"/>
                    <a:pt x="1727982" y="785446"/>
                  </a:cubicBezTo>
                  <a:cubicBezTo>
                    <a:pt x="1207434" y="785446"/>
                    <a:pt x="785446" y="1207433"/>
                    <a:pt x="785446" y="1727981"/>
                  </a:cubicBezTo>
                  <a:cubicBezTo>
                    <a:pt x="785446" y="2248529"/>
                    <a:pt x="1207434" y="2670516"/>
                    <a:pt x="1727982" y="2670516"/>
                  </a:cubicBezTo>
                  <a:cubicBezTo>
                    <a:pt x="2053325" y="2670516"/>
                    <a:pt x="2340167" y="2505678"/>
                    <a:pt x="2509547" y="2254962"/>
                  </a:cubicBezTo>
                  <a:lnTo>
                    <a:pt x="2594850" y="2097803"/>
                  </a:lnTo>
                  <a:lnTo>
                    <a:pt x="2595427" y="2101582"/>
                  </a:lnTo>
                  <a:cubicBezTo>
                    <a:pt x="2652972" y="2382800"/>
                    <a:pt x="2778831" y="2639135"/>
                    <a:pt x="2954907" y="2852490"/>
                  </a:cubicBezTo>
                  <a:lnTo>
                    <a:pt x="2995073" y="2896683"/>
                  </a:lnTo>
                  <a:lnTo>
                    <a:pt x="2889838" y="3007064"/>
                  </a:lnTo>
                  <a:cubicBezTo>
                    <a:pt x="2582970" y="3285972"/>
                    <a:pt x="2175328" y="3455962"/>
                    <a:pt x="1727982" y="3455962"/>
                  </a:cubicBezTo>
                  <a:cubicBezTo>
                    <a:pt x="773644" y="3455962"/>
                    <a:pt x="0" y="2682319"/>
                    <a:pt x="0" y="1727981"/>
                  </a:cubicBezTo>
                  <a:cubicBezTo>
                    <a:pt x="0" y="773644"/>
                    <a:pt x="773644" y="0"/>
                    <a:pt x="1727982" y="0"/>
                  </a:cubicBezTo>
                  <a:close/>
                </a:path>
              </a:pathLst>
            </a:custGeom>
            <a:solidFill>
              <a:srgbClr val="D9D9D9"/>
            </a:solidFill>
            <a:ln>
              <a:noFill/>
            </a:ln>
            <a:effectLst>
              <a:outerShdw blurRad="25400" dist="254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endParaRPr>
            </a:p>
          </p:txBody>
        </p:sp>
        <p:sp>
          <p:nvSpPr>
            <p:cNvPr id="13" name="TextBox 12">
              <a:extLst>
                <a:ext uri="{FF2B5EF4-FFF2-40B4-BE49-F238E27FC236}">
                  <a16:creationId xmlns:a16="http://schemas.microsoft.com/office/drawing/2014/main" id="{22193B01-CCBC-47D5-B198-3D84088963FC}"/>
                </a:ext>
              </a:extLst>
            </p:cNvPr>
            <p:cNvSpPr txBox="1"/>
            <p:nvPr/>
          </p:nvSpPr>
          <p:spPr>
            <a:xfrm>
              <a:off x="1503422" y="4246280"/>
              <a:ext cx="640080" cy="661720"/>
            </a:xfrm>
            <a:prstGeom prst="rect">
              <a:avLst/>
            </a:prstGeom>
            <a:noFill/>
          </p:spPr>
          <p:txBody>
            <a:bodyPr wrap="square" rtlCol="0">
              <a:spAutoFit/>
            </a:bodyPr>
            <a:lstStyle/>
            <a:p>
              <a:pPr algn="ctr"/>
              <a:r>
                <a:rPr lang="en-US" sz="2800" dirty="0">
                  <a:solidFill>
                    <a:srgbClr val="464646"/>
                  </a:solidFill>
                  <a:latin typeface="Bernard MT Condensed" panose="02050806060905020404" pitchFamily="18" charset="0"/>
                </a:rPr>
                <a:t>03</a:t>
              </a:r>
            </a:p>
            <a:p>
              <a:pPr algn="ctr"/>
              <a:r>
                <a:rPr lang="en-US" sz="900" b="1" dirty="0">
                  <a:solidFill>
                    <a:srgbClr val="464646"/>
                  </a:solidFill>
                </a:rPr>
                <a:t>OPTION</a:t>
              </a:r>
            </a:p>
          </p:txBody>
        </p:sp>
      </p:grpSp>
      <p:pic>
        <p:nvPicPr>
          <p:cNvPr id="32" name="Graphic 31" descr="Medicine">
            <a:extLst>
              <a:ext uri="{FF2B5EF4-FFF2-40B4-BE49-F238E27FC236}">
                <a16:creationId xmlns:a16="http://schemas.microsoft.com/office/drawing/2014/main" id="{2FCE6433-0D62-4293-945B-784C57516848}"/>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2872182" y="3946037"/>
            <a:ext cx="431995" cy="431995"/>
          </a:xfrm>
          <a:prstGeom prst="rect">
            <a:avLst/>
          </a:prstGeom>
        </p:spPr>
      </p:pic>
      <p:sp>
        <p:nvSpPr>
          <p:cNvPr id="35" name="TextBox 34">
            <a:extLst>
              <a:ext uri="{FF2B5EF4-FFF2-40B4-BE49-F238E27FC236}">
                <a16:creationId xmlns:a16="http://schemas.microsoft.com/office/drawing/2014/main" id="{560B48E2-E2B2-403C-9321-1C607310B132}"/>
              </a:ext>
            </a:extLst>
          </p:cNvPr>
          <p:cNvSpPr txBox="1"/>
          <p:nvPr/>
        </p:nvSpPr>
        <p:spPr>
          <a:xfrm>
            <a:off x="2367306" y="4391654"/>
            <a:ext cx="1463040" cy="800219"/>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72%</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spTree>
    <p:extLst>
      <p:ext uri="{BB962C8B-B14F-4D97-AF65-F5344CB8AC3E}">
        <p14:creationId xmlns:p14="http://schemas.microsoft.com/office/powerpoint/2010/main" val="34073311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2">
                                            <p:txEl>
                                              <p:pRg st="0" end="0"/>
                                            </p:txEl>
                                          </p:spTgt>
                                        </p:tgtEl>
                                        <p:attrNameLst>
                                          <p:attrName>style.visibility</p:attrName>
                                        </p:attrNameLst>
                                      </p:cBhvr>
                                      <p:to>
                                        <p:strVal val="visible"/>
                                      </p:to>
                                    </p:set>
                                    <p:animEffect transition="in" filter="fade">
                                      <p:cBhvr>
                                        <p:cTn id="11" dur="750"/>
                                        <p:tgtEl>
                                          <p:spTgt spid="42">
                                            <p:txEl>
                                              <p:pRg st="0" end="0"/>
                                            </p:txEl>
                                          </p:spTgt>
                                        </p:tgtEl>
                                      </p:cBhvr>
                                    </p:animEffect>
                                    <p:anim calcmode="lin" valueType="num">
                                      <p:cBhvr>
                                        <p:cTn id="12" dur="75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13" dur="75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42">
                                            <p:txEl>
                                              <p:pRg st="2" end="2"/>
                                            </p:txEl>
                                          </p:spTgt>
                                        </p:tgtEl>
                                        <p:attrNameLst>
                                          <p:attrName>style.visibility</p:attrName>
                                        </p:attrNameLst>
                                      </p:cBhvr>
                                      <p:to>
                                        <p:strVal val="visible"/>
                                      </p:to>
                                    </p:set>
                                    <p:animEffect transition="in" filter="fade">
                                      <p:cBhvr>
                                        <p:cTn id="17" dur="750"/>
                                        <p:tgtEl>
                                          <p:spTgt spid="42">
                                            <p:txEl>
                                              <p:pRg st="2" end="2"/>
                                            </p:txEl>
                                          </p:spTgt>
                                        </p:tgtEl>
                                      </p:cBhvr>
                                    </p:animEffect>
                                    <p:anim calcmode="lin" valueType="num">
                                      <p:cBhvr>
                                        <p:cTn id="18" dur="750" fill="hold"/>
                                        <p:tgtEl>
                                          <p:spTgt spid="42">
                                            <p:txEl>
                                              <p:pRg st="2" end="2"/>
                                            </p:txEl>
                                          </p:spTgt>
                                        </p:tgtEl>
                                        <p:attrNameLst>
                                          <p:attrName>ppt_x</p:attrName>
                                        </p:attrNameLst>
                                      </p:cBhvr>
                                      <p:tavLst>
                                        <p:tav tm="0">
                                          <p:val>
                                            <p:strVal val="#ppt_x"/>
                                          </p:val>
                                        </p:tav>
                                        <p:tav tm="100000">
                                          <p:val>
                                            <p:strVal val="#ppt_x"/>
                                          </p:val>
                                        </p:tav>
                                      </p:tavLst>
                                    </p:anim>
                                    <p:anim calcmode="lin" valueType="num">
                                      <p:cBhvr>
                                        <p:cTn id="19" dur="750" fill="hold"/>
                                        <p:tgtEl>
                                          <p:spTgt spid="42">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42">
                                            <p:txEl>
                                              <p:pRg st="4" end="4"/>
                                            </p:txEl>
                                          </p:spTgt>
                                        </p:tgtEl>
                                        <p:attrNameLst>
                                          <p:attrName>style.visibility</p:attrName>
                                        </p:attrNameLst>
                                      </p:cBhvr>
                                      <p:to>
                                        <p:strVal val="visible"/>
                                      </p:to>
                                    </p:set>
                                    <p:animEffect transition="in" filter="fade">
                                      <p:cBhvr>
                                        <p:cTn id="23" dur="750"/>
                                        <p:tgtEl>
                                          <p:spTgt spid="42">
                                            <p:txEl>
                                              <p:pRg st="4" end="4"/>
                                            </p:txEl>
                                          </p:spTgt>
                                        </p:tgtEl>
                                      </p:cBhvr>
                                    </p:animEffect>
                                    <p:anim calcmode="lin" valueType="num">
                                      <p:cBhvr>
                                        <p:cTn id="24" dur="750" fill="hold"/>
                                        <p:tgtEl>
                                          <p:spTgt spid="42">
                                            <p:txEl>
                                              <p:pRg st="4" end="4"/>
                                            </p:txEl>
                                          </p:spTgt>
                                        </p:tgtEl>
                                        <p:attrNameLst>
                                          <p:attrName>ppt_x</p:attrName>
                                        </p:attrNameLst>
                                      </p:cBhvr>
                                      <p:tavLst>
                                        <p:tav tm="0">
                                          <p:val>
                                            <p:strVal val="#ppt_x"/>
                                          </p:val>
                                        </p:tav>
                                        <p:tav tm="100000">
                                          <p:val>
                                            <p:strVal val="#ppt_x"/>
                                          </p:val>
                                        </p:tav>
                                      </p:tavLst>
                                    </p:anim>
                                    <p:anim calcmode="lin" valueType="num">
                                      <p:cBhvr>
                                        <p:cTn id="25" dur="750" fill="hold"/>
                                        <p:tgtEl>
                                          <p:spTgt spid="42">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42">
                                            <p:txEl>
                                              <p:pRg st="5" end="5"/>
                                            </p:txEl>
                                          </p:spTgt>
                                        </p:tgtEl>
                                        <p:attrNameLst>
                                          <p:attrName>style.visibility</p:attrName>
                                        </p:attrNameLst>
                                      </p:cBhvr>
                                      <p:to>
                                        <p:strVal val="visible"/>
                                      </p:to>
                                    </p:set>
                                    <p:animEffect transition="in" filter="fade">
                                      <p:cBhvr>
                                        <p:cTn id="29" dur="750"/>
                                        <p:tgtEl>
                                          <p:spTgt spid="42">
                                            <p:txEl>
                                              <p:pRg st="5" end="5"/>
                                            </p:txEl>
                                          </p:spTgt>
                                        </p:tgtEl>
                                      </p:cBhvr>
                                    </p:animEffect>
                                    <p:anim calcmode="lin" valueType="num">
                                      <p:cBhvr>
                                        <p:cTn id="30" dur="750" fill="hold"/>
                                        <p:tgtEl>
                                          <p:spTgt spid="42">
                                            <p:txEl>
                                              <p:pRg st="5" end="5"/>
                                            </p:txEl>
                                          </p:spTgt>
                                        </p:tgtEl>
                                        <p:attrNameLst>
                                          <p:attrName>ppt_x</p:attrName>
                                        </p:attrNameLst>
                                      </p:cBhvr>
                                      <p:tavLst>
                                        <p:tav tm="0">
                                          <p:val>
                                            <p:strVal val="#ppt_x"/>
                                          </p:val>
                                        </p:tav>
                                        <p:tav tm="100000">
                                          <p:val>
                                            <p:strVal val="#ppt_x"/>
                                          </p:val>
                                        </p:tav>
                                      </p:tavLst>
                                    </p:anim>
                                    <p:anim calcmode="lin" valueType="num">
                                      <p:cBhvr>
                                        <p:cTn id="31" dur="750" fill="hold"/>
                                        <p:tgtEl>
                                          <p:spTgt spid="42">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42" presetClass="entr" presetSubtype="0" fill="hold" grpId="0" nodeType="afterEffect">
                                  <p:stCondLst>
                                    <p:cond delay="0"/>
                                  </p:stCondLst>
                                  <p:childTnLst>
                                    <p:set>
                                      <p:cBhvr>
                                        <p:cTn id="34" dur="1" fill="hold">
                                          <p:stCondLst>
                                            <p:cond delay="0"/>
                                          </p:stCondLst>
                                        </p:cTn>
                                        <p:tgtEl>
                                          <p:spTgt spid="42">
                                            <p:txEl>
                                              <p:pRg st="6" end="6"/>
                                            </p:txEl>
                                          </p:spTgt>
                                        </p:tgtEl>
                                        <p:attrNameLst>
                                          <p:attrName>style.visibility</p:attrName>
                                        </p:attrNameLst>
                                      </p:cBhvr>
                                      <p:to>
                                        <p:strVal val="visible"/>
                                      </p:to>
                                    </p:set>
                                    <p:animEffect transition="in" filter="fade">
                                      <p:cBhvr>
                                        <p:cTn id="35" dur="750"/>
                                        <p:tgtEl>
                                          <p:spTgt spid="42">
                                            <p:txEl>
                                              <p:pRg st="6" end="6"/>
                                            </p:txEl>
                                          </p:spTgt>
                                        </p:tgtEl>
                                      </p:cBhvr>
                                    </p:animEffect>
                                    <p:anim calcmode="lin" valueType="num">
                                      <p:cBhvr>
                                        <p:cTn id="36" dur="750" fill="hold"/>
                                        <p:tgtEl>
                                          <p:spTgt spid="42">
                                            <p:txEl>
                                              <p:pRg st="6" end="6"/>
                                            </p:txEl>
                                          </p:spTgt>
                                        </p:tgtEl>
                                        <p:attrNameLst>
                                          <p:attrName>ppt_x</p:attrName>
                                        </p:attrNameLst>
                                      </p:cBhvr>
                                      <p:tavLst>
                                        <p:tav tm="0">
                                          <p:val>
                                            <p:strVal val="#ppt_x"/>
                                          </p:val>
                                        </p:tav>
                                        <p:tav tm="100000">
                                          <p:val>
                                            <p:strVal val="#ppt_x"/>
                                          </p:val>
                                        </p:tav>
                                      </p:tavLst>
                                    </p:anim>
                                    <p:anim calcmode="lin" valueType="num">
                                      <p:cBhvr>
                                        <p:cTn id="37" dur="750" fill="hold"/>
                                        <p:tgtEl>
                                          <p:spTgt spid="42">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4250"/>
                            </p:stCondLst>
                            <p:childTnLst>
                              <p:par>
                                <p:cTn id="39" presetID="42" presetClass="entr" presetSubtype="0" fill="hold" grpId="0" nodeType="afterEffect">
                                  <p:stCondLst>
                                    <p:cond delay="0"/>
                                  </p:stCondLst>
                                  <p:childTnLst>
                                    <p:set>
                                      <p:cBhvr>
                                        <p:cTn id="40" dur="1" fill="hold">
                                          <p:stCondLst>
                                            <p:cond delay="0"/>
                                          </p:stCondLst>
                                        </p:cTn>
                                        <p:tgtEl>
                                          <p:spTgt spid="42">
                                            <p:txEl>
                                              <p:pRg st="7" end="7"/>
                                            </p:txEl>
                                          </p:spTgt>
                                        </p:tgtEl>
                                        <p:attrNameLst>
                                          <p:attrName>style.visibility</p:attrName>
                                        </p:attrNameLst>
                                      </p:cBhvr>
                                      <p:to>
                                        <p:strVal val="visible"/>
                                      </p:to>
                                    </p:set>
                                    <p:animEffect transition="in" filter="fade">
                                      <p:cBhvr>
                                        <p:cTn id="41" dur="750"/>
                                        <p:tgtEl>
                                          <p:spTgt spid="42">
                                            <p:txEl>
                                              <p:pRg st="7" end="7"/>
                                            </p:txEl>
                                          </p:spTgt>
                                        </p:tgtEl>
                                      </p:cBhvr>
                                    </p:animEffect>
                                    <p:anim calcmode="lin" valueType="num">
                                      <p:cBhvr>
                                        <p:cTn id="42" dur="750" fill="hold"/>
                                        <p:tgtEl>
                                          <p:spTgt spid="42">
                                            <p:txEl>
                                              <p:pRg st="7" end="7"/>
                                            </p:txEl>
                                          </p:spTgt>
                                        </p:tgtEl>
                                        <p:attrNameLst>
                                          <p:attrName>ppt_x</p:attrName>
                                        </p:attrNameLst>
                                      </p:cBhvr>
                                      <p:tavLst>
                                        <p:tav tm="0">
                                          <p:val>
                                            <p:strVal val="#ppt_x"/>
                                          </p:val>
                                        </p:tav>
                                        <p:tav tm="100000">
                                          <p:val>
                                            <p:strVal val="#ppt_x"/>
                                          </p:val>
                                        </p:tav>
                                      </p:tavLst>
                                    </p:anim>
                                    <p:anim calcmode="lin" valueType="num">
                                      <p:cBhvr>
                                        <p:cTn id="43" dur="750" fill="hold"/>
                                        <p:tgtEl>
                                          <p:spTgt spid="42">
                                            <p:txEl>
                                              <p:pRg st="7" end="7"/>
                                            </p:txEl>
                                          </p:spTgt>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47" presetClass="entr" presetSubtype="0" fill="hold" nodeType="afterEffect">
                                  <p:stCondLst>
                                    <p:cond delay="0"/>
                                  </p:stCondLst>
                                  <p:childTnLst>
                                    <p:set>
                                      <p:cBhvr>
                                        <p:cTn id="46" dur="1" fill="hold">
                                          <p:stCondLst>
                                            <p:cond delay="0"/>
                                          </p:stCondLst>
                                        </p:cTn>
                                        <p:tgtEl>
                                          <p:spTgt spid="37"/>
                                        </p:tgtEl>
                                        <p:attrNameLst>
                                          <p:attrName>style.visibility</p:attrName>
                                        </p:attrNameLst>
                                      </p:cBhvr>
                                      <p:to>
                                        <p:strVal val="visible"/>
                                      </p:to>
                                    </p:set>
                                    <p:animEffect transition="in" filter="fade">
                                      <p:cBhvr>
                                        <p:cTn id="47" dur="1500"/>
                                        <p:tgtEl>
                                          <p:spTgt spid="37"/>
                                        </p:tgtEl>
                                      </p:cBhvr>
                                    </p:animEffect>
                                    <p:anim calcmode="lin" valueType="num">
                                      <p:cBhvr>
                                        <p:cTn id="48" dur="1500" fill="hold"/>
                                        <p:tgtEl>
                                          <p:spTgt spid="37"/>
                                        </p:tgtEl>
                                        <p:attrNameLst>
                                          <p:attrName>ppt_x</p:attrName>
                                        </p:attrNameLst>
                                      </p:cBhvr>
                                      <p:tavLst>
                                        <p:tav tm="0">
                                          <p:val>
                                            <p:strVal val="#ppt_x"/>
                                          </p:val>
                                        </p:tav>
                                        <p:tav tm="100000">
                                          <p:val>
                                            <p:strVal val="#ppt_x"/>
                                          </p:val>
                                        </p:tav>
                                      </p:tavLst>
                                    </p:anim>
                                    <p:anim calcmode="lin" valueType="num">
                                      <p:cBhvr>
                                        <p:cTn id="49" dur="1500" fill="hold"/>
                                        <p:tgtEl>
                                          <p:spTgt spid="37"/>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fade">
                                      <p:cBhvr>
                                        <p:cTn id="52" dur="1000"/>
                                        <p:tgtEl>
                                          <p:spTgt spid="39"/>
                                        </p:tgtEl>
                                      </p:cBhvr>
                                    </p:animEffect>
                                    <p:anim calcmode="lin" valueType="num">
                                      <p:cBhvr>
                                        <p:cTn id="53" dur="1000" fill="hold"/>
                                        <p:tgtEl>
                                          <p:spTgt spid="39"/>
                                        </p:tgtEl>
                                        <p:attrNameLst>
                                          <p:attrName>ppt_x</p:attrName>
                                        </p:attrNameLst>
                                      </p:cBhvr>
                                      <p:tavLst>
                                        <p:tav tm="0">
                                          <p:val>
                                            <p:strVal val="#ppt_x"/>
                                          </p:val>
                                        </p:tav>
                                        <p:tav tm="100000">
                                          <p:val>
                                            <p:strVal val="#ppt_x"/>
                                          </p:val>
                                        </p:tav>
                                      </p:tavLst>
                                    </p:anim>
                                    <p:anim calcmode="lin" valueType="num">
                                      <p:cBhvr>
                                        <p:cTn id="54" dur="1000" fill="hold"/>
                                        <p:tgtEl>
                                          <p:spTgt spid="39"/>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54"/>
                                        </p:tgtEl>
                                        <p:attrNameLst>
                                          <p:attrName>style.visibility</p:attrName>
                                        </p:attrNameLst>
                                      </p:cBhvr>
                                      <p:to>
                                        <p:strVal val="visible"/>
                                      </p:to>
                                    </p:set>
                                    <p:animEffect transition="in" filter="fade">
                                      <p:cBhvr>
                                        <p:cTn id="57" dur="1000"/>
                                        <p:tgtEl>
                                          <p:spTgt spid="54"/>
                                        </p:tgtEl>
                                      </p:cBhvr>
                                    </p:animEffect>
                                    <p:anim calcmode="lin" valueType="num">
                                      <p:cBhvr>
                                        <p:cTn id="58" dur="1000" fill="hold"/>
                                        <p:tgtEl>
                                          <p:spTgt spid="54"/>
                                        </p:tgtEl>
                                        <p:attrNameLst>
                                          <p:attrName>ppt_x</p:attrName>
                                        </p:attrNameLst>
                                      </p:cBhvr>
                                      <p:tavLst>
                                        <p:tav tm="0">
                                          <p:val>
                                            <p:strVal val="#ppt_x"/>
                                          </p:val>
                                        </p:tav>
                                        <p:tav tm="100000">
                                          <p:val>
                                            <p:strVal val="#ppt_x"/>
                                          </p:val>
                                        </p:tav>
                                      </p:tavLst>
                                    </p:anim>
                                    <p:anim calcmode="lin" valueType="num">
                                      <p:cBhvr>
                                        <p:cTn id="59" dur="1000" fill="hold"/>
                                        <p:tgtEl>
                                          <p:spTgt spid="54"/>
                                        </p:tgtEl>
                                        <p:attrNameLst>
                                          <p:attrName>ppt_y</p:attrName>
                                        </p:attrNameLst>
                                      </p:cBhvr>
                                      <p:tavLst>
                                        <p:tav tm="0">
                                          <p:val>
                                            <p:strVal val="#ppt_y+.1"/>
                                          </p:val>
                                        </p:tav>
                                        <p:tav tm="100000">
                                          <p:val>
                                            <p:strVal val="#ppt_y"/>
                                          </p:val>
                                        </p:tav>
                                      </p:tavLst>
                                    </p:anim>
                                  </p:childTnLst>
                                </p:cTn>
                              </p:par>
                              <p:par>
                                <p:cTn id="60" presetID="42" presetClass="entr" presetSubtype="0" fill="hold" nodeType="withEffect">
                                  <p:stCondLst>
                                    <p:cond delay="0"/>
                                  </p:stCondLst>
                                  <p:childTnLst>
                                    <p:set>
                                      <p:cBhvr>
                                        <p:cTn id="61" dur="1" fill="hold">
                                          <p:stCondLst>
                                            <p:cond delay="0"/>
                                          </p:stCondLst>
                                        </p:cTn>
                                        <p:tgtEl>
                                          <p:spTgt spid="6"/>
                                        </p:tgtEl>
                                        <p:attrNameLst>
                                          <p:attrName>style.visibility</p:attrName>
                                        </p:attrNameLst>
                                      </p:cBhvr>
                                      <p:to>
                                        <p:strVal val="visible"/>
                                      </p:to>
                                    </p:set>
                                    <p:animEffect transition="in" filter="fade">
                                      <p:cBhvr>
                                        <p:cTn id="62" dur="1000"/>
                                        <p:tgtEl>
                                          <p:spTgt spid="6"/>
                                        </p:tgtEl>
                                      </p:cBhvr>
                                    </p:animEffect>
                                    <p:anim calcmode="lin" valueType="num">
                                      <p:cBhvr>
                                        <p:cTn id="63" dur="1000" fill="hold"/>
                                        <p:tgtEl>
                                          <p:spTgt spid="6"/>
                                        </p:tgtEl>
                                        <p:attrNameLst>
                                          <p:attrName>ppt_x</p:attrName>
                                        </p:attrNameLst>
                                      </p:cBhvr>
                                      <p:tavLst>
                                        <p:tav tm="0">
                                          <p:val>
                                            <p:strVal val="#ppt_x"/>
                                          </p:val>
                                        </p:tav>
                                        <p:tav tm="100000">
                                          <p:val>
                                            <p:strVal val="#ppt_x"/>
                                          </p:val>
                                        </p:tav>
                                      </p:tavLst>
                                    </p:anim>
                                    <p:anim calcmode="lin" valueType="num">
                                      <p:cBhvr>
                                        <p:cTn id="64" dur="1000" fill="hold"/>
                                        <p:tgtEl>
                                          <p:spTgt spid="6"/>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42" presetClass="entr" presetSubtype="0" fill="hold" nodeType="afterEffect">
                                  <p:stCondLst>
                                    <p:cond delay="0"/>
                                  </p:stCondLst>
                                  <p:childTnLst>
                                    <p:set>
                                      <p:cBhvr>
                                        <p:cTn id="67" dur="1" fill="hold">
                                          <p:stCondLst>
                                            <p:cond delay="0"/>
                                          </p:stCondLst>
                                        </p:cTn>
                                        <p:tgtEl>
                                          <p:spTgt spid="30"/>
                                        </p:tgtEl>
                                        <p:attrNameLst>
                                          <p:attrName>style.visibility</p:attrName>
                                        </p:attrNameLst>
                                      </p:cBhvr>
                                      <p:to>
                                        <p:strVal val="visible"/>
                                      </p:to>
                                    </p:set>
                                    <p:animEffect transition="in" filter="fade">
                                      <p:cBhvr>
                                        <p:cTn id="68" dur="1000"/>
                                        <p:tgtEl>
                                          <p:spTgt spid="30"/>
                                        </p:tgtEl>
                                      </p:cBhvr>
                                    </p:animEffect>
                                    <p:anim calcmode="lin" valueType="num">
                                      <p:cBhvr>
                                        <p:cTn id="69" dur="1000" fill="hold"/>
                                        <p:tgtEl>
                                          <p:spTgt spid="30"/>
                                        </p:tgtEl>
                                        <p:attrNameLst>
                                          <p:attrName>ppt_x</p:attrName>
                                        </p:attrNameLst>
                                      </p:cBhvr>
                                      <p:tavLst>
                                        <p:tav tm="0">
                                          <p:val>
                                            <p:strVal val="#ppt_x"/>
                                          </p:val>
                                        </p:tav>
                                        <p:tav tm="100000">
                                          <p:val>
                                            <p:strVal val="#ppt_x"/>
                                          </p:val>
                                        </p:tav>
                                      </p:tavLst>
                                    </p:anim>
                                    <p:anim calcmode="lin" valueType="num">
                                      <p:cBhvr>
                                        <p:cTn id="70" dur="1000" fill="hold"/>
                                        <p:tgtEl>
                                          <p:spTgt spid="30"/>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fade">
                                      <p:cBhvr>
                                        <p:cTn id="73" dur="1000"/>
                                        <p:tgtEl>
                                          <p:spTgt spid="33"/>
                                        </p:tgtEl>
                                      </p:cBhvr>
                                    </p:animEffect>
                                    <p:anim calcmode="lin" valueType="num">
                                      <p:cBhvr>
                                        <p:cTn id="74" dur="1000" fill="hold"/>
                                        <p:tgtEl>
                                          <p:spTgt spid="33"/>
                                        </p:tgtEl>
                                        <p:attrNameLst>
                                          <p:attrName>ppt_x</p:attrName>
                                        </p:attrNameLst>
                                      </p:cBhvr>
                                      <p:tavLst>
                                        <p:tav tm="0">
                                          <p:val>
                                            <p:strVal val="#ppt_x"/>
                                          </p:val>
                                        </p:tav>
                                        <p:tav tm="100000">
                                          <p:val>
                                            <p:strVal val="#ppt_x"/>
                                          </p:val>
                                        </p:tav>
                                      </p:tavLst>
                                    </p:anim>
                                    <p:anim calcmode="lin" valueType="num">
                                      <p:cBhvr>
                                        <p:cTn id="75" dur="1000" fill="hold"/>
                                        <p:tgtEl>
                                          <p:spTgt spid="33"/>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21" presetClass="entr" presetSubtype="1"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Effect transition="in" filter="wheel(1)">
                                      <p:cBhvr>
                                        <p:cTn id="79" dur="2500"/>
                                        <p:tgtEl>
                                          <p:spTgt spid="14"/>
                                        </p:tgtEl>
                                      </p:cBhvr>
                                    </p:animEffect>
                                  </p:childTnLst>
                                </p:cTn>
                              </p:par>
                            </p:childTnLst>
                          </p:cTn>
                        </p:par>
                        <p:par>
                          <p:cTn id="80" fill="hold">
                            <p:stCondLst>
                              <p:cond delay="10000"/>
                            </p:stCondLst>
                            <p:childTnLst>
                              <p:par>
                                <p:cTn id="81" presetID="42" presetClass="entr" presetSubtype="0" fill="hold" nodeType="afterEffect">
                                  <p:stCondLst>
                                    <p:cond delay="0"/>
                                  </p:stCondLst>
                                  <p:childTnLst>
                                    <p:set>
                                      <p:cBhvr>
                                        <p:cTn id="82" dur="1" fill="hold">
                                          <p:stCondLst>
                                            <p:cond delay="0"/>
                                          </p:stCondLst>
                                        </p:cTn>
                                        <p:tgtEl>
                                          <p:spTgt spid="31"/>
                                        </p:tgtEl>
                                        <p:attrNameLst>
                                          <p:attrName>style.visibility</p:attrName>
                                        </p:attrNameLst>
                                      </p:cBhvr>
                                      <p:to>
                                        <p:strVal val="visible"/>
                                      </p:to>
                                    </p:set>
                                    <p:animEffect transition="in" filter="fade">
                                      <p:cBhvr>
                                        <p:cTn id="83" dur="1000"/>
                                        <p:tgtEl>
                                          <p:spTgt spid="31"/>
                                        </p:tgtEl>
                                      </p:cBhvr>
                                    </p:animEffect>
                                    <p:anim calcmode="lin" valueType="num">
                                      <p:cBhvr>
                                        <p:cTn id="84" dur="1000" fill="hold"/>
                                        <p:tgtEl>
                                          <p:spTgt spid="31"/>
                                        </p:tgtEl>
                                        <p:attrNameLst>
                                          <p:attrName>ppt_x</p:attrName>
                                        </p:attrNameLst>
                                      </p:cBhvr>
                                      <p:tavLst>
                                        <p:tav tm="0">
                                          <p:val>
                                            <p:strVal val="#ppt_x"/>
                                          </p:val>
                                        </p:tav>
                                        <p:tav tm="100000">
                                          <p:val>
                                            <p:strVal val="#ppt_x"/>
                                          </p:val>
                                        </p:tav>
                                      </p:tavLst>
                                    </p:anim>
                                    <p:anim calcmode="lin" valueType="num">
                                      <p:cBhvr>
                                        <p:cTn id="85" dur="1000" fill="hold"/>
                                        <p:tgtEl>
                                          <p:spTgt spid="31"/>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34"/>
                                        </p:tgtEl>
                                        <p:attrNameLst>
                                          <p:attrName>style.visibility</p:attrName>
                                        </p:attrNameLst>
                                      </p:cBhvr>
                                      <p:to>
                                        <p:strVal val="visible"/>
                                      </p:to>
                                    </p:set>
                                    <p:animEffect transition="in" filter="fade">
                                      <p:cBhvr>
                                        <p:cTn id="88" dur="1000"/>
                                        <p:tgtEl>
                                          <p:spTgt spid="34"/>
                                        </p:tgtEl>
                                      </p:cBhvr>
                                    </p:animEffect>
                                    <p:anim calcmode="lin" valueType="num">
                                      <p:cBhvr>
                                        <p:cTn id="89" dur="1000" fill="hold"/>
                                        <p:tgtEl>
                                          <p:spTgt spid="34"/>
                                        </p:tgtEl>
                                        <p:attrNameLst>
                                          <p:attrName>ppt_x</p:attrName>
                                        </p:attrNameLst>
                                      </p:cBhvr>
                                      <p:tavLst>
                                        <p:tav tm="0">
                                          <p:val>
                                            <p:strVal val="#ppt_x"/>
                                          </p:val>
                                        </p:tav>
                                        <p:tav tm="100000">
                                          <p:val>
                                            <p:strVal val="#ppt_x"/>
                                          </p:val>
                                        </p:tav>
                                      </p:tavLst>
                                    </p:anim>
                                    <p:anim calcmode="lin" valueType="num">
                                      <p:cBhvr>
                                        <p:cTn id="90" dur="1000" fill="hold"/>
                                        <p:tgtEl>
                                          <p:spTgt spid="34"/>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21" presetClass="entr" presetSubtype="1" fill="hold" grpId="0" nodeType="afterEffect">
                                  <p:stCondLst>
                                    <p:cond delay="0"/>
                                  </p:stCondLst>
                                  <p:childTnLst>
                                    <p:set>
                                      <p:cBhvr>
                                        <p:cTn id="93" dur="1" fill="hold">
                                          <p:stCondLst>
                                            <p:cond delay="0"/>
                                          </p:stCondLst>
                                        </p:cTn>
                                        <p:tgtEl>
                                          <p:spTgt spid="21"/>
                                        </p:tgtEl>
                                        <p:attrNameLst>
                                          <p:attrName>style.visibility</p:attrName>
                                        </p:attrNameLst>
                                      </p:cBhvr>
                                      <p:to>
                                        <p:strVal val="visible"/>
                                      </p:to>
                                    </p:set>
                                    <p:animEffect transition="in" filter="wheel(1)">
                                      <p:cBhvr>
                                        <p:cTn id="94" dur="2500"/>
                                        <p:tgtEl>
                                          <p:spTgt spid="21"/>
                                        </p:tgtEl>
                                      </p:cBhvr>
                                    </p:animEffect>
                                  </p:childTnLst>
                                </p:cTn>
                              </p:par>
                            </p:childTnLst>
                          </p:cTn>
                        </p:par>
                        <p:par>
                          <p:cTn id="95" fill="hold">
                            <p:stCondLst>
                              <p:cond delay="13500"/>
                            </p:stCondLst>
                            <p:childTnLst>
                              <p:par>
                                <p:cTn id="96" presetID="42" presetClass="entr" presetSubtype="0" fill="hold" nodeType="afterEffect">
                                  <p:stCondLst>
                                    <p:cond delay="0"/>
                                  </p:stCondLst>
                                  <p:childTnLst>
                                    <p:set>
                                      <p:cBhvr>
                                        <p:cTn id="97" dur="1" fill="hold">
                                          <p:stCondLst>
                                            <p:cond delay="0"/>
                                          </p:stCondLst>
                                        </p:cTn>
                                        <p:tgtEl>
                                          <p:spTgt spid="32"/>
                                        </p:tgtEl>
                                        <p:attrNameLst>
                                          <p:attrName>style.visibility</p:attrName>
                                        </p:attrNameLst>
                                      </p:cBhvr>
                                      <p:to>
                                        <p:strVal val="visible"/>
                                      </p:to>
                                    </p:set>
                                    <p:animEffect transition="in" filter="fade">
                                      <p:cBhvr>
                                        <p:cTn id="98" dur="1000"/>
                                        <p:tgtEl>
                                          <p:spTgt spid="32"/>
                                        </p:tgtEl>
                                      </p:cBhvr>
                                    </p:animEffect>
                                    <p:anim calcmode="lin" valueType="num">
                                      <p:cBhvr>
                                        <p:cTn id="99" dur="1000" fill="hold"/>
                                        <p:tgtEl>
                                          <p:spTgt spid="32"/>
                                        </p:tgtEl>
                                        <p:attrNameLst>
                                          <p:attrName>ppt_x</p:attrName>
                                        </p:attrNameLst>
                                      </p:cBhvr>
                                      <p:tavLst>
                                        <p:tav tm="0">
                                          <p:val>
                                            <p:strVal val="#ppt_x"/>
                                          </p:val>
                                        </p:tav>
                                        <p:tav tm="100000">
                                          <p:val>
                                            <p:strVal val="#ppt_x"/>
                                          </p:val>
                                        </p:tav>
                                      </p:tavLst>
                                    </p:anim>
                                    <p:anim calcmode="lin" valueType="num">
                                      <p:cBhvr>
                                        <p:cTn id="100" dur="1000" fill="hold"/>
                                        <p:tgtEl>
                                          <p:spTgt spid="32"/>
                                        </p:tgtEl>
                                        <p:attrNameLst>
                                          <p:attrName>ppt_y</p:attrName>
                                        </p:attrNameLst>
                                      </p:cBhvr>
                                      <p:tavLst>
                                        <p:tav tm="0">
                                          <p:val>
                                            <p:strVal val="#ppt_y+.1"/>
                                          </p:val>
                                        </p:tav>
                                        <p:tav tm="100000">
                                          <p:val>
                                            <p:strVal val="#ppt_y"/>
                                          </p:val>
                                        </p:tav>
                                      </p:tavLst>
                                    </p:anim>
                                  </p:childTnLst>
                                </p:cTn>
                              </p:par>
                              <p:par>
                                <p:cTn id="101" presetID="42" presetClass="entr" presetSubtype="0" fill="hold" grpId="0" nodeType="withEffect">
                                  <p:stCondLst>
                                    <p:cond delay="0"/>
                                  </p:stCondLst>
                                  <p:childTnLst>
                                    <p:set>
                                      <p:cBhvr>
                                        <p:cTn id="102" dur="1" fill="hold">
                                          <p:stCondLst>
                                            <p:cond delay="0"/>
                                          </p:stCondLst>
                                        </p:cTn>
                                        <p:tgtEl>
                                          <p:spTgt spid="35"/>
                                        </p:tgtEl>
                                        <p:attrNameLst>
                                          <p:attrName>style.visibility</p:attrName>
                                        </p:attrNameLst>
                                      </p:cBhvr>
                                      <p:to>
                                        <p:strVal val="visible"/>
                                      </p:to>
                                    </p:set>
                                    <p:animEffect transition="in" filter="fade">
                                      <p:cBhvr>
                                        <p:cTn id="103" dur="1000"/>
                                        <p:tgtEl>
                                          <p:spTgt spid="35"/>
                                        </p:tgtEl>
                                      </p:cBhvr>
                                    </p:animEffect>
                                    <p:anim calcmode="lin" valueType="num">
                                      <p:cBhvr>
                                        <p:cTn id="104" dur="1000" fill="hold"/>
                                        <p:tgtEl>
                                          <p:spTgt spid="35"/>
                                        </p:tgtEl>
                                        <p:attrNameLst>
                                          <p:attrName>ppt_x</p:attrName>
                                        </p:attrNameLst>
                                      </p:cBhvr>
                                      <p:tavLst>
                                        <p:tav tm="0">
                                          <p:val>
                                            <p:strVal val="#ppt_x"/>
                                          </p:val>
                                        </p:tav>
                                        <p:tav tm="100000">
                                          <p:val>
                                            <p:strVal val="#ppt_x"/>
                                          </p:val>
                                        </p:tav>
                                      </p:tavLst>
                                    </p:anim>
                                    <p:anim calcmode="lin" valueType="num">
                                      <p:cBhvr>
                                        <p:cTn id="105" dur="1000" fill="hold"/>
                                        <p:tgtEl>
                                          <p:spTgt spid="35"/>
                                        </p:tgtEl>
                                        <p:attrNameLst>
                                          <p:attrName>ppt_y</p:attrName>
                                        </p:attrNameLst>
                                      </p:cBhvr>
                                      <p:tavLst>
                                        <p:tav tm="0">
                                          <p:val>
                                            <p:strVal val="#ppt_y+.1"/>
                                          </p:val>
                                        </p:tav>
                                        <p:tav tm="100000">
                                          <p:val>
                                            <p:strVal val="#ppt_y"/>
                                          </p:val>
                                        </p:tav>
                                      </p:tavLst>
                                    </p:anim>
                                  </p:childTnLst>
                                </p:cTn>
                              </p:par>
                            </p:childTnLst>
                          </p:cTn>
                        </p:par>
                        <p:par>
                          <p:cTn id="106" fill="hold">
                            <p:stCondLst>
                              <p:cond delay="14500"/>
                            </p:stCondLst>
                            <p:childTnLst>
                              <p:par>
                                <p:cTn id="107" presetID="21" presetClass="entr" presetSubtype="1" fill="hold" grpId="0" nodeType="afterEffect">
                                  <p:stCondLst>
                                    <p:cond delay="0"/>
                                  </p:stCondLst>
                                  <p:childTnLst>
                                    <p:set>
                                      <p:cBhvr>
                                        <p:cTn id="108" dur="1" fill="hold">
                                          <p:stCondLst>
                                            <p:cond delay="0"/>
                                          </p:stCondLst>
                                        </p:cTn>
                                        <p:tgtEl>
                                          <p:spTgt spid="53"/>
                                        </p:tgtEl>
                                        <p:attrNameLst>
                                          <p:attrName>style.visibility</p:attrName>
                                        </p:attrNameLst>
                                      </p:cBhvr>
                                      <p:to>
                                        <p:strVal val="visible"/>
                                      </p:to>
                                    </p:set>
                                    <p:animEffect transition="in" filter="wheel(1)">
                                      <p:cBhvr>
                                        <p:cTn id="109" dur="20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3" grpId="0" animBg="1"/>
      <p:bldP spid="21" grpId="0" animBg="1"/>
      <p:bldP spid="14" grpId="0" animBg="1"/>
      <p:bldP spid="33" grpId="0"/>
      <p:bldP spid="34" grpId="0"/>
      <p:bldP spid="41" grpId="0"/>
      <p:bldP spid="42" grpId="0" build="p"/>
      <p:bldP spid="35"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42" name="Freeform: Shape 41">
            <a:extLst>
              <a:ext uri="{FF2B5EF4-FFF2-40B4-BE49-F238E27FC236}">
                <a16:creationId xmlns:a16="http://schemas.microsoft.com/office/drawing/2014/main" id="{633A43CD-5935-4671-9662-EA66BA5148B5}"/>
              </a:ext>
            </a:extLst>
          </p:cNvPr>
          <p:cNvSpPr>
            <a:spLocks noChangeAspect="1"/>
          </p:cNvSpPr>
          <p:nvPr/>
        </p:nvSpPr>
        <p:spPr>
          <a:xfrm rot="14820000">
            <a:off x="6437376" y="2298092"/>
            <a:ext cx="1823068" cy="1986729"/>
          </a:xfrm>
          <a:custGeom>
            <a:avLst/>
            <a:gdLst>
              <a:gd name="connsiteX0" fmla="*/ 1823068 w 1823068"/>
              <a:gd name="connsiteY0" fmla="*/ 1825011 h 1986729"/>
              <a:gd name="connsiteX1" fmla="*/ 1636646 w 1823068"/>
              <a:gd name="connsiteY1" fmla="*/ 1890172 h 1986729"/>
              <a:gd name="connsiteX2" fmla="*/ 63317 w 1823068"/>
              <a:gd name="connsiteY2" fmla="*/ 1800768 h 1986729"/>
              <a:gd name="connsiteX3" fmla="*/ 0 w 1823068"/>
              <a:gd name="connsiteY3" fmla="*/ 1770036 h 1986729"/>
              <a:gd name="connsiteX4" fmla="*/ 728839 w 1823068"/>
              <a:gd name="connsiteY4" fmla="*/ 0 h 1986729"/>
              <a:gd name="connsiteX5" fmla="*/ 732883 w 1823068"/>
              <a:gd name="connsiteY5" fmla="*/ 2219 h 1986729"/>
              <a:gd name="connsiteX6" fmla="*/ 998696 w 1823068"/>
              <a:gd name="connsiteY6" fmla="*/ 30225 h 1986729"/>
              <a:gd name="connsiteX7" fmla="*/ 1066820 w 1823068"/>
              <a:gd name="connsiteY7" fmla="*/ 10013 h 198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3068" h="1986729">
                <a:moveTo>
                  <a:pt x="1823068" y="1825011"/>
                </a:moveTo>
                <a:lnTo>
                  <a:pt x="1636646" y="1890172"/>
                </a:lnTo>
                <a:cubicBezTo>
                  <a:pt x="1135659" y="2038876"/>
                  <a:pt x="581931" y="2020906"/>
                  <a:pt x="63317" y="1800768"/>
                </a:cubicBezTo>
                <a:lnTo>
                  <a:pt x="0" y="1770036"/>
                </a:lnTo>
                <a:lnTo>
                  <a:pt x="728839" y="0"/>
                </a:lnTo>
                <a:lnTo>
                  <a:pt x="732883" y="2219"/>
                </a:lnTo>
                <a:cubicBezTo>
                  <a:pt x="820045" y="39217"/>
                  <a:pt x="912265" y="47092"/>
                  <a:pt x="998696" y="30225"/>
                </a:cubicBezTo>
                <a:lnTo>
                  <a:pt x="1066820" y="10013"/>
                </a:lnTo>
                <a:close/>
              </a:path>
            </a:pathLst>
          </a:custGeom>
          <a:solidFill>
            <a:srgbClr val="85C401"/>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4" name="Freeform: Shape 43">
            <a:extLst>
              <a:ext uri="{FF2B5EF4-FFF2-40B4-BE49-F238E27FC236}">
                <a16:creationId xmlns:a16="http://schemas.microsoft.com/office/drawing/2014/main" id="{BFBB8605-8907-40DD-8D6D-9B7969C795CE}"/>
              </a:ext>
            </a:extLst>
          </p:cNvPr>
          <p:cNvSpPr>
            <a:spLocks noChangeAspect="1"/>
          </p:cNvSpPr>
          <p:nvPr/>
        </p:nvSpPr>
        <p:spPr>
          <a:xfrm rot="17520000">
            <a:off x="6446520" y="3387962"/>
            <a:ext cx="1774276" cy="1915953"/>
          </a:xfrm>
          <a:custGeom>
            <a:avLst/>
            <a:gdLst>
              <a:gd name="connsiteX0" fmla="*/ 1774276 w 1774276"/>
              <a:gd name="connsiteY0" fmla="*/ 1768590 h 1915953"/>
              <a:gd name="connsiteX1" fmla="*/ 1615225 w 1774276"/>
              <a:gd name="connsiteY1" fmla="*/ 1823695 h 1915953"/>
              <a:gd name="connsiteX2" fmla="*/ 56226 w 1774276"/>
              <a:gd name="connsiteY2" fmla="*/ 1729975 h 1915953"/>
              <a:gd name="connsiteX3" fmla="*/ 0 w 1774276"/>
              <a:gd name="connsiteY3" fmla="*/ 1702875 h 1915953"/>
              <a:gd name="connsiteX4" fmla="*/ 701183 w 1774276"/>
              <a:gd name="connsiteY4" fmla="*/ 0 h 1915953"/>
              <a:gd name="connsiteX5" fmla="*/ 776207 w 1774276"/>
              <a:gd name="connsiteY5" fmla="*/ 23691 h 1915953"/>
              <a:gd name="connsiteX6" fmla="*/ 953556 w 1774276"/>
              <a:gd name="connsiteY6" fmla="*/ 26234 h 1915953"/>
              <a:gd name="connsiteX7" fmla="*/ 1038039 w 1774276"/>
              <a:gd name="connsiteY7" fmla="*/ 1620 h 191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4276" h="1915953">
                <a:moveTo>
                  <a:pt x="1774276" y="1768590"/>
                </a:moveTo>
                <a:lnTo>
                  <a:pt x="1615225" y="1823695"/>
                </a:lnTo>
                <a:cubicBezTo>
                  <a:pt x="1085605" y="1977575"/>
                  <a:pt x="536865" y="1933994"/>
                  <a:pt x="56226" y="1729975"/>
                </a:cubicBezTo>
                <a:lnTo>
                  <a:pt x="0" y="1702875"/>
                </a:lnTo>
                <a:lnTo>
                  <a:pt x="701183" y="0"/>
                </a:lnTo>
                <a:lnTo>
                  <a:pt x="776207" y="23691"/>
                </a:lnTo>
                <a:cubicBezTo>
                  <a:pt x="833622" y="35940"/>
                  <a:pt x="893802" y="37239"/>
                  <a:pt x="953556" y="26234"/>
                </a:cubicBezTo>
                <a:lnTo>
                  <a:pt x="1038039" y="1620"/>
                </a:lnTo>
                <a:close/>
              </a:path>
            </a:pathLst>
          </a:custGeom>
          <a:solidFill>
            <a:srgbClr val="3EB8CD"/>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6" name="Freeform: Shape 45">
            <a:extLst>
              <a:ext uri="{FF2B5EF4-FFF2-40B4-BE49-F238E27FC236}">
                <a16:creationId xmlns:a16="http://schemas.microsoft.com/office/drawing/2014/main" id="{54DD255E-1DC8-418D-95EF-C464D76D9377}"/>
              </a:ext>
            </a:extLst>
          </p:cNvPr>
          <p:cNvSpPr>
            <a:spLocks noChangeAspect="1"/>
          </p:cNvSpPr>
          <p:nvPr/>
        </p:nvSpPr>
        <p:spPr>
          <a:xfrm rot="20220000">
            <a:off x="5742206" y="4135785"/>
            <a:ext cx="1721983" cy="1849720"/>
          </a:xfrm>
          <a:custGeom>
            <a:avLst/>
            <a:gdLst>
              <a:gd name="connsiteX0" fmla="*/ 1013679 w 1721983"/>
              <a:gd name="connsiteY0" fmla="*/ 0 h 1849720"/>
              <a:gd name="connsiteX1" fmla="*/ 1721983 w 1721983"/>
              <a:gd name="connsiteY1" fmla="*/ 1699927 h 1849720"/>
              <a:gd name="connsiteX2" fmla="*/ 1569679 w 1721983"/>
              <a:gd name="connsiteY2" fmla="*/ 1753163 h 1849720"/>
              <a:gd name="connsiteX3" fmla="*/ 220507 w 1721983"/>
              <a:gd name="connsiteY3" fmla="*/ 1745829 h 1849720"/>
              <a:gd name="connsiteX4" fmla="*/ 0 w 1721983"/>
              <a:gd name="connsiteY4" fmla="*/ 1665095 h 1849720"/>
              <a:gd name="connsiteX5" fmla="*/ 681830 w 1721983"/>
              <a:gd name="connsiteY5" fmla="*/ 9218 h 1849720"/>
              <a:gd name="connsiteX6" fmla="*/ 744187 w 1721983"/>
              <a:gd name="connsiteY6" fmla="*/ 28572 h 1849720"/>
              <a:gd name="connsiteX7" fmla="*/ 1005653 w 1721983"/>
              <a:gd name="connsiteY7" fmla="*/ 4174 h 1849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1983" h="1849720">
                <a:moveTo>
                  <a:pt x="1013679" y="0"/>
                </a:moveTo>
                <a:lnTo>
                  <a:pt x="1721983" y="1699927"/>
                </a:lnTo>
                <a:lnTo>
                  <a:pt x="1569679" y="1753163"/>
                </a:lnTo>
                <a:cubicBezTo>
                  <a:pt x="1140261" y="1880623"/>
                  <a:pt x="672095" y="1885629"/>
                  <a:pt x="220507" y="1745829"/>
                </a:cubicBezTo>
                <a:lnTo>
                  <a:pt x="0" y="1665095"/>
                </a:lnTo>
                <a:lnTo>
                  <a:pt x="681830" y="9218"/>
                </a:lnTo>
                <a:lnTo>
                  <a:pt x="744187" y="28572"/>
                </a:lnTo>
                <a:cubicBezTo>
                  <a:pt x="833516" y="46641"/>
                  <a:pt x="924287" y="37047"/>
                  <a:pt x="1005653" y="4174"/>
                </a:cubicBezTo>
                <a:close/>
              </a:path>
            </a:pathLst>
          </a:custGeom>
          <a:solidFill>
            <a:srgbClr val="FFA80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8" name="Freeform: Shape 47">
            <a:extLst>
              <a:ext uri="{FF2B5EF4-FFF2-40B4-BE49-F238E27FC236}">
                <a16:creationId xmlns:a16="http://schemas.microsoft.com/office/drawing/2014/main" id="{CB91AEB9-1E31-4F83-BACD-2E3535CA7B57}"/>
              </a:ext>
            </a:extLst>
          </p:cNvPr>
          <p:cNvSpPr>
            <a:spLocks noChangeAspect="1"/>
          </p:cNvSpPr>
          <p:nvPr/>
        </p:nvSpPr>
        <p:spPr>
          <a:xfrm rot="1320000">
            <a:off x="4728704" y="4163217"/>
            <a:ext cx="1710857" cy="1825047"/>
          </a:xfrm>
          <a:custGeom>
            <a:avLst/>
            <a:gdLst>
              <a:gd name="connsiteX0" fmla="*/ 678684 w 1710857"/>
              <a:gd name="connsiteY0" fmla="*/ 19353 h 1825047"/>
              <a:gd name="connsiteX1" fmla="*/ 731667 w 1710857"/>
              <a:gd name="connsiteY1" fmla="*/ 36084 h 1825047"/>
              <a:gd name="connsiteX2" fmla="*/ 997928 w 1710857"/>
              <a:gd name="connsiteY2" fmla="*/ 12722 h 1825047"/>
              <a:gd name="connsiteX3" fmla="*/ 1022102 w 1710857"/>
              <a:gd name="connsiteY3" fmla="*/ 0 h 1825047"/>
              <a:gd name="connsiteX4" fmla="*/ 1710857 w 1710857"/>
              <a:gd name="connsiteY4" fmla="*/ 1653008 h 1825047"/>
              <a:gd name="connsiteX5" fmla="*/ 1707332 w 1710857"/>
              <a:gd name="connsiteY5" fmla="*/ 1654644 h 1825047"/>
              <a:gd name="connsiteX6" fmla="*/ 132682 w 1710857"/>
              <a:gd name="connsiteY6" fmla="*/ 1716576 h 1825047"/>
              <a:gd name="connsiteX7" fmla="*/ 0 w 1710857"/>
              <a:gd name="connsiteY7" fmla="*/ 1667584 h 182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857" h="1825047">
                <a:moveTo>
                  <a:pt x="678684" y="19353"/>
                </a:moveTo>
                <a:lnTo>
                  <a:pt x="731667" y="36084"/>
                </a:lnTo>
                <a:cubicBezTo>
                  <a:pt x="817790" y="54457"/>
                  <a:pt x="910134" y="48194"/>
                  <a:pt x="997928" y="12722"/>
                </a:cubicBezTo>
                <a:lnTo>
                  <a:pt x="1022102" y="0"/>
                </a:lnTo>
                <a:lnTo>
                  <a:pt x="1710857" y="1653008"/>
                </a:lnTo>
                <a:lnTo>
                  <a:pt x="1707332" y="1654644"/>
                </a:lnTo>
                <a:cubicBezTo>
                  <a:pt x="1184956" y="1865697"/>
                  <a:pt x="630998" y="1874000"/>
                  <a:pt x="132682" y="1716576"/>
                </a:cubicBezTo>
                <a:lnTo>
                  <a:pt x="0" y="1667584"/>
                </a:lnTo>
                <a:close/>
              </a:path>
            </a:pathLst>
          </a:custGeom>
          <a:solidFill>
            <a:srgbClr val="01AA8D"/>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0" name="Freeform: Shape 49">
            <a:extLst>
              <a:ext uri="{FF2B5EF4-FFF2-40B4-BE49-F238E27FC236}">
                <a16:creationId xmlns:a16="http://schemas.microsoft.com/office/drawing/2014/main" id="{2D0AEA69-A2B1-475C-BDA0-A64A580D9EBD}"/>
              </a:ext>
            </a:extLst>
          </p:cNvPr>
          <p:cNvSpPr>
            <a:spLocks noChangeAspect="1"/>
          </p:cNvSpPr>
          <p:nvPr/>
        </p:nvSpPr>
        <p:spPr>
          <a:xfrm rot="4020000">
            <a:off x="3959352" y="3451644"/>
            <a:ext cx="1744099" cy="1850207"/>
          </a:xfrm>
          <a:custGeom>
            <a:avLst/>
            <a:gdLst>
              <a:gd name="connsiteX0" fmla="*/ 697012 w 1744099"/>
              <a:gd name="connsiteY0" fmla="*/ 17039 h 1850207"/>
              <a:gd name="connsiteX1" fmla="*/ 768527 w 1744099"/>
              <a:gd name="connsiteY1" fmla="*/ 39236 h 1850207"/>
              <a:gd name="connsiteX2" fmla="*/ 1029993 w 1744099"/>
              <a:gd name="connsiteY2" fmla="*/ 14838 h 1850207"/>
              <a:gd name="connsiteX3" fmla="*/ 1058526 w 1744099"/>
              <a:gd name="connsiteY3" fmla="*/ 0 h 1850207"/>
              <a:gd name="connsiteX4" fmla="*/ 1744099 w 1744099"/>
              <a:gd name="connsiteY4" fmla="*/ 1645377 h 1850207"/>
              <a:gd name="connsiteX5" fmla="*/ 1669333 w 1744099"/>
              <a:gd name="connsiteY5" fmla="*/ 1679818 h 1850207"/>
              <a:gd name="connsiteX6" fmla="*/ 108936 w 1744099"/>
              <a:gd name="connsiteY6" fmla="*/ 1746316 h 1850207"/>
              <a:gd name="connsiteX7" fmla="*/ 0 w 1744099"/>
              <a:gd name="connsiteY7" fmla="*/ 1706431 h 1850207"/>
              <a:gd name="connsiteX8" fmla="*/ 579761 w 1744099"/>
              <a:gd name="connsiteY8" fmla="*/ 298442 h 185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4099" h="1850207">
                <a:moveTo>
                  <a:pt x="697012" y="17039"/>
                </a:moveTo>
                <a:lnTo>
                  <a:pt x="768527" y="39236"/>
                </a:lnTo>
                <a:cubicBezTo>
                  <a:pt x="857856" y="57305"/>
                  <a:pt x="948627" y="47711"/>
                  <a:pt x="1029993" y="14838"/>
                </a:cubicBezTo>
                <a:lnTo>
                  <a:pt x="1058526" y="0"/>
                </a:lnTo>
                <a:lnTo>
                  <a:pt x="1744099" y="1645377"/>
                </a:lnTo>
                <a:lnTo>
                  <a:pt x="1669333" y="1679818"/>
                </a:lnTo>
                <a:cubicBezTo>
                  <a:pt x="1185207" y="1875418"/>
                  <a:pt x="635790" y="1909416"/>
                  <a:pt x="108936" y="1746316"/>
                </a:cubicBezTo>
                <a:lnTo>
                  <a:pt x="0" y="1706431"/>
                </a:lnTo>
                <a:lnTo>
                  <a:pt x="579761" y="298442"/>
                </a:lnTo>
                <a:close/>
              </a:path>
            </a:pathLst>
          </a:custGeom>
          <a:solidFill>
            <a:srgbClr val="4781C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2" name="Freeform: Shape 51">
            <a:extLst>
              <a:ext uri="{FF2B5EF4-FFF2-40B4-BE49-F238E27FC236}">
                <a16:creationId xmlns:a16="http://schemas.microsoft.com/office/drawing/2014/main" id="{94CF42B1-987C-407B-A507-24696566C86A}"/>
              </a:ext>
            </a:extLst>
          </p:cNvPr>
          <p:cNvSpPr>
            <a:spLocks noChangeAspect="1"/>
          </p:cNvSpPr>
          <p:nvPr/>
        </p:nvSpPr>
        <p:spPr>
          <a:xfrm rot="6720000">
            <a:off x="3895344" y="2378745"/>
            <a:ext cx="1769835" cy="1908892"/>
          </a:xfrm>
          <a:custGeom>
            <a:avLst/>
            <a:gdLst>
              <a:gd name="connsiteX0" fmla="*/ 0 w 1769835"/>
              <a:gd name="connsiteY0" fmla="*/ 1769448 h 1908892"/>
              <a:gd name="connsiteX1" fmla="*/ 723916 w 1769835"/>
              <a:gd name="connsiteY1" fmla="*/ 11364 h 1908892"/>
              <a:gd name="connsiteX2" fmla="*/ 786168 w 1769835"/>
              <a:gd name="connsiteY2" fmla="*/ 31021 h 1908892"/>
              <a:gd name="connsiteX3" fmla="*/ 1052429 w 1769835"/>
              <a:gd name="connsiteY3" fmla="*/ 7659 h 1908892"/>
              <a:gd name="connsiteX4" fmla="*/ 1066984 w 1769835"/>
              <a:gd name="connsiteY4" fmla="*/ 0 h 1908892"/>
              <a:gd name="connsiteX5" fmla="*/ 1769835 w 1769835"/>
              <a:gd name="connsiteY5" fmla="*/ 1686846 h 1908892"/>
              <a:gd name="connsiteX6" fmla="*/ 1658532 w 1769835"/>
              <a:gd name="connsiteY6" fmla="*/ 1738489 h 1908892"/>
              <a:gd name="connsiteX7" fmla="*/ 83882 w 1769835"/>
              <a:gd name="connsiteY7" fmla="*/ 1800421 h 190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9835" h="1908892">
                <a:moveTo>
                  <a:pt x="0" y="1769448"/>
                </a:moveTo>
                <a:lnTo>
                  <a:pt x="723916" y="11364"/>
                </a:lnTo>
                <a:lnTo>
                  <a:pt x="786168" y="31021"/>
                </a:lnTo>
                <a:cubicBezTo>
                  <a:pt x="872291" y="49394"/>
                  <a:pt x="964635" y="43131"/>
                  <a:pt x="1052429" y="7659"/>
                </a:cubicBezTo>
                <a:lnTo>
                  <a:pt x="1066984" y="0"/>
                </a:lnTo>
                <a:lnTo>
                  <a:pt x="1769835" y="1686846"/>
                </a:lnTo>
                <a:lnTo>
                  <a:pt x="1658532" y="1738489"/>
                </a:lnTo>
                <a:cubicBezTo>
                  <a:pt x="1136156" y="1949542"/>
                  <a:pt x="582199" y="1957845"/>
                  <a:pt x="83882" y="1800421"/>
                </a:cubicBezTo>
                <a:close/>
              </a:path>
            </a:pathLst>
          </a:custGeom>
          <a:solidFill>
            <a:srgbClr val="C3000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8" name="Freeform: Shape 37">
            <a:extLst>
              <a:ext uri="{FF2B5EF4-FFF2-40B4-BE49-F238E27FC236}">
                <a16:creationId xmlns:a16="http://schemas.microsoft.com/office/drawing/2014/main" id="{36A18F85-1C0B-4557-91F0-D979DC10AED6}"/>
              </a:ext>
            </a:extLst>
          </p:cNvPr>
          <p:cNvSpPr>
            <a:spLocks noChangeAspect="1"/>
          </p:cNvSpPr>
          <p:nvPr/>
        </p:nvSpPr>
        <p:spPr>
          <a:xfrm rot="9420000">
            <a:off x="4582089" y="1566321"/>
            <a:ext cx="1846368" cy="1981634"/>
          </a:xfrm>
          <a:custGeom>
            <a:avLst/>
            <a:gdLst>
              <a:gd name="connsiteX0" fmla="*/ 0 w 1846368"/>
              <a:gd name="connsiteY0" fmla="*/ 1817713 h 1981634"/>
              <a:gd name="connsiteX1" fmla="*/ 745443 w 1846368"/>
              <a:gd name="connsiteY1" fmla="*/ 7351 h 1981634"/>
              <a:gd name="connsiteX2" fmla="*/ 833724 w 1846368"/>
              <a:gd name="connsiteY2" fmla="*/ 34752 h 1981634"/>
              <a:gd name="connsiteX3" fmla="*/ 1095190 w 1846368"/>
              <a:gd name="connsiteY3" fmla="*/ 10354 h 1981634"/>
              <a:gd name="connsiteX4" fmla="*/ 1115100 w 1846368"/>
              <a:gd name="connsiteY4" fmla="*/ 0 h 1981634"/>
              <a:gd name="connsiteX5" fmla="*/ 1846368 w 1846368"/>
              <a:gd name="connsiteY5" fmla="*/ 1755039 h 1981634"/>
              <a:gd name="connsiteX6" fmla="*/ 1724354 w 1846368"/>
              <a:gd name="connsiteY6" fmla="*/ 1811245 h 1981634"/>
              <a:gd name="connsiteX7" fmla="*/ 163957 w 1846368"/>
              <a:gd name="connsiteY7" fmla="*/ 1877743 h 1981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6368" h="1981634">
                <a:moveTo>
                  <a:pt x="0" y="1817713"/>
                </a:moveTo>
                <a:lnTo>
                  <a:pt x="745443" y="7351"/>
                </a:lnTo>
                <a:lnTo>
                  <a:pt x="833724" y="34752"/>
                </a:lnTo>
                <a:cubicBezTo>
                  <a:pt x="923053" y="52821"/>
                  <a:pt x="1013824" y="43227"/>
                  <a:pt x="1095190" y="10354"/>
                </a:cubicBezTo>
                <a:lnTo>
                  <a:pt x="1115100" y="0"/>
                </a:lnTo>
                <a:lnTo>
                  <a:pt x="1846368" y="1755039"/>
                </a:lnTo>
                <a:lnTo>
                  <a:pt x="1724354" y="1811245"/>
                </a:lnTo>
                <a:cubicBezTo>
                  <a:pt x="1240228" y="2006845"/>
                  <a:pt x="690810" y="2040843"/>
                  <a:pt x="163957" y="1877743"/>
                </a:cubicBezTo>
                <a:close/>
              </a:path>
            </a:pathLst>
          </a:custGeom>
          <a:solidFill>
            <a:srgbClr val="027C91"/>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Freeform: Shape 39">
            <a:extLst>
              <a:ext uri="{FF2B5EF4-FFF2-40B4-BE49-F238E27FC236}">
                <a16:creationId xmlns:a16="http://schemas.microsoft.com/office/drawing/2014/main" id="{C77944C0-2A3F-468D-9225-29BDD905F5A0}"/>
              </a:ext>
            </a:extLst>
          </p:cNvPr>
          <p:cNvSpPr>
            <a:spLocks noChangeAspect="1"/>
          </p:cNvSpPr>
          <p:nvPr/>
        </p:nvSpPr>
        <p:spPr>
          <a:xfrm rot="12120000">
            <a:off x="5660449" y="1529745"/>
            <a:ext cx="1866375" cy="2015530"/>
          </a:xfrm>
          <a:custGeom>
            <a:avLst/>
            <a:gdLst>
              <a:gd name="connsiteX0" fmla="*/ 1808222 w 1866375"/>
              <a:gd name="connsiteY0" fmla="*/ 1845126 h 2015530"/>
              <a:gd name="connsiteX1" fmla="*/ 23669 w 1866375"/>
              <a:gd name="connsiteY1" fmla="*/ 1829552 h 2015530"/>
              <a:gd name="connsiteX2" fmla="*/ 0 w 1866375"/>
              <a:gd name="connsiteY2" fmla="*/ 1818144 h 2015530"/>
              <a:gd name="connsiteX3" fmla="*/ 748649 w 1866375"/>
              <a:gd name="connsiteY3" fmla="*/ 0 h 2015530"/>
              <a:gd name="connsiteX4" fmla="*/ 763296 w 1866375"/>
              <a:gd name="connsiteY4" fmla="*/ 7944 h 2015530"/>
              <a:gd name="connsiteX5" fmla="*/ 1113209 w 1866375"/>
              <a:gd name="connsiteY5" fmla="*/ 10998 h 2015530"/>
              <a:gd name="connsiteX6" fmla="*/ 1113363 w 1866375"/>
              <a:gd name="connsiteY6" fmla="*/ 10917 h 2015530"/>
              <a:gd name="connsiteX7" fmla="*/ 1866375 w 1866375"/>
              <a:gd name="connsiteY7" fmla="*/ 1818143 h 2015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66375" h="2015530">
                <a:moveTo>
                  <a:pt x="1808222" y="1845126"/>
                </a:moveTo>
                <a:cubicBezTo>
                  <a:pt x="1211221" y="2086330"/>
                  <a:pt x="572970" y="2062717"/>
                  <a:pt x="23669" y="1829552"/>
                </a:cubicBezTo>
                <a:lnTo>
                  <a:pt x="0" y="1818144"/>
                </a:lnTo>
                <a:lnTo>
                  <a:pt x="748649" y="0"/>
                </a:lnTo>
                <a:lnTo>
                  <a:pt x="763296" y="7944"/>
                </a:lnTo>
                <a:cubicBezTo>
                  <a:pt x="871003" y="53663"/>
                  <a:pt x="996150" y="58293"/>
                  <a:pt x="1113209" y="10998"/>
                </a:cubicBezTo>
                <a:lnTo>
                  <a:pt x="1113363" y="10917"/>
                </a:lnTo>
                <a:lnTo>
                  <a:pt x="1866375" y="1818143"/>
                </a:lnTo>
                <a:close/>
              </a:path>
            </a:pathLst>
          </a:custGeom>
          <a:solidFill>
            <a:srgbClr val="FF2B2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7" name="Freeform 202">
            <a:extLst>
              <a:ext uri="{FF2B5EF4-FFF2-40B4-BE49-F238E27FC236}">
                <a16:creationId xmlns:a16="http://schemas.microsoft.com/office/drawing/2014/main" id="{E628390E-B885-490F-AC9C-AFD54210F159}"/>
              </a:ext>
            </a:extLst>
          </p:cNvPr>
          <p:cNvSpPr>
            <a:spLocks noChangeAspect="1" noEditPoints="1"/>
          </p:cNvSpPr>
          <p:nvPr/>
        </p:nvSpPr>
        <p:spPr bwMode="auto">
          <a:xfrm>
            <a:off x="4327936" y="4244785"/>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41">
            <a:extLst>
              <a:ext uri="{FF2B5EF4-FFF2-40B4-BE49-F238E27FC236}">
                <a16:creationId xmlns:a16="http://schemas.microsoft.com/office/drawing/2014/main" id="{0A9F2E7D-E6ED-4CB6-9DA0-ECCF5EFCE3D1}"/>
              </a:ext>
            </a:extLst>
          </p:cNvPr>
          <p:cNvSpPr>
            <a:spLocks noChangeAspect="1" noEditPoints="1"/>
          </p:cNvSpPr>
          <p:nvPr/>
        </p:nvSpPr>
        <p:spPr bwMode="auto">
          <a:xfrm>
            <a:off x="5133105" y="5188493"/>
            <a:ext cx="588263" cy="45720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0" name="Freeform 172">
            <a:extLst>
              <a:ext uri="{FF2B5EF4-FFF2-40B4-BE49-F238E27FC236}">
                <a16:creationId xmlns:a16="http://schemas.microsoft.com/office/drawing/2014/main" id="{0BD4D445-0922-4E5D-B908-6510CD8C9A2F}"/>
              </a:ext>
            </a:extLst>
          </p:cNvPr>
          <p:cNvSpPr>
            <a:spLocks noEditPoints="1"/>
          </p:cNvSpPr>
          <p:nvPr/>
        </p:nvSpPr>
        <p:spPr bwMode="auto">
          <a:xfrm>
            <a:off x="5191064" y="2059636"/>
            <a:ext cx="365760"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2" name="Group 61">
            <a:extLst>
              <a:ext uri="{FF2B5EF4-FFF2-40B4-BE49-F238E27FC236}">
                <a16:creationId xmlns:a16="http://schemas.microsoft.com/office/drawing/2014/main" id="{D891F977-CC93-452F-BD41-3D4628D6DE9A}"/>
              </a:ext>
            </a:extLst>
          </p:cNvPr>
          <p:cNvGrpSpPr>
            <a:grpSpLocks noChangeAspect="1"/>
          </p:cNvGrpSpPr>
          <p:nvPr/>
        </p:nvGrpSpPr>
        <p:grpSpPr>
          <a:xfrm>
            <a:off x="7415008" y="2937613"/>
            <a:ext cx="481264" cy="457200"/>
            <a:chOff x="4651375" y="2251075"/>
            <a:chExt cx="381001" cy="361950"/>
          </a:xfrm>
          <a:solidFill>
            <a:schemeClr val="bg1"/>
          </a:solidFill>
        </p:grpSpPr>
        <p:sp>
          <p:nvSpPr>
            <p:cNvPr id="63" name="Freeform 10">
              <a:extLst>
                <a:ext uri="{FF2B5EF4-FFF2-40B4-BE49-F238E27FC236}">
                  <a16:creationId xmlns:a16="http://schemas.microsoft.com/office/drawing/2014/main" id="{514F335D-A840-483C-92B0-10E2433EF920}"/>
                </a:ext>
              </a:extLst>
            </p:cNvPr>
            <p:cNvSpPr>
              <a:spLocks/>
            </p:cNvSpPr>
            <p:nvPr/>
          </p:nvSpPr>
          <p:spPr bwMode="auto">
            <a:xfrm>
              <a:off x="4941888" y="2305050"/>
              <a:ext cx="90488" cy="55562"/>
            </a:xfrm>
            <a:custGeom>
              <a:avLst/>
              <a:gdLst/>
              <a:ahLst/>
              <a:cxnLst>
                <a:cxn ang="0">
                  <a:pos x="3" y="8"/>
                </a:cxn>
                <a:cxn ang="0">
                  <a:pos x="4" y="7"/>
                </a:cxn>
                <a:cxn ang="0">
                  <a:pos x="4" y="13"/>
                </a:cxn>
                <a:cxn ang="0">
                  <a:pos x="10" y="13"/>
                </a:cxn>
                <a:cxn ang="0">
                  <a:pos x="16" y="13"/>
                </a:cxn>
                <a:cxn ang="0">
                  <a:pos x="16" y="7"/>
                </a:cxn>
                <a:cxn ang="0">
                  <a:pos x="17" y="8"/>
                </a:cxn>
                <a:cxn ang="0">
                  <a:pos x="17" y="13"/>
                </a:cxn>
                <a:cxn ang="0">
                  <a:pos x="21" y="12"/>
                </a:cxn>
                <a:cxn ang="0">
                  <a:pos x="21" y="7"/>
                </a:cxn>
                <a:cxn ang="0">
                  <a:pos x="19" y="3"/>
                </a:cxn>
                <a:cxn ang="0">
                  <a:pos x="13" y="1"/>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1"/>
                </a:cxn>
                <a:cxn ang="0">
                  <a:pos x="1" y="3"/>
                </a:cxn>
                <a:cxn ang="0">
                  <a:pos x="0" y="7"/>
                </a:cxn>
                <a:cxn ang="0">
                  <a:pos x="0" y="12"/>
                </a:cxn>
                <a:cxn ang="0">
                  <a:pos x="3" y="13"/>
                </a:cxn>
                <a:cxn ang="0">
                  <a:pos x="3" y="8"/>
                </a:cxn>
              </a:cxnLst>
              <a:rect l="0" t="0" r="r" b="b"/>
              <a:pathLst>
                <a:path w="21" h="13">
                  <a:moveTo>
                    <a:pt x="3" y="8"/>
                  </a:move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3"/>
                  </a:cubicBezTo>
                  <a:cubicBezTo>
                    <a:pt x="18" y="12"/>
                    <a:pt x="19" y="12"/>
                    <a:pt x="21" y="12"/>
                  </a:cubicBezTo>
                  <a:cubicBezTo>
                    <a:pt x="21" y="10"/>
                    <a:pt x="21" y="7"/>
                    <a:pt x="21" y="7"/>
                  </a:cubicBezTo>
                  <a:cubicBezTo>
                    <a:pt x="20" y="4"/>
                    <a:pt x="19" y="3"/>
                    <a:pt x="19" y="3"/>
                  </a:cubicBezTo>
                  <a:cubicBezTo>
                    <a:pt x="17" y="2"/>
                    <a:pt x="15" y="1"/>
                    <a:pt x="13" y="1"/>
                  </a:cubicBezTo>
                  <a:cubicBezTo>
                    <a:pt x="13" y="0"/>
                    <a:pt x="13" y="0"/>
                    <a:pt x="13" y="0"/>
                  </a:cubicBezTo>
                  <a:cubicBezTo>
                    <a:pt x="13" y="0"/>
                    <a:pt x="13" y="0"/>
                    <a:pt x="13" y="0"/>
                  </a:cubicBezTo>
                  <a:cubicBezTo>
                    <a:pt x="13" y="2"/>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2"/>
                    <a:pt x="7" y="0"/>
                  </a:cubicBezTo>
                  <a:cubicBezTo>
                    <a:pt x="7" y="0"/>
                    <a:pt x="7" y="0"/>
                    <a:pt x="7" y="0"/>
                  </a:cubicBezTo>
                  <a:cubicBezTo>
                    <a:pt x="7" y="1"/>
                    <a:pt x="7" y="1"/>
                    <a:pt x="7" y="1"/>
                  </a:cubicBezTo>
                  <a:cubicBezTo>
                    <a:pt x="6" y="1"/>
                    <a:pt x="3" y="2"/>
                    <a:pt x="1" y="3"/>
                  </a:cubicBezTo>
                  <a:cubicBezTo>
                    <a:pt x="1" y="3"/>
                    <a:pt x="0" y="4"/>
                    <a:pt x="0" y="7"/>
                  </a:cubicBezTo>
                  <a:cubicBezTo>
                    <a:pt x="0" y="7"/>
                    <a:pt x="0" y="10"/>
                    <a:pt x="0" y="12"/>
                  </a:cubicBezTo>
                  <a:cubicBezTo>
                    <a:pt x="1" y="12"/>
                    <a:pt x="2" y="12"/>
                    <a:pt x="3" y="13"/>
                  </a:cubicBezTo>
                  <a:cubicBezTo>
                    <a:pt x="3" y="11"/>
                    <a:pt x="3" y="9"/>
                    <a:pt x="3"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11">
              <a:extLst>
                <a:ext uri="{FF2B5EF4-FFF2-40B4-BE49-F238E27FC236}">
                  <a16:creationId xmlns:a16="http://schemas.microsoft.com/office/drawing/2014/main" id="{CDDA7C1E-D2B6-44E7-A209-1A6199876310}"/>
                </a:ext>
              </a:extLst>
            </p:cNvPr>
            <p:cNvSpPr>
              <a:spLocks/>
            </p:cNvSpPr>
            <p:nvPr/>
          </p:nvSpPr>
          <p:spPr bwMode="auto">
            <a:xfrm>
              <a:off x="4964113" y="2251075"/>
              <a:ext cx="42863" cy="53975"/>
            </a:xfrm>
            <a:custGeom>
              <a:avLst/>
              <a:gdLst/>
              <a:ahLst/>
              <a:cxnLst>
                <a:cxn ang="0">
                  <a:pos x="1" y="8"/>
                </a:cxn>
                <a:cxn ang="0">
                  <a:pos x="5" y="13"/>
                </a:cxn>
                <a:cxn ang="0">
                  <a:pos x="9" y="8"/>
                </a:cxn>
                <a:cxn ang="0">
                  <a:pos x="10" y="6"/>
                </a:cxn>
                <a:cxn ang="0">
                  <a:pos x="10" y="5"/>
                </a:cxn>
                <a:cxn ang="0">
                  <a:pos x="5" y="0"/>
                </a:cxn>
                <a:cxn ang="0">
                  <a:pos x="1" y="5"/>
                </a:cxn>
                <a:cxn ang="0">
                  <a:pos x="0" y="6"/>
                </a:cxn>
                <a:cxn ang="0">
                  <a:pos x="1" y="8"/>
                </a:cxn>
              </a:cxnLst>
              <a:rect l="0" t="0" r="r" b="b"/>
              <a:pathLst>
                <a:path w="10" h="13">
                  <a:moveTo>
                    <a:pt x="1" y="8"/>
                  </a:moveTo>
                  <a:cubicBezTo>
                    <a:pt x="2" y="11"/>
                    <a:pt x="3" y="13"/>
                    <a:pt x="5" y="13"/>
                  </a:cubicBezTo>
                  <a:cubicBezTo>
                    <a:pt x="7" y="13"/>
                    <a:pt x="9" y="11"/>
                    <a:pt x="9" y="8"/>
                  </a:cubicBezTo>
                  <a:cubicBezTo>
                    <a:pt x="10" y="8"/>
                    <a:pt x="10" y="7"/>
                    <a:pt x="10" y="6"/>
                  </a:cubicBezTo>
                  <a:cubicBezTo>
                    <a:pt x="10" y="6"/>
                    <a:pt x="10" y="6"/>
                    <a:pt x="10" y="5"/>
                  </a:cubicBezTo>
                  <a:cubicBezTo>
                    <a:pt x="10" y="3"/>
                    <a:pt x="8" y="0"/>
                    <a:pt x="5" y="0"/>
                  </a:cubicBezTo>
                  <a:cubicBezTo>
                    <a:pt x="3" y="0"/>
                    <a:pt x="1" y="2"/>
                    <a:pt x="1" y="5"/>
                  </a:cubicBezTo>
                  <a:cubicBezTo>
                    <a:pt x="0" y="5"/>
                    <a:pt x="0" y="6"/>
                    <a:pt x="0" y="6"/>
                  </a:cubicBezTo>
                  <a:cubicBezTo>
                    <a:pt x="0" y="7"/>
                    <a:pt x="0" y="8"/>
                    <a:pt x="1"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12">
              <a:extLst>
                <a:ext uri="{FF2B5EF4-FFF2-40B4-BE49-F238E27FC236}">
                  <a16:creationId xmlns:a16="http://schemas.microsoft.com/office/drawing/2014/main" id="{671E14A4-3E9D-4BA2-97BC-7B6AF6B59884}"/>
                </a:ext>
              </a:extLst>
            </p:cNvPr>
            <p:cNvSpPr>
              <a:spLocks/>
            </p:cNvSpPr>
            <p:nvPr/>
          </p:nvSpPr>
          <p:spPr bwMode="auto">
            <a:xfrm>
              <a:off x="4941888" y="2433638"/>
              <a:ext cx="90488" cy="50800"/>
            </a:xfrm>
            <a:custGeom>
              <a:avLst/>
              <a:gdLst/>
              <a:ahLst/>
              <a:cxnLst>
                <a:cxn ang="0">
                  <a:pos x="19" y="2"/>
                </a:cxn>
                <a:cxn ang="0">
                  <a:pos x="13" y="0"/>
                </a:cxn>
                <a:cxn ang="0">
                  <a:pos x="13" y="0"/>
                </a:cxn>
                <a:cxn ang="0">
                  <a:pos x="13" y="0"/>
                </a:cxn>
                <a:cxn ang="0">
                  <a:pos x="12" y="8"/>
                </a:cxn>
                <a:cxn ang="0">
                  <a:pos x="11" y="2"/>
                </a:cxn>
                <a:cxn ang="0">
                  <a:pos x="11" y="1"/>
                </a:cxn>
                <a:cxn ang="0">
                  <a:pos x="10" y="0"/>
                </a:cxn>
                <a:cxn ang="0">
                  <a:pos x="10" y="0"/>
                </a:cxn>
                <a:cxn ang="0">
                  <a:pos x="10" y="0"/>
                </a:cxn>
                <a:cxn ang="0">
                  <a:pos x="10" y="0"/>
                </a:cxn>
                <a:cxn ang="0">
                  <a:pos x="9" y="1"/>
                </a:cxn>
                <a:cxn ang="0">
                  <a:pos x="9" y="2"/>
                </a:cxn>
                <a:cxn ang="0">
                  <a:pos x="9" y="8"/>
                </a:cxn>
                <a:cxn ang="0">
                  <a:pos x="7" y="0"/>
                </a:cxn>
                <a:cxn ang="0">
                  <a:pos x="7" y="0"/>
                </a:cxn>
                <a:cxn ang="0">
                  <a:pos x="7" y="0"/>
                </a:cxn>
                <a:cxn ang="0">
                  <a:pos x="1" y="2"/>
                </a:cxn>
                <a:cxn ang="0">
                  <a:pos x="0" y="7"/>
                </a:cxn>
                <a:cxn ang="0">
                  <a:pos x="0" y="12"/>
                </a:cxn>
                <a:cxn ang="0">
                  <a:pos x="3" y="12"/>
                </a:cxn>
                <a:cxn ang="0">
                  <a:pos x="3" y="8"/>
                </a:cxn>
                <a:cxn ang="0">
                  <a:pos x="4" y="6"/>
                </a:cxn>
                <a:cxn ang="0">
                  <a:pos x="4" y="12"/>
                </a:cxn>
                <a:cxn ang="0">
                  <a:pos x="10" y="12"/>
                </a:cxn>
                <a:cxn ang="0">
                  <a:pos x="16" y="12"/>
                </a:cxn>
                <a:cxn ang="0">
                  <a:pos x="16" y="6"/>
                </a:cxn>
                <a:cxn ang="0">
                  <a:pos x="17" y="8"/>
                </a:cxn>
                <a:cxn ang="0">
                  <a:pos x="17" y="12"/>
                </a:cxn>
                <a:cxn ang="0">
                  <a:pos x="21" y="12"/>
                </a:cxn>
                <a:cxn ang="0">
                  <a:pos x="21" y="7"/>
                </a:cxn>
                <a:cxn ang="0">
                  <a:pos x="19" y="2"/>
                </a:cxn>
              </a:cxnLst>
              <a:rect l="0" t="0" r="r" b="b"/>
              <a:pathLst>
                <a:path w="21" h="12">
                  <a:moveTo>
                    <a:pt x="19" y="2"/>
                  </a:moveTo>
                  <a:cubicBezTo>
                    <a:pt x="17" y="1"/>
                    <a:pt x="15" y="0"/>
                    <a:pt x="13" y="0"/>
                  </a:cubicBezTo>
                  <a:cubicBezTo>
                    <a:pt x="13" y="0"/>
                    <a:pt x="13" y="0"/>
                    <a:pt x="13" y="0"/>
                  </a:cubicBezTo>
                  <a:cubicBezTo>
                    <a:pt x="13" y="0"/>
                    <a:pt x="13" y="0"/>
                    <a:pt x="13" y="0"/>
                  </a:cubicBezTo>
                  <a:cubicBezTo>
                    <a:pt x="13" y="1"/>
                    <a:pt x="12" y="8"/>
                    <a:pt x="12" y="8"/>
                  </a:cubicBezTo>
                  <a:cubicBezTo>
                    <a:pt x="11" y="2"/>
                    <a:pt x="11" y="2"/>
                    <a:pt x="11" y="2"/>
                  </a:cubicBezTo>
                  <a:cubicBezTo>
                    <a:pt x="11" y="1"/>
                    <a:pt x="11" y="1"/>
                    <a:pt x="11" y="1"/>
                  </a:cubicBezTo>
                  <a:cubicBezTo>
                    <a:pt x="10" y="0"/>
                    <a:pt x="10" y="0"/>
                    <a:pt x="10" y="0"/>
                  </a:cubicBezTo>
                  <a:cubicBezTo>
                    <a:pt x="10" y="0"/>
                    <a:pt x="10" y="0"/>
                    <a:pt x="10" y="0"/>
                  </a:cubicBezTo>
                  <a:cubicBezTo>
                    <a:pt x="10" y="0"/>
                    <a:pt x="10" y="0"/>
                    <a:pt x="10" y="0"/>
                  </a:cubicBezTo>
                  <a:cubicBezTo>
                    <a:pt x="10" y="0"/>
                    <a:pt x="10" y="0"/>
                    <a:pt x="10" y="0"/>
                  </a:cubicBezTo>
                  <a:cubicBezTo>
                    <a:pt x="9" y="1"/>
                    <a:pt x="9" y="1"/>
                    <a:pt x="9" y="1"/>
                  </a:cubicBezTo>
                  <a:cubicBezTo>
                    <a:pt x="9" y="2"/>
                    <a:pt x="9" y="2"/>
                    <a:pt x="9" y="2"/>
                  </a:cubicBezTo>
                  <a:cubicBezTo>
                    <a:pt x="9" y="8"/>
                    <a:pt x="9" y="8"/>
                    <a:pt x="9" y="8"/>
                  </a:cubicBezTo>
                  <a:cubicBezTo>
                    <a:pt x="9" y="8"/>
                    <a:pt x="7" y="1"/>
                    <a:pt x="7" y="0"/>
                  </a:cubicBezTo>
                  <a:cubicBezTo>
                    <a:pt x="7" y="0"/>
                    <a:pt x="7" y="0"/>
                    <a:pt x="7" y="0"/>
                  </a:cubicBezTo>
                  <a:cubicBezTo>
                    <a:pt x="7" y="0"/>
                    <a:pt x="7" y="0"/>
                    <a:pt x="7" y="0"/>
                  </a:cubicBezTo>
                  <a:cubicBezTo>
                    <a:pt x="6" y="0"/>
                    <a:pt x="3" y="1"/>
                    <a:pt x="1" y="2"/>
                  </a:cubicBezTo>
                  <a:cubicBezTo>
                    <a:pt x="1" y="3"/>
                    <a:pt x="0" y="3"/>
                    <a:pt x="0" y="7"/>
                  </a:cubicBezTo>
                  <a:cubicBezTo>
                    <a:pt x="0" y="7"/>
                    <a:pt x="0" y="10"/>
                    <a:pt x="0" y="12"/>
                  </a:cubicBezTo>
                  <a:cubicBezTo>
                    <a:pt x="1" y="12"/>
                    <a:pt x="2" y="12"/>
                    <a:pt x="3" y="12"/>
                  </a:cubicBezTo>
                  <a:cubicBezTo>
                    <a:pt x="3" y="11"/>
                    <a:pt x="3" y="8"/>
                    <a:pt x="3" y="8"/>
                  </a:cubicBezTo>
                  <a:cubicBezTo>
                    <a:pt x="3" y="7"/>
                    <a:pt x="4" y="7"/>
                    <a:pt x="4" y="6"/>
                  </a:cubicBezTo>
                  <a:cubicBezTo>
                    <a:pt x="4" y="12"/>
                    <a:pt x="4" y="12"/>
                    <a:pt x="4" y="12"/>
                  </a:cubicBezTo>
                  <a:cubicBezTo>
                    <a:pt x="6" y="12"/>
                    <a:pt x="8" y="12"/>
                    <a:pt x="10" y="12"/>
                  </a:cubicBezTo>
                  <a:cubicBezTo>
                    <a:pt x="12" y="12"/>
                    <a:pt x="14" y="12"/>
                    <a:pt x="16" y="12"/>
                  </a:cubicBezTo>
                  <a:cubicBezTo>
                    <a:pt x="16" y="6"/>
                    <a:pt x="16" y="6"/>
                    <a:pt x="16" y="6"/>
                  </a:cubicBezTo>
                  <a:cubicBezTo>
                    <a:pt x="17" y="7"/>
                    <a:pt x="17" y="7"/>
                    <a:pt x="17" y="8"/>
                  </a:cubicBezTo>
                  <a:cubicBezTo>
                    <a:pt x="17" y="8"/>
                    <a:pt x="17" y="11"/>
                    <a:pt x="17" y="12"/>
                  </a:cubicBezTo>
                  <a:cubicBezTo>
                    <a:pt x="18" y="12"/>
                    <a:pt x="19" y="12"/>
                    <a:pt x="21" y="12"/>
                  </a:cubicBezTo>
                  <a:cubicBezTo>
                    <a:pt x="21" y="10"/>
                    <a:pt x="21" y="7"/>
                    <a:pt x="21" y="7"/>
                  </a:cubicBezTo>
                  <a:cubicBezTo>
                    <a:pt x="20" y="3"/>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13">
              <a:extLst>
                <a:ext uri="{FF2B5EF4-FFF2-40B4-BE49-F238E27FC236}">
                  <a16:creationId xmlns:a16="http://schemas.microsoft.com/office/drawing/2014/main" id="{8A14174C-CA0F-4F94-8380-3342450E8943}"/>
                </a:ext>
              </a:extLst>
            </p:cNvPr>
            <p:cNvSpPr>
              <a:spLocks/>
            </p:cNvSpPr>
            <p:nvPr/>
          </p:nvSpPr>
          <p:spPr bwMode="auto">
            <a:xfrm>
              <a:off x="4964113" y="2378075"/>
              <a:ext cx="42863" cy="50800"/>
            </a:xfrm>
            <a:custGeom>
              <a:avLst/>
              <a:gdLst/>
              <a:ahLst/>
              <a:cxnLst>
                <a:cxn ang="0">
                  <a:pos x="10" y="5"/>
                </a:cxn>
                <a:cxn ang="0">
                  <a:pos x="5" y="0"/>
                </a:cxn>
                <a:cxn ang="0">
                  <a:pos x="1" y="5"/>
                </a:cxn>
                <a:cxn ang="0">
                  <a:pos x="0" y="6"/>
                </a:cxn>
                <a:cxn ang="0">
                  <a:pos x="1" y="8"/>
                </a:cxn>
                <a:cxn ang="0">
                  <a:pos x="5" y="12"/>
                </a:cxn>
                <a:cxn ang="0">
                  <a:pos x="9" y="8"/>
                </a:cxn>
                <a:cxn ang="0">
                  <a:pos x="10" y="6"/>
                </a:cxn>
                <a:cxn ang="0">
                  <a:pos x="10" y="5"/>
                </a:cxn>
              </a:cxnLst>
              <a:rect l="0" t="0" r="r" b="b"/>
              <a:pathLst>
                <a:path w="10" h="12">
                  <a:moveTo>
                    <a:pt x="10" y="5"/>
                  </a:moveTo>
                  <a:cubicBezTo>
                    <a:pt x="10" y="2"/>
                    <a:pt x="8" y="0"/>
                    <a:pt x="5" y="0"/>
                  </a:cubicBezTo>
                  <a:cubicBezTo>
                    <a:pt x="3" y="0"/>
                    <a:pt x="1" y="2"/>
                    <a:pt x="1" y="5"/>
                  </a:cubicBezTo>
                  <a:cubicBezTo>
                    <a:pt x="0" y="5"/>
                    <a:pt x="0" y="5"/>
                    <a:pt x="0" y="6"/>
                  </a:cubicBezTo>
                  <a:cubicBezTo>
                    <a:pt x="0" y="7"/>
                    <a:pt x="0" y="8"/>
                    <a:pt x="1" y="8"/>
                  </a:cubicBezTo>
                  <a:cubicBezTo>
                    <a:pt x="2" y="10"/>
                    <a:pt x="3" y="12"/>
                    <a:pt x="5" y="12"/>
                  </a:cubicBezTo>
                  <a:cubicBezTo>
                    <a:pt x="7" y="12"/>
                    <a:pt x="9" y="10"/>
                    <a:pt x="9" y="8"/>
                  </a:cubicBezTo>
                  <a:cubicBezTo>
                    <a:pt x="10" y="7"/>
                    <a:pt x="10" y="6"/>
                    <a:pt x="10" y="6"/>
                  </a:cubicBezTo>
                  <a:cubicBezTo>
                    <a:pt x="10" y="5"/>
                    <a:pt x="10" y="5"/>
                    <a:pt x="1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14">
              <a:extLst>
                <a:ext uri="{FF2B5EF4-FFF2-40B4-BE49-F238E27FC236}">
                  <a16:creationId xmlns:a16="http://schemas.microsoft.com/office/drawing/2014/main" id="{A1CC0D41-D508-43DD-8C9D-76EFC7D02293}"/>
                </a:ext>
              </a:extLst>
            </p:cNvPr>
            <p:cNvSpPr>
              <a:spLocks/>
            </p:cNvSpPr>
            <p:nvPr/>
          </p:nvSpPr>
          <p:spPr bwMode="auto">
            <a:xfrm>
              <a:off x="4941888" y="2557463"/>
              <a:ext cx="90488" cy="55562"/>
            </a:xfrm>
            <a:custGeom>
              <a:avLst/>
              <a:gdLst/>
              <a:ahLst/>
              <a:cxnLst>
                <a:cxn ang="0">
                  <a:pos x="19" y="2"/>
                </a:cxn>
                <a:cxn ang="0">
                  <a:pos x="13" y="0"/>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0"/>
                </a:cxn>
                <a:cxn ang="0">
                  <a:pos x="1" y="2"/>
                </a:cxn>
                <a:cxn ang="0">
                  <a:pos x="0" y="7"/>
                </a:cxn>
                <a:cxn ang="0">
                  <a:pos x="0" y="12"/>
                </a:cxn>
                <a:cxn ang="0">
                  <a:pos x="3" y="13"/>
                </a:cxn>
                <a:cxn ang="0">
                  <a:pos x="3" y="8"/>
                </a:cxn>
                <a:cxn ang="0">
                  <a:pos x="4" y="7"/>
                </a:cxn>
                <a:cxn ang="0">
                  <a:pos x="4" y="13"/>
                </a:cxn>
                <a:cxn ang="0">
                  <a:pos x="10" y="13"/>
                </a:cxn>
                <a:cxn ang="0">
                  <a:pos x="16" y="13"/>
                </a:cxn>
                <a:cxn ang="0">
                  <a:pos x="16" y="7"/>
                </a:cxn>
                <a:cxn ang="0">
                  <a:pos x="17" y="8"/>
                </a:cxn>
                <a:cxn ang="0">
                  <a:pos x="17" y="12"/>
                </a:cxn>
                <a:cxn ang="0">
                  <a:pos x="21" y="12"/>
                </a:cxn>
                <a:cxn ang="0">
                  <a:pos x="21" y="7"/>
                </a:cxn>
                <a:cxn ang="0">
                  <a:pos x="19" y="2"/>
                </a:cxn>
              </a:cxnLst>
              <a:rect l="0" t="0" r="r" b="b"/>
              <a:pathLst>
                <a:path w="21" h="13">
                  <a:moveTo>
                    <a:pt x="19" y="2"/>
                  </a:moveTo>
                  <a:cubicBezTo>
                    <a:pt x="17" y="2"/>
                    <a:pt x="15" y="1"/>
                    <a:pt x="13" y="0"/>
                  </a:cubicBezTo>
                  <a:cubicBezTo>
                    <a:pt x="13" y="0"/>
                    <a:pt x="13" y="0"/>
                    <a:pt x="13" y="0"/>
                  </a:cubicBezTo>
                  <a:cubicBezTo>
                    <a:pt x="13" y="0"/>
                    <a:pt x="13" y="0"/>
                    <a:pt x="13" y="0"/>
                  </a:cubicBezTo>
                  <a:cubicBezTo>
                    <a:pt x="13" y="1"/>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1"/>
                    <a:pt x="7" y="0"/>
                  </a:cubicBezTo>
                  <a:cubicBezTo>
                    <a:pt x="7" y="0"/>
                    <a:pt x="7" y="0"/>
                    <a:pt x="7" y="0"/>
                  </a:cubicBezTo>
                  <a:cubicBezTo>
                    <a:pt x="7" y="0"/>
                    <a:pt x="7" y="0"/>
                    <a:pt x="7" y="0"/>
                  </a:cubicBezTo>
                  <a:cubicBezTo>
                    <a:pt x="6" y="1"/>
                    <a:pt x="3" y="2"/>
                    <a:pt x="1" y="2"/>
                  </a:cubicBezTo>
                  <a:cubicBezTo>
                    <a:pt x="1" y="3"/>
                    <a:pt x="0" y="4"/>
                    <a:pt x="0" y="7"/>
                  </a:cubicBezTo>
                  <a:cubicBezTo>
                    <a:pt x="0" y="7"/>
                    <a:pt x="0" y="10"/>
                    <a:pt x="0" y="12"/>
                  </a:cubicBezTo>
                  <a:cubicBezTo>
                    <a:pt x="1" y="12"/>
                    <a:pt x="2" y="12"/>
                    <a:pt x="3" y="13"/>
                  </a:cubicBezTo>
                  <a:cubicBezTo>
                    <a:pt x="3" y="11"/>
                    <a:pt x="3" y="9"/>
                    <a:pt x="3" y="8"/>
                  </a:cubicBez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2"/>
                  </a:cubicBezTo>
                  <a:cubicBezTo>
                    <a:pt x="18" y="12"/>
                    <a:pt x="19" y="12"/>
                    <a:pt x="21" y="12"/>
                  </a:cubicBezTo>
                  <a:cubicBezTo>
                    <a:pt x="21" y="10"/>
                    <a:pt x="21" y="7"/>
                    <a:pt x="21" y="7"/>
                  </a:cubicBezTo>
                  <a:cubicBezTo>
                    <a:pt x="20" y="4"/>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15">
              <a:extLst>
                <a:ext uri="{FF2B5EF4-FFF2-40B4-BE49-F238E27FC236}">
                  <a16:creationId xmlns:a16="http://schemas.microsoft.com/office/drawing/2014/main" id="{B1A39F40-C290-4628-A96F-A2CAB5693B71}"/>
                </a:ext>
              </a:extLst>
            </p:cNvPr>
            <p:cNvSpPr>
              <a:spLocks/>
            </p:cNvSpPr>
            <p:nvPr/>
          </p:nvSpPr>
          <p:spPr bwMode="auto">
            <a:xfrm>
              <a:off x="4964113" y="2501900"/>
              <a:ext cx="42863" cy="55562"/>
            </a:xfrm>
            <a:custGeom>
              <a:avLst/>
              <a:gdLst/>
              <a:ahLst/>
              <a:cxnLst>
                <a:cxn ang="0">
                  <a:pos x="5" y="13"/>
                </a:cxn>
                <a:cxn ang="0">
                  <a:pos x="9" y="8"/>
                </a:cxn>
                <a:cxn ang="0">
                  <a:pos x="10" y="6"/>
                </a:cxn>
                <a:cxn ang="0">
                  <a:pos x="10" y="5"/>
                </a:cxn>
                <a:cxn ang="0">
                  <a:pos x="5" y="0"/>
                </a:cxn>
                <a:cxn ang="0">
                  <a:pos x="1" y="5"/>
                </a:cxn>
                <a:cxn ang="0">
                  <a:pos x="0" y="6"/>
                </a:cxn>
                <a:cxn ang="0">
                  <a:pos x="1" y="8"/>
                </a:cxn>
                <a:cxn ang="0">
                  <a:pos x="5" y="13"/>
                </a:cxn>
              </a:cxnLst>
              <a:rect l="0" t="0" r="r" b="b"/>
              <a:pathLst>
                <a:path w="10" h="13">
                  <a:moveTo>
                    <a:pt x="5" y="13"/>
                  </a:moveTo>
                  <a:cubicBezTo>
                    <a:pt x="7" y="13"/>
                    <a:pt x="9" y="11"/>
                    <a:pt x="9" y="8"/>
                  </a:cubicBezTo>
                  <a:cubicBezTo>
                    <a:pt x="10" y="8"/>
                    <a:pt x="10" y="7"/>
                    <a:pt x="10" y="6"/>
                  </a:cubicBezTo>
                  <a:cubicBezTo>
                    <a:pt x="10" y="6"/>
                    <a:pt x="10" y="5"/>
                    <a:pt x="10" y="5"/>
                  </a:cubicBezTo>
                  <a:cubicBezTo>
                    <a:pt x="10" y="2"/>
                    <a:pt x="8" y="0"/>
                    <a:pt x="5" y="0"/>
                  </a:cubicBezTo>
                  <a:cubicBezTo>
                    <a:pt x="3" y="0"/>
                    <a:pt x="1" y="2"/>
                    <a:pt x="1" y="5"/>
                  </a:cubicBezTo>
                  <a:cubicBezTo>
                    <a:pt x="0" y="5"/>
                    <a:pt x="0" y="6"/>
                    <a:pt x="0" y="6"/>
                  </a:cubicBezTo>
                  <a:cubicBezTo>
                    <a:pt x="0" y="7"/>
                    <a:pt x="0" y="8"/>
                    <a:pt x="1" y="8"/>
                  </a:cubicBezTo>
                  <a:cubicBezTo>
                    <a:pt x="2" y="11"/>
                    <a:pt x="3" y="13"/>
                    <a:pt x="5"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16">
              <a:extLst>
                <a:ext uri="{FF2B5EF4-FFF2-40B4-BE49-F238E27FC236}">
                  <a16:creationId xmlns:a16="http://schemas.microsoft.com/office/drawing/2014/main" id="{8C18029B-A0F3-43A0-BBCC-1D70D978636E}"/>
                </a:ext>
              </a:extLst>
            </p:cNvPr>
            <p:cNvSpPr>
              <a:spLocks/>
            </p:cNvSpPr>
            <p:nvPr/>
          </p:nvSpPr>
          <p:spPr bwMode="auto">
            <a:xfrm>
              <a:off x="4651375" y="2335213"/>
              <a:ext cx="144463" cy="277812"/>
            </a:xfrm>
            <a:custGeom>
              <a:avLst/>
              <a:gdLst/>
              <a:ahLst/>
              <a:cxnLst>
                <a:cxn ang="0">
                  <a:pos x="30" y="3"/>
                </a:cxn>
                <a:cxn ang="0">
                  <a:pos x="23" y="1"/>
                </a:cxn>
                <a:cxn ang="0">
                  <a:pos x="22" y="0"/>
                </a:cxn>
                <a:cxn ang="0">
                  <a:pos x="22" y="0"/>
                </a:cxn>
                <a:cxn ang="0">
                  <a:pos x="19" y="10"/>
                </a:cxn>
                <a:cxn ang="0">
                  <a:pos x="18" y="4"/>
                </a:cxn>
                <a:cxn ang="0">
                  <a:pos x="19" y="2"/>
                </a:cxn>
                <a:cxn ang="0">
                  <a:pos x="17" y="1"/>
                </a:cxn>
                <a:cxn ang="0">
                  <a:pos x="17" y="1"/>
                </a:cxn>
                <a:cxn ang="0">
                  <a:pos x="17" y="1"/>
                </a:cxn>
                <a:cxn ang="0">
                  <a:pos x="16" y="1"/>
                </a:cxn>
                <a:cxn ang="0">
                  <a:pos x="15" y="2"/>
                </a:cxn>
                <a:cxn ang="0">
                  <a:pos x="16" y="4"/>
                </a:cxn>
                <a:cxn ang="0">
                  <a:pos x="15" y="10"/>
                </a:cxn>
                <a:cxn ang="0">
                  <a:pos x="12" y="0"/>
                </a:cxn>
                <a:cxn ang="0">
                  <a:pos x="12" y="0"/>
                </a:cxn>
                <a:cxn ang="0">
                  <a:pos x="10" y="1"/>
                </a:cxn>
                <a:cxn ang="0">
                  <a:pos x="4" y="3"/>
                </a:cxn>
                <a:cxn ang="0">
                  <a:pos x="0" y="20"/>
                </a:cxn>
                <a:cxn ang="0">
                  <a:pos x="0" y="30"/>
                </a:cxn>
                <a:cxn ang="0">
                  <a:pos x="3" y="34"/>
                </a:cxn>
                <a:cxn ang="0">
                  <a:pos x="6" y="31"/>
                </a:cxn>
                <a:cxn ang="0">
                  <a:pos x="6" y="20"/>
                </a:cxn>
                <a:cxn ang="0">
                  <a:pos x="8" y="10"/>
                </a:cxn>
                <a:cxn ang="0">
                  <a:pos x="8" y="10"/>
                </a:cxn>
                <a:cxn ang="0">
                  <a:pos x="8" y="29"/>
                </a:cxn>
                <a:cxn ang="0">
                  <a:pos x="8" y="31"/>
                </a:cxn>
                <a:cxn ang="0">
                  <a:pos x="8" y="61"/>
                </a:cxn>
                <a:cxn ang="0">
                  <a:pos x="12" y="65"/>
                </a:cxn>
                <a:cxn ang="0">
                  <a:pos x="12" y="65"/>
                </a:cxn>
                <a:cxn ang="0">
                  <a:pos x="12" y="65"/>
                </a:cxn>
                <a:cxn ang="0">
                  <a:pos x="16" y="61"/>
                </a:cxn>
                <a:cxn ang="0">
                  <a:pos x="16" y="34"/>
                </a:cxn>
                <a:cxn ang="0">
                  <a:pos x="18" y="34"/>
                </a:cxn>
                <a:cxn ang="0">
                  <a:pos x="18" y="61"/>
                </a:cxn>
                <a:cxn ang="0">
                  <a:pos x="22" y="65"/>
                </a:cxn>
                <a:cxn ang="0">
                  <a:pos x="22" y="65"/>
                </a:cxn>
                <a:cxn ang="0">
                  <a:pos x="22" y="65"/>
                </a:cxn>
                <a:cxn ang="0">
                  <a:pos x="26" y="61"/>
                </a:cxn>
                <a:cxn ang="0">
                  <a:pos x="26" y="31"/>
                </a:cxn>
                <a:cxn ang="0">
                  <a:pos x="26" y="29"/>
                </a:cxn>
                <a:cxn ang="0">
                  <a:pos x="26" y="10"/>
                </a:cxn>
                <a:cxn ang="0">
                  <a:pos x="26" y="10"/>
                </a:cxn>
                <a:cxn ang="0">
                  <a:pos x="28" y="20"/>
                </a:cxn>
                <a:cxn ang="0">
                  <a:pos x="28" y="31"/>
                </a:cxn>
                <a:cxn ang="0">
                  <a:pos x="31" y="34"/>
                </a:cxn>
                <a:cxn ang="0">
                  <a:pos x="33" y="30"/>
                </a:cxn>
                <a:cxn ang="0">
                  <a:pos x="34" y="20"/>
                </a:cxn>
                <a:cxn ang="0">
                  <a:pos x="30" y="3"/>
                </a:cxn>
              </a:cxnLst>
              <a:rect l="0" t="0" r="r" b="b"/>
              <a:pathLst>
                <a:path w="34" h="65">
                  <a:moveTo>
                    <a:pt x="30" y="3"/>
                  </a:moveTo>
                  <a:cubicBezTo>
                    <a:pt x="28" y="2"/>
                    <a:pt x="25" y="1"/>
                    <a:pt x="23" y="1"/>
                  </a:cubicBezTo>
                  <a:cubicBezTo>
                    <a:pt x="23" y="0"/>
                    <a:pt x="22" y="0"/>
                    <a:pt x="22" y="0"/>
                  </a:cubicBezTo>
                  <a:cubicBezTo>
                    <a:pt x="22" y="0"/>
                    <a:pt x="22" y="0"/>
                    <a:pt x="22" y="0"/>
                  </a:cubicBezTo>
                  <a:cubicBezTo>
                    <a:pt x="21" y="2"/>
                    <a:pt x="21" y="5"/>
                    <a:pt x="19" y="10"/>
                  </a:cubicBezTo>
                  <a:cubicBezTo>
                    <a:pt x="18" y="7"/>
                    <a:pt x="18" y="4"/>
                    <a:pt x="18" y="4"/>
                  </a:cubicBezTo>
                  <a:cubicBezTo>
                    <a:pt x="19" y="2"/>
                    <a:pt x="19" y="2"/>
                    <a:pt x="19" y="2"/>
                  </a:cubicBezTo>
                  <a:cubicBezTo>
                    <a:pt x="17" y="1"/>
                    <a:pt x="17" y="1"/>
                    <a:pt x="17" y="1"/>
                  </a:cubicBezTo>
                  <a:cubicBezTo>
                    <a:pt x="17" y="1"/>
                    <a:pt x="17" y="1"/>
                    <a:pt x="17" y="1"/>
                  </a:cubicBezTo>
                  <a:cubicBezTo>
                    <a:pt x="17" y="1"/>
                    <a:pt x="17" y="1"/>
                    <a:pt x="17" y="1"/>
                  </a:cubicBezTo>
                  <a:cubicBezTo>
                    <a:pt x="16" y="1"/>
                    <a:pt x="16" y="1"/>
                    <a:pt x="16" y="1"/>
                  </a:cubicBezTo>
                  <a:cubicBezTo>
                    <a:pt x="15" y="2"/>
                    <a:pt x="15" y="2"/>
                    <a:pt x="15" y="2"/>
                  </a:cubicBezTo>
                  <a:cubicBezTo>
                    <a:pt x="16" y="4"/>
                    <a:pt x="16" y="4"/>
                    <a:pt x="16" y="4"/>
                  </a:cubicBezTo>
                  <a:cubicBezTo>
                    <a:pt x="16" y="4"/>
                    <a:pt x="15" y="7"/>
                    <a:pt x="15" y="10"/>
                  </a:cubicBezTo>
                  <a:cubicBezTo>
                    <a:pt x="13" y="5"/>
                    <a:pt x="12" y="2"/>
                    <a:pt x="12" y="0"/>
                  </a:cubicBezTo>
                  <a:cubicBezTo>
                    <a:pt x="12" y="0"/>
                    <a:pt x="12" y="0"/>
                    <a:pt x="12" y="0"/>
                  </a:cubicBezTo>
                  <a:cubicBezTo>
                    <a:pt x="12" y="0"/>
                    <a:pt x="11" y="0"/>
                    <a:pt x="10" y="1"/>
                  </a:cubicBezTo>
                  <a:cubicBezTo>
                    <a:pt x="9" y="1"/>
                    <a:pt x="6" y="2"/>
                    <a:pt x="4" y="3"/>
                  </a:cubicBezTo>
                  <a:cubicBezTo>
                    <a:pt x="4" y="4"/>
                    <a:pt x="1" y="8"/>
                    <a:pt x="0" y="20"/>
                  </a:cubicBezTo>
                  <a:cubicBezTo>
                    <a:pt x="0" y="23"/>
                    <a:pt x="0" y="30"/>
                    <a:pt x="0" y="30"/>
                  </a:cubicBezTo>
                  <a:cubicBezTo>
                    <a:pt x="1" y="32"/>
                    <a:pt x="1" y="34"/>
                    <a:pt x="3" y="34"/>
                  </a:cubicBezTo>
                  <a:cubicBezTo>
                    <a:pt x="5" y="34"/>
                    <a:pt x="6" y="33"/>
                    <a:pt x="6" y="31"/>
                  </a:cubicBezTo>
                  <a:cubicBezTo>
                    <a:pt x="6" y="31"/>
                    <a:pt x="6" y="25"/>
                    <a:pt x="6" y="20"/>
                  </a:cubicBezTo>
                  <a:cubicBezTo>
                    <a:pt x="6" y="16"/>
                    <a:pt x="7" y="10"/>
                    <a:pt x="8" y="10"/>
                  </a:cubicBezTo>
                  <a:cubicBezTo>
                    <a:pt x="8" y="10"/>
                    <a:pt x="8" y="10"/>
                    <a:pt x="8" y="10"/>
                  </a:cubicBezTo>
                  <a:cubicBezTo>
                    <a:pt x="8" y="29"/>
                    <a:pt x="8" y="29"/>
                    <a:pt x="8" y="29"/>
                  </a:cubicBezTo>
                  <a:cubicBezTo>
                    <a:pt x="8" y="30"/>
                    <a:pt x="8" y="30"/>
                    <a:pt x="8" y="31"/>
                  </a:cubicBezTo>
                  <a:cubicBezTo>
                    <a:pt x="8" y="61"/>
                    <a:pt x="8" y="61"/>
                    <a:pt x="8" y="61"/>
                  </a:cubicBezTo>
                  <a:cubicBezTo>
                    <a:pt x="8" y="63"/>
                    <a:pt x="10" y="65"/>
                    <a:pt x="12" y="65"/>
                  </a:cubicBezTo>
                  <a:cubicBezTo>
                    <a:pt x="12" y="65"/>
                    <a:pt x="12" y="65"/>
                    <a:pt x="12" y="65"/>
                  </a:cubicBezTo>
                  <a:cubicBezTo>
                    <a:pt x="12" y="65"/>
                    <a:pt x="12" y="65"/>
                    <a:pt x="12" y="65"/>
                  </a:cubicBezTo>
                  <a:cubicBezTo>
                    <a:pt x="14" y="65"/>
                    <a:pt x="16" y="63"/>
                    <a:pt x="16" y="61"/>
                  </a:cubicBezTo>
                  <a:cubicBezTo>
                    <a:pt x="16" y="34"/>
                    <a:pt x="16" y="34"/>
                    <a:pt x="16" y="34"/>
                  </a:cubicBezTo>
                  <a:cubicBezTo>
                    <a:pt x="18" y="34"/>
                    <a:pt x="18" y="34"/>
                    <a:pt x="18" y="34"/>
                  </a:cubicBezTo>
                  <a:cubicBezTo>
                    <a:pt x="18" y="61"/>
                    <a:pt x="18" y="61"/>
                    <a:pt x="18" y="61"/>
                  </a:cubicBezTo>
                  <a:cubicBezTo>
                    <a:pt x="18" y="63"/>
                    <a:pt x="20" y="65"/>
                    <a:pt x="22" y="65"/>
                  </a:cubicBezTo>
                  <a:cubicBezTo>
                    <a:pt x="22" y="65"/>
                    <a:pt x="22" y="65"/>
                    <a:pt x="22" y="65"/>
                  </a:cubicBezTo>
                  <a:cubicBezTo>
                    <a:pt x="22" y="65"/>
                    <a:pt x="22" y="65"/>
                    <a:pt x="22" y="65"/>
                  </a:cubicBezTo>
                  <a:cubicBezTo>
                    <a:pt x="24" y="65"/>
                    <a:pt x="26" y="63"/>
                    <a:pt x="26" y="61"/>
                  </a:cubicBezTo>
                  <a:cubicBezTo>
                    <a:pt x="26" y="31"/>
                    <a:pt x="26" y="31"/>
                    <a:pt x="26" y="31"/>
                  </a:cubicBezTo>
                  <a:cubicBezTo>
                    <a:pt x="26" y="30"/>
                    <a:pt x="26" y="30"/>
                    <a:pt x="26" y="29"/>
                  </a:cubicBezTo>
                  <a:cubicBezTo>
                    <a:pt x="26" y="10"/>
                    <a:pt x="26" y="10"/>
                    <a:pt x="26" y="10"/>
                  </a:cubicBezTo>
                  <a:cubicBezTo>
                    <a:pt x="26" y="10"/>
                    <a:pt x="26" y="10"/>
                    <a:pt x="26" y="10"/>
                  </a:cubicBezTo>
                  <a:cubicBezTo>
                    <a:pt x="27" y="10"/>
                    <a:pt x="28" y="16"/>
                    <a:pt x="28" y="20"/>
                  </a:cubicBezTo>
                  <a:cubicBezTo>
                    <a:pt x="28" y="25"/>
                    <a:pt x="28" y="31"/>
                    <a:pt x="28" y="31"/>
                  </a:cubicBezTo>
                  <a:cubicBezTo>
                    <a:pt x="28" y="33"/>
                    <a:pt x="29" y="34"/>
                    <a:pt x="31" y="34"/>
                  </a:cubicBezTo>
                  <a:cubicBezTo>
                    <a:pt x="33" y="34"/>
                    <a:pt x="33" y="32"/>
                    <a:pt x="33" y="30"/>
                  </a:cubicBezTo>
                  <a:cubicBezTo>
                    <a:pt x="33" y="30"/>
                    <a:pt x="34" y="23"/>
                    <a:pt x="34" y="20"/>
                  </a:cubicBezTo>
                  <a:cubicBezTo>
                    <a:pt x="33" y="8"/>
                    <a:pt x="30" y="4"/>
                    <a:pt x="30" y="3"/>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17">
              <a:extLst>
                <a:ext uri="{FF2B5EF4-FFF2-40B4-BE49-F238E27FC236}">
                  <a16:creationId xmlns:a16="http://schemas.microsoft.com/office/drawing/2014/main" id="{8FA8E319-2719-46D1-B386-1D62F3605CD9}"/>
                </a:ext>
              </a:extLst>
            </p:cNvPr>
            <p:cNvSpPr>
              <a:spLocks/>
            </p:cNvSpPr>
            <p:nvPr/>
          </p:nvSpPr>
          <p:spPr bwMode="auto">
            <a:xfrm>
              <a:off x="4689475" y="2254250"/>
              <a:ext cx="68263" cy="77787"/>
            </a:xfrm>
            <a:custGeom>
              <a:avLst/>
              <a:gdLst/>
              <a:ahLst/>
              <a:cxnLst>
                <a:cxn ang="0">
                  <a:pos x="1" y="12"/>
                </a:cxn>
                <a:cxn ang="0">
                  <a:pos x="8" y="18"/>
                </a:cxn>
                <a:cxn ang="0">
                  <a:pos x="15" y="12"/>
                </a:cxn>
                <a:cxn ang="0">
                  <a:pos x="16" y="9"/>
                </a:cxn>
                <a:cxn ang="0">
                  <a:pos x="15" y="7"/>
                </a:cxn>
                <a:cxn ang="0">
                  <a:pos x="8" y="0"/>
                </a:cxn>
                <a:cxn ang="0">
                  <a:pos x="1" y="7"/>
                </a:cxn>
                <a:cxn ang="0">
                  <a:pos x="0" y="9"/>
                </a:cxn>
                <a:cxn ang="0">
                  <a:pos x="1" y="12"/>
                </a:cxn>
              </a:cxnLst>
              <a:rect l="0" t="0" r="r" b="b"/>
              <a:pathLst>
                <a:path w="16" h="18">
                  <a:moveTo>
                    <a:pt x="1" y="12"/>
                  </a:moveTo>
                  <a:cubicBezTo>
                    <a:pt x="2" y="15"/>
                    <a:pt x="5" y="18"/>
                    <a:pt x="8" y="18"/>
                  </a:cubicBezTo>
                  <a:cubicBezTo>
                    <a:pt x="12" y="18"/>
                    <a:pt x="14" y="15"/>
                    <a:pt x="15" y="12"/>
                  </a:cubicBezTo>
                  <a:cubicBezTo>
                    <a:pt x="16" y="11"/>
                    <a:pt x="16" y="10"/>
                    <a:pt x="16" y="9"/>
                  </a:cubicBezTo>
                  <a:cubicBezTo>
                    <a:pt x="16" y="8"/>
                    <a:pt x="16" y="8"/>
                    <a:pt x="15" y="7"/>
                  </a:cubicBezTo>
                  <a:cubicBezTo>
                    <a:pt x="15" y="3"/>
                    <a:pt x="12" y="0"/>
                    <a:pt x="8" y="0"/>
                  </a:cubicBezTo>
                  <a:cubicBezTo>
                    <a:pt x="4" y="0"/>
                    <a:pt x="1" y="3"/>
                    <a:pt x="1" y="7"/>
                  </a:cubicBezTo>
                  <a:cubicBezTo>
                    <a:pt x="0" y="7"/>
                    <a:pt x="0" y="8"/>
                    <a:pt x="0" y="9"/>
                  </a:cubicBezTo>
                  <a:cubicBezTo>
                    <a:pt x="0" y="10"/>
                    <a:pt x="0" y="11"/>
                    <a:pt x="1"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18">
              <a:extLst>
                <a:ext uri="{FF2B5EF4-FFF2-40B4-BE49-F238E27FC236}">
                  <a16:creationId xmlns:a16="http://schemas.microsoft.com/office/drawing/2014/main" id="{5BAB1AB3-4D41-42C9-B0D7-1B6BD7BF9474}"/>
                </a:ext>
              </a:extLst>
            </p:cNvPr>
            <p:cNvSpPr>
              <a:spLocks/>
            </p:cNvSpPr>
            <p:nvPr/>
          </p:nvSpPr>
          <p:spPr bwMode="auto">
            <a:xfrm>
              <a:off x="4805363" y="2317750"/>
              <a:ext cx="123825" cy="269875"/>
            </a:xfrm>
            <a:custGeom>
              <a:avLst/>
              <a:gdLst/>
              <a:ahLst/>
              <a:cxnLst>
                <a:cxn ang="0">
                  <a:pos x="27" y="0"/>
                </a:cxn>
                <a:cxn ang="0">
                  <a:pos x="19" y="0"/>
                </a:cxn>
                <a:cxn ang="0">
                  <a:pos x="12" y="7"/>
                </a:cxn>
                <a:cxn ang="0">
                  <a:pos x="12" y="30"/>
                </a:cxn>
                <a:cxn ang="0">
                  <a:pos x="2" y="30"/>
                </a:cxn>
                <a:cxn ang="0">
                  <a:pos x="0" y="31"/>
                </a:cxn>
                <a:cxn ang="0">
                  <a:pos x="2" y="33"/>
                </a:cxn>
                <a:cxn ang="0">
                  <a:pos x="12" y="33"/>
                </a:cxn>
                <a:cxn ang="0">
                  <a:pos x="12" y="56"/>
                </a:cxn>
                <a:cxn ang="0">
                  <a:pos x="19" y="63"/>
                </a:cxn>
                <a:cxn ang="0">
                  <a:pos x="27" y="63"/>
                </a:cxn>
                <a:cxn ang="0">
                  <a:pos x="29" y="61"/>
                </a:cxn>
                <a:cxn ang="0">
                  <a:pos x="27" y="60"/>
                </a:cxn>
                <a:cxn ang="0">
                  <a:pos x="19" y="60"/>
                </a:cxn>
                <a:cxn ang="0">
                  <a:pos x="16" y="59"/>
                </a:cxn>
                <a:cxn ang="0">
                  <a:pos x="15" y="56"/>
                </a:cxn>
                <a:cxn ang="0">
                  <a:pos x="15" y="33"/>
                </a:cxn>
                <a:cxn ang="0">
                  <a:pos x="27" y="33"/>
                </a:cxn>
                <a:cxn ang="0">
                  <a:pos x="29" y="31"/>
                </a:cxn>
                <a:cxn ang="0">
                  <a:pos x="27" y="30"/>
                </a:cxn>
                <a:cxn ang="0">
                  <a:pos x="15" y="30"/>
                </a:cxn>
                <a:cxn ang="0">
                  <a:pos x="15" y="7"/>
                </a:cxn>
                <a:cxn ang="0">
                  <a:pos x="16" y="4"/>
                </a:cxn>
                <a:cxn ang="0">
                  <a:pos x="19" y="3"/>
                </a:cxn>
                <a:cxn ang="0">
                  <a:pos x="27" y="3"/>
                </a:cxn>
                <a:cxn ang="0">
                  <a:pos x="29" y="1"/>
                </a:cxn>
                <a:cxn ang="0">
                  <a:pos x="27" y="0"/>
                </a:cxn>
              </a:cxnLst>
              <a:rect l="0" t="0" r="r" b="b"/>
              <a:pathLst>
                <a:path w="29" h="63">
                  <a:moveTo>
                    <a:pt x="27" y="0"/>
                  </a:moveTo>
                  <a:cubicBezTo>
                    <a:pt x="19" y="0"/>
                    <a:pt x="19" y="0"/>
                    <a:pt x="19" y="0"/>
                  </a:cubicBezTo>
                  <a:cubicBezTo>
                    <a:pt x="15" y="0"/>
                    <a:pt x="12" y="3"/>
                    <a:pt x="12" y="7"/>
                  </a:cubicBezTo>
                  <a:cubicBezTo>
                    <a:pt x="12" y="30"/>
                    <a:pt x="12" y="30"/>
                    <a:pt x="12" y="30"/>
                  </a:cubicBezTo>
                  <a:cubicBezTo>
                    <a:pt x="2" y="30"/>
                    <a:pt x="2" y="30"/>
                    <a:pt x="2" y="30"/>
                  </a:cubicBezTo>
                  <a:cubicBezTo>
                    <a:pt x="1" y="30"/>
                    <a:pt x="0" y="31"/>
                    <a:pt x="0" y="31"/>
                  </a:cubicBezTo>
                  <a:cubicBezTo>
                    <a:pt x="0" y="32"/>
                    <a:pt x="1" y="33"/>
                    <a:pt x="2" y="33"/>
                  </a:cubicBezTo>
                  <a:cubicBezTo>
                    <a:pt x="12" y="33"/>
                    <a:pt x="12" y="33"/>
                    <a:pt x="12" y="33"/>
                  </a:cubicBezTo>
                  <a:cubicBezTo>
                    <a:pt x="12" y="56"/>
                    <a:pt x="12" y="56"/>
                    <a:pt x="12" y="56"/>
                  </a:cubicBezTo>
                  <a:cubicBezTo>
                    <a:pt x="12" y="60"/>
                    <a:pt x="15" y="63"/>
                    <a:pt x="19" y="63"/>
                  </a:cubicBezTo>
                  <a:cubicBezTo>
                    <a:pt x="27" y="63"/>
                    <a:pt x="27" y="63"/>
                    <a:pt x="27" y="63"/>
                  </a:cubicBezTo>
                  <a:cubicBezTo>
                    <a:pt x="28" y="63"/>
                    <a:pt x="29" y="62"/>
                    <a:pt x="29" y="61"/>
                  </a:cubicBezTo>
                  <a:cubicBezTo>
                    <a:pt x="29" y="60"/>
                    <a:pt x="28" y="60"/>
                    <a:pt x="27" y="60"/>
                  </a:cubicBezTo>
                  <a:cubicBezTo>
                    <a:pt x="19" y="60"/>
                    <a:pt x="19" y="60"/>
                    <a:pt x="19" y="60"/>
                  </a:cubicBezTo>
                  <a:cubicBezTo>
                    <a:pt x="18" y="60"/>
                    <a:pt x="17" y="59"/>
                    <a:pt x="16" y="59"/>
                  </a:cubicBezTo>
                  <a:cubicBezTo>
                    <a:pt x="15" y="58"/>
                    <a:pt x="15" y="57"/>
                    <a:pt x="15" y="56"/>
                  </a:cubicBezTo>
                  <a:cubicBezTo>
                    <a:pt x="15" y="33"/>
                    <a:pt x="15" y="33"/>
                    <a:pt x="15" y="33"/>
                  </a:cubicBezTo>
                  <a:cubicBezTo>
                    <a:pt x="27" y="33"/>
                    <a:pt x="27" y="33"/>
                    <a:pt x="27" y="33"/>
                  </a:cubicBezTo>
                  <a:cubicBezTo>
                    <a:pt x="28" y="33"/>
                    <a:pt x="29" y="32"/>
                    <a:pt x="29" y="31"/>
                  </a:cubicBezTo>
                  <a:cubicBezTo>
                    <a:pt x="29" y="31"/>
                    <a:pt x="28" y="30"/>
                    <a:pt x="27" y="30"/>
                  </a:cubicBezTo>
                  <a:cubicBezTo>
                    <a:pt x="15" y="30"/>
                    <a:pt x="15" y="30"/>
                    <a:pt x="15" y="30"/>
                  </a:cubicBezTo>
                  <a:cubicBezTo>
                    <a:pt x="15" y="7"/>
                    <a:pt x="15" y="7"/>
                    <a:pt x="15" y="7"/>
                  </a:cubicBezTo>
                  <a:cubicBezTo>
                    <a:pt x="15" y="6"/>
                    <a:pt x="15" y="5"/>
                    <a:pt x="16" y="4"/>
                  </a:cubicBezTo>
                  <a:cubicBezTo>
                    <a:pt x="17" y="3"/>
                    <a:pt x="18" y="3"/>
                    <a:pt x="19" y="3"/>
                  </a:cubicBezTo>
                  <a:cubicBezTo>
                    <a:pt x="27" y="3"/>
                    <a:pt x="27" y="3"/>
                    <a:pt x="27" y="3"/>
                  </a:cubicBezTo>
                  <a:cubicBezTo>
                    <a:pt x="28" y="3"/>
                    <a:pt x="29" y="2"/>
                    <a:pt x="29" y="1"/>
                  </a:cubicBezTo>
                  <a:cubicBezTo>
                    <a:pt x="29" y="1"/>
                    <a:pt x="28" y="0"/>
                    <a:pt x="27"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2" name="Group 71">
            <a:extLst>
              <a:ext uri="{FF2B5EF4-FFF2-40B4-BE49-F238E27FC236}">
                <a16:creationId xmlns:a16="http://schemas.microsoft.com/office/drawing/2014/main" id="{76AF4149-DC04-45AA-AD53-032BACEED86B}"/>
              </a:ext>
            </a:extLst>
          </p:cNvPr>
          <p:cNvGrpSpPr>
            <a:grpSpLocks noChangeAspect="1"/>
          </p:cNvGrpSpPr>
          <p:nvPr/>
        </p:nvGrpSpPr>
        <p:grpSpPr>
          <a:xfrm>
            <a:off x="4233952" y="2911575"/>
            <a:ext cx="457200" cy="503434"/>
            <a:chOff x="4843463" y="3076575"/>
            <a:chExt cx="282575" cy="311150"/>
          </a:xfrm>
          <a:solidFill>
            <a:schemeClr val="bg1"/>
          </a:solidFill>
        </p:grpSpPr>
        <p:sp>
          <p:nvSpPr>
            <p:cNvPr id="73" name="Freeform 43">
              <a:extLst>
                <a:ext uri="{FF2B5EF4-FFF2-40B4-BE49-F238E27FC236}">
                  <a16:creationId xmlns:a16="http://schemas.microsoft.com/office/drawing/2014/main" id="{0645CE64-55E0-466D-917E-E0A2D2453F2E}"/>
                </a:ext>
              </a:extLst>
            </p:cNvPr>
            <p:cNvSpPr>
              <a:spLocks/>
            </p:cNvSpPr>
            <p:nvPr/>
          </p:nvSpPr>
          <p:spPr bwMode="auto">
            <a:xfrm>
              <a:off x="4843463" y="3205163"/>
              <a:ext cx="282575" cy="182562"/>
            </a:xfrm>
            <a:custGeom>
              <a:avLst/>
              <a:gdLst/>
              <a:ahLst/>
              <a:cxnLst>
                <a:cxn ang="0">
                  <a:pos x="66" y="2"/>
                </a:cxn>
                <a:cxn ang="0">
                  <a:pos x="66" y="0"/>
                </a:cxn>
                <a:cxn ang="0">
                  <a:pos x="64" y="0"/>
                </a:cxn>
                <a:cxn ang="0">
                  <a:pos x="52" y="0"/>
                </a:cxn>
                <a:cxn ang="0">
                  <a:pos x="52" y="0"/>
                </a:cxn>
                <a:cxn ang="0">
                  <a:pos x="52" y="0"/>
                </a:cxn>
                <a:cxn ang="0">
                  <a:pos x="51" y="2"/>
                </a:cxn>
                <a:cxn ang="0">
                  <a:pos x="52" y="4"/>
                </a:cxn>
                <a:cxn ang="0">
                  <a:pos x="53" y="4"/>
                </a:cxn>
                <a:cxn ang="0">
                  <a:pos x="57" y="4"/>
                </a:cxn>
                <a:cxn ang="0">
                  <a:pos x="57" y="4"/>
                </a:cxn>
                <a:cxn ang="0">
                  <a:pos x="57" y="5"/>
                </a:cxn>
                <a:cxn ang="0">
                  <a:pos x="33" y="29"/>
                </a:cxn>
                <a:cxn ang="0">
                  <a:pos x="32" y="30"/>
                </a:cxn>
                <a:cxn ang="0">
                  <a:pos x="32" y="29"/>
                </a:cxn>
                <a:cxn ang="0">
                  <a:pos x="25" y="22"/>
                </a:cxn>
                <a:cxn ang="0">
                  <a:pos x="23" y="22"/>
                </a:cxn>
                <a:cxn ang="0">
                  <a:pos x="22" y="22"/>
                </a:cxn>
                <a:cxn ang="0">
                  <a:pos x="0" y="43"/>
                </a:cxn>
                <a:cxn ang="0">
                  <a:pos x="6" y="43"/>
                </a:cxn>
                <a:cxn ang="0">
                  <a:pos x="23" y="27"/>
                </a:cxn>
                <a:cxn ang="0">
                  <a:pos x="23" y="27"/>
                </a:cxn>
                <a:cxn ang="0">
                  <a:pos x="24" y="27"/>
                </a:cxn>
                <a:cxn ang="0">
                  <a:pos x="31" y="34"/>
                </a:cxn>
                <a:cxn ang="0">
                  <a:pos x="32" y="35"/>
                </a:cxn>
                <a:cxn ang="0">
                  <a:pos x="34" y="34"/>
                </a:cxn>
                <a:cxn ang="0">
                  <a:pos x="61" y="7"/>
                </a:cxn>
                <a:cxn ang="0">
                  <a:pos x="61" y="7"/>
                </a:cxn>
                <a:cxn ang="0">
                  <a:pos x="61" y="7"/>
                </a:cxn>
                <a:cxn ang="0">
                  <a:pos x="62" y="7"/>
                </a:cxn>
                <a:cxn ang="0">
                  <a:pos x="62" y="7"/>
                </a:cxn>
                <a:cxn ang="0">
                  <a:pos x="62" y="7"/>
                </a:cxn>
                <a:cxn ang="0">
                  <a:pos x="62" y="13"/>
                </a:cxn>
                <a:cxn ang="0">
                  <a:pos x="64" y="15"/>
                </a:cxn>
                <a:cxn ang="0">
                  <a:pos x="66" y="13"/>
                </a:cxn>
                <a:cxn ang="0">
                  <a:pos x="66" y="2"/>
                </a:cxn>
              </a:cxnLst>
              <a:rect l="0" t="0" r="r" b="b"/>
              <a:pathLst>
                <a:path w="66" h="43">
                  <a:moveTo>
                    <a:pt x="66" y="2"/>
                  </a:moveTo>
                  <a:cubicBezTo>
                    <a:pt x="66" y="1"/>
                    <a:pt x="66" y="1"/>
                    <a:pt x="66" y="0"/>
                  </a:cubicBezTo>
                  <a:cubicBezTo>
                    <a:pt x="65" y="0"/>
                    <a:pt x="65" y="0"/>
                    <a:pt x="64" y="0"/>
                  </a:cubicBezTo>
                  <a:cubicBezTo>
                    <a:pt x="52" y="0"/>
                    <a:pt x="52" y="0"/>
                    <a:pt x="52" y="0"/>
                  </a:cubicBezTo>
                  <a:cubicBezTo>
                    <a:pt x="52" y="0"/>
                    <a:pt x="52" y="0"/>
                    <a:pt x="52" y="0"/>
                  </a:cubicBezTo>
                  <a:cubicBezTo>
                    <a:pt x="52" y="0"/>
                    <a:pt x="52" y="0"/>
                    <a:pt x="52" y="0"/>
                  </a:cubicBezTo>
                  <a:cubicBezTo>
                    <a:pt x="51" y="0"/>
                    <a:pt x="51" y="1"/>
                    <a:pt x="51" y="2"/>
                  </a:cubicBezTo>
                  <a:cubicBezTo>
                    <a:pt x="51" y="3"/>
                    <a:pt x="51" y="3"/>
                    <a:pt x="52" y="4"/>
                  </a:cubicBezTo>
                  <a:cubicBezTo>
                    <a:pt x="53" y="4"/>
                    <a:pt x="53" y="4"/>
                    <a:pt x="53" y="4"/>
                  </a:cubicBezTo>
                  <a:cubicBezTo>
                    <a:pt x="57" y="4"/>
                    <a:pt x="57" y="4"/>
                    <a:pt x="57" y="4"/>
                  </a:cubicBezTo>
                  <a:cubicBezTo>
                    <a:pt x="57" y="4"/>
                    <a:pt x="57" y="4"/>
                    <a:pt x="57" y="4"/>
                  </a:cubicBezTo>
                  <a:cubicBezTo>
                    <a:pt x="57" y="5"/>
                    <a:pt x="57" y="5"/>
                    <a:pt x="57" y="5"/>
                  </a:cubicBezTo>
                  <a:cubicBezTo>
                    <a:pt x="33" y="29"/>
                    <a:pt x="33" y="29"/>
                    <a:pt x="33" y="29"/>
                  </a:cubicBezTo>
                  <a:cubicBezTo>
                    <a:pt x="32" y="30"/>
                    <a:pt x="32" y="30"/>
                    <a:pt x="32" y="30"/>
                  </a:cubicBezTo>
                  <a:cubicBezTo>
                    <a:pt x="32" y="29"/>
                    <a:pt x="32" y="29"/>
                    <a:pt x="32" y="29"/>
                  </a:cubicBezTo>
                  <a:cubicBezTo>
                    <a:pt x="25" y="22"/>
                    <a:pt x="25" y="22"/>
                    <a:pt x="25" y="22"/>
                  </a:cubicBezTo>
                  <a:cubicBezTo>
                    <a:pt x="24" y="22"/>
                    <a:pt x="24" y="22"/>
                    <a:pt x="23" y="22"/>
                  </a:cubicBezTo>
                  <a:cubicBezTo>
                    <a:pt x="23" y="22"/>
                    <a:pt x="22" y="22"/>
                    <a:pt x="22" y="22"/>
                  </a:cubicBezTo>
                  <a:cubicBezTo>
                    <a:pt x="0" y="43"/>
                    <a:pt x="0" y="43"/>
                    <a:pt x="0" y="43"/>
                  </a:cubicBezTo>
                  <a:cubicBezTo>
                    <a:pt x="6" y="43"/>
                    <a:pt x="6" y="43"/>
                    <a:pt x="6" y="43"/>
                  </a:cubicBezTo>
                  <a:cubicBezTo>
                    <a:pt x="23" y="27"/>
                    <a:pt x="23" y="27"/>
                    <a:pt x="23" y="27"/>
                  </a:cubicBezTo>
                  <a:cubicBezTo>
                    <a:pt x="23" y="27"/>
                    <a:pt x="23" y="27"/>
                    <a:pt x="23" y="27"/>
                  </a:cubicBezTo>
                  <a:cubicBezTo>
                    <a:pt x="24" y="27"/>
                    <a:pt x="24" y="27"/>
                    <a:pt x="24" y="27"/>
                  </a:cubicBezTo>
                  <a:cubicBezTo>
                    <a:pt x="31" y="34"/>
                    <a:pt x="31" y="34"/>
                    <a:pt x="31" y="34"/>
                  </a:cubicBezTo>
                  <a:cubicBezTo>
                    <a:pt x="31" y="35"/>
                    <a:pt x="32" y="35"/>
                    <a:pt x="32" y="35"/>
                  </a:cubicBezTo>
                  <a:cubicBezTo>
                    <a:pt x="33" y="35"/>
                    <a:pt x="33" y="35"/>
                    <a:pt x="34" y="34"/>
                  </a:cubicBezTo>
                  <a:cubicBezTo>
                    <a:pt x="61" y="7"/>
                    <a:pt x="61" y="7"/>
                    <a:pt x="61" y="7"/>
                  </a:cubicBezTo>
                  <a:cubicBezTo>
                    <a:pt x="61" y="7"/>
                    <a:pt x="61" y="7"/>
                    <a:pt x="61" y="7"/>
                  </a:cubicBezTo>
                  <a:cubicBezTo>
                    <a:pt x="61" y="7"/>
                    <a:pt x="61" y="7"/>
                    <a:pt x="61" y="7"/>
                  </a:cubicBezTo>
                  <a:cubicBezTo>
                    <a:pt x="62" y="7"/>
                    <a:pt x="62" y="7"/>
                    <a:pt x="62" y="7"/>
                  </a:cubicBezTo>
                  <a:cubicBezTo>
                    <a:pt x="62" y="7"/>
                    <a:pt x="62" y="7"/>
                    <a:pt x="62" y="7"/>
                  </a:cubicBezTo>
                  <a:cubicBezTo>
                    <a:pt x="62" y="7"/>
                    <a:pt x="62" y="7"/>
                    <a:pt x="62" y="7"/>
                  </a:cubicBezTo>
                  <a:cubicBezTo>
                    <a:pt x="62" y="13"/>
                    <a:pt x="62" y="13"/>
                    <a:pt x="62" y="13"/>
                  </a:cubicBezTo>
                  <a:cubicBezTo>
                    <a:pt x="62" y="14"/>
                    <a:pt x="63" y="15"/>
                    <a:pt x="64" y="15"/>
                  </a:cubicBezTo>
                  <a:cubicBezTo>
                    <a:pt x="65" y="15"/>
                    <a:pt x="66" y="14"/>
                    <a:pt x="66" y="13"/>
                  </a:cubicBezTo>
                  <a:lnTo>
                    <a:pt x="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44">
              <a:extLst>
                <a:ext uri="{FF2B5EF4-FFF2-40B4-BE49-F238E27FC236}">
                  <a16:creationId xmlns:a16="http://schemas.microsoft.com/office/drawing/2014/main" id="{9690DC1B-89EA-437A-8DD6-6B4AD780E9EA}"/>
                </a:ext>
              </a:extLst>
            </p:cNvPr>
            <p:cNvSpPr>
              <a:spLocks/>
            </p:cNvSpPr>
            <p:nvPr/>
          </p:nvSpPr>
          <p:spPr bwMode="auto">
            <a:xfrm>
              <a:off x="4891088" y="3225800"/>
              <a:ext cx="60325" cy="85725"/>
            </a:xfrm>
            <a:custGeom>
              <a:avLst/>
              <a:gdLst/>
              <a:ahLst/>
              <a:cxnLst>
                <a:cxn ang="0">
                  <a:pos x="10" y="0"/>
                </a:cxn>
                <a:cxn ang="0">
                  <a:pos x="8" y="7"/>
                </a:cxn>
                <a:cxn ang="0">
                  <a:pos x="1" y="16"/>
                </a:cxn>
                <a:cxn ang="0">
                  <a:pos x="1" y="19"/>
                </a:cxn>
                <a:cxn ang="0">
                  <a:pos x="4" y="19"/>
                </a:cxn>
                <a:cxn ang="0">
                  <a:pos x="13" y="10"/>
                </a:cxn>
                <a:cxn ang="0">
                  <a:pos x="13" y="9"/>
                </a:cxn>
                <a:cxn ang="0">
                  <a:pos x="14" y="4"/>
                </a:cxn>
                <a:cxn ang="0">
                  <a:pos x="13" y="2"/>
                </a:cxn>
                <a:cxn ang="0">
                  <a:pos x="10" y="0"/>
                </a:cxn>
              </a:cxnLst>
              <a:rect l="0" t="0" r="r" b="b"/>
              <a:pathLst>
                <a:path w="14" h="20">
                  <a:moveTo>
                    <a:pt x="10" y="0"/>
                  </a:moveTo>
                  <a:cubicBezTo>
                    <a:pt x="8" y="7"/>
                    <a:pt x="8" y="7"/>
                    <a:pt x="8" y="7"/>
                  </a:cubicBezTo>
                  <a:cubicBezTo>
                    <a:pt x="1" y="16"/>
                    <a:pt x="1" y="16"/>
                    <a:pt x="1" y="16"/>
                  </a:cubicBezTo>
                  <a:cubicBezTo>
                    <a:pt x="0" y="17"/>
                    <a:pt x="0" y="18"/>
                    <a:pt x="1" y="19"/>
                  </a:cubicBezTo>
                  <a:cubicBezTo>
                    <a:pt x="2" y="20"/>
                    <a:pt x="3" y="20"/>
                    <a:pt x="4" y="19"/>
                  </a:cubicBezTo>
                  <a:cubicBezTo>
                    <a:pt x="13" y="10"/>
                    <a:pt x="13" y="10"/>
                    <a:pt x="13" y="10"/>
                  </a:cubicBezTo>
                  <a:cubicBezTo>
                    <a:pt x="13" y="10"/>
                    <a:pt x="13" y="9"/>
                    <a:pt x="13" y="9"/>
                  </a:cubicBezTo>
                  <a:cubicBezTo>
                    <a:pt x="14" y="4"/>
                    <a:pt x="14" y="4"/>
                    <a:pt x="14" y="4"/>
                  </a:cubicBezTo>
                  <a:cubicBezTo>
                    <a:pt x="14" y="3"/>
                    <a:pt x="13" y="2"/>
                    <a:pt x="13" y="2"/>
                  </a:cubicBezTo>
                  <a:cubicBezTo>
                    <a:pt x="12" y="1"/>
                    <a:pt x="11" y="1"/>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45">
              <a:extLst>
                <a:ext uri="{FF2B5EF4-FFF2-40B4-BE49-F238E27FC236}">
                  <a16:creationId xmlns:a16="http://schemas.microsoft.com/office/drawing/2014/main" id="{DFA0A3A9-B472-410F-BB7E-8E95DED96946}"/>
                </a:ext>
              </a:extLst>
            </p:cNvPr>
            <p:cNvSpPr>
              <a:spLocks/>
            </p:cNvSpPr>
            <p:nvPr/>
          </p:nvSpPr>
          <p:spPr bwMode="auto">
            <a:xfrm>
              <a:off x="4984750" y="3136900"/>
              <a:ext cx="55563" cy="33337"/>
            </a:xfrm>
            <a:custGeom>
              <a:avLst/>
              <a:gdLst/>
              <a:ahLst/>
              <a:cxnLst>
                <a:cxn ang="0">
                  <a:pos x="1" y="5"/>
                </a:cxn>
                <a:cxn ang="0">
                  <a:pos x="0" y="7"/>
                </a:cxn>
                <a:cxn ang="0">
                  <a:pos x="4" y="8"/>
                </a:cxn>
                <a:cxn ang="0">
                  <a:pos x="6" y="8"/>
                </a:cxn>
                <a:cxn ang="0">
                  <a:pos x="12" y="4"/>
                </a:cxn>
                <a:cxn ang="0">
                  <a:pos x="13" y="1"/>
                </a:cxn>
                <a:cxn ang="0">
                  <a:pos x="10" y="0"/>
                </a:cxn>
                <a:cxn ang="0">
                  <a:pos x="4" y="4"/>
                </a:cxn>
                <a:cxn ang="0">
                  <a:pos x="0" y="3"/>
                </a:cxn>
                <a:cxn ang="0">
                  <a:pos x="1" y="5"/>
                </a:cxn>
              </a:cxnLst>
              <a:rect l="0" t="0" r="r" b="b"/>
              <a:pathLst>
                <a:path w="13" h="8">
                  <a:moveTo>
                    <a:pt x="1" y="5"/>
                  </a:moveTo>
                  <a:cubicBezTo>
                    <a:pt x="0" y="6"/>
                    <a:pt x="0" y="7"/>
                    <a:pt x="0" y="7"/>
                  </a:cubicBezTo>
                  <a:cubicBezTo>
                    <a:pt x="4" y="8"/>
                    <a:pt x="4" y="8"/>
                    <a:pt x="4" y="8"/>
                  </a:cubicBezTo>
                  <a:cubicBezTo>
                    <a:pt x="5" y="8"/>
                    <a:pt x="5" y="8"/>
                    <a:pt x="6" y="8"/>
                  </a:cubicBezTo>
                  <a:cubicBezTo>
                    <a:pt x="12" y="4"/>
                    <a:pt x="12" y="4"/>
                    <a:pt x="12" y="4"/>
                  </a:cubicBezTo>
                  <a:cubicBezTo>
                    <a:pt x="13" y="3"/>
                    <a:pt x="13" y="2"/>
                    <a:pt x="13" y="1"/>
                  </a:cubicBezTo>
                  <a:cubicBezTo>
                    <a:pt x="12" y="0"/>
                    <a:pt x="11" y="0"/>
                    <a:pt x="10" y="0"/>
                  </a:cubicBezTo>
                  <a:cubicBezTo>
                    <a:pt x="4" y="4"/>
                    <a:pt x="4" y="4"/>
                    <a:pt x="4" y="4"/>
                  </a:cubicBezTo>
                  <a:cubicBezTo>
                    <a:pt x="0" y="3"/>
                    <a:pt x="0" y="3"/>
                    <a:pt x="0" y="3"/>
                  </a:cubicBezTo>
                  <a:cubicBezTo>
                    <a:pt x="0" y="3"/>
                    <a:pt x="1" y="4"/>
                    <a:pt x="1"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46">
              <a:extLst>
                <a:ext uri="{FF2B5EF4-FFF2-40B4-BE49-F238E27FC236}">
                  <a16:creationId xmlns:a16="http://schemas.microsoft.com/office/drawing/2014/main" id="{C68816D3-948F-436C-8D37-7D740709D5CD}"/>
                </a:ext>
              </a:extLst>
            </p:cNvPr>
            <p:cNvSpPr>
              <a:spLocks/>
            </p:cNvSpPr>
            <p:nvPr/>
          </p:nvSpPr>
          <p:spPr bwMode="auto">
            <a:xfrm>
              <a:off x="4954588" y="3076575"/>
              <a:ext cx="39688" cy="55562"/>
            </a:xfrm>
            <a:custGeom>
              <a:avLst/>
              <a:gdLst/>
              <a:ahLst/>
              <a:cxnLst>
                <a:cxn ang="0">
                  <a:pos x="5" y="12"/>
                </a:cxn>
                <a:cxn ang="0">
                  <a:pos x="9" y="6"/>
                </a:cxn>
                <a:cxn ang="0">
                  <a:pos x="5" y="1"/>
                </a:cxn>
                <a:cxn ang="0">
                  <a:pos x="0" y="6"/>
                </a:cxn>
                <a:cxn ang="0">
                  <a:pos x="5" y="12"/>
                </a:cxn>
              </a:cxnLst>
              <a:rect l="0" t="0" r="r" b="b"/>
              <a:pathLst>
                <a:path w="9" h="13">
                  <a:moveTo>
                    <a:pt x="5" y="12"/>
                  </a:moveTo>
                  <a:cubicBezTo>
                    <a:pt x="8" y="12"/>
                    <a:pt x="9" y="8"/>
                    <a:pt x="9" y="6"/>
                  </a:cubicBezTo>
                  <a:cubicBezTo>
                    <a:pt x="9" y="3"/>
                    <a:pt x="7" y="1"/>
                    <a:pt x="5" y="1"/>
                  </a:cubicBezTo>
                  <a:cubicBezTo>
                    <a:pt x="2" y="0"/>
                    <a:pt x="0" y="3"/>
                    <a:pt x="0" y="6"/>
                  </a:cubicBezTo>
                  <a:cubicBezTo>
                    <a:pt x="0" y="10"/>
                    <a:pt x="4" y="13"/>
                    <a:pt x="5"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47">
              <a:extLst>
                <a:ext uri="{FF2B5EF4-FFF2-40B4-BE49-F238E27FC236}">
                  <a16:creationId xmlns:a16="http://schemas.microsoft.com/office/drawing/2014/main" id="{DDEC029D-E8B9-4E42-8346-CD8ED8AB6C42}"/>
                </a:ext>
              </a:extLst>
            </p:cNvPr>
            <p:cNvSpPr>
              <a:spLocks/>
            </p:cNvSpPr>
            <p:nvPr/>
          </p:nvSpPr>
          <p:spPr bwMode="auto">
            <a:xfrm>
              <a:off x="4886325" y="3132138"/>
              <a:ext cx="107950" cy="171450"/>
            </a:xfrm>
            <a:custGeom>
              <a:avLst/>
              <a:gdLst/>
              <a:ahLst/>
              <a:cxnLst>
                <a:cxn ang="0">
                  <a:pos x="3" y="9"/>
                </a:cxn>
                <a:cxn ang="0">
                  <a:pos x="3" y="9"/>
                </a:cxn>
                <a:cxn ang="0">
                  <a:pos x="9" y="4"/>
                </a:cxn>
                <a:cxn ang="0">
                  <a:pos x="14" y="5"/>
                </a:cxn>
                <a:cxn ang="0">
                  <a:pos x="12" y="5"/>
                </a:cxn>
                <a:cxn ang="0">
                  <a:pos x="9" y="17"/>
                </a:cxn>
                <a:cxn ang="0">
                  <a:pos x="10" y="18"/>
                </a:cxn>
                <a:cxn ang="0">
                  <a:pos x="14" y="22"/>
                </a:cxn>
                <a:cxn ang="0">
                  <a:pos x="19" y="28"/>
                </a:cxn>
                <a:cxn ang="0">
                  <a:pos x="18" y="37"/>
                </a:cxn>
                <a:cxn ang="0">
                  <a:pos x="20" y="40"/>
                </a:cxn>
                <a:cxn ang="0">
                  <a:pos x="23" y="38"/>
                </a:cxn>
                <a:cxn ang="0">
                  <a:pos x="24" y="28"/>
                </a:cxn>
                <a:cxn ang="0">
                  <a:pos x="24" y="25"/>
                </a:cxn>
                <a:cxn ang="0">
                  <a:pos x="19" y="19"/>
                </a:cxn>
                <a:cxn ang="0">
                  <a:pos x="22" y="5"/>
                </a:cxn>
                <a:cxn ang="0">
                  <a:pos x="22" y="2"/>
                </a:cxn>
                <a:cxn ang="0">
                  <a:pos x="22" y="3"/>
                </a:cxn>
                <a:cxn ang="0">
                  <a:pos x="20" y="8"/>
                </a:cxn>
                <a:cxn ang="0">
                  <a:pos x="21" y="3"/>
                </a:cxn>
                <a:cxn ang="0">
                  <a:pos x="21" y="2"/>
                </a:cxn>
                <a:cxn ang="0">
                  <a:pos x="21" y="2"/>
                </a:cxn>
                <a:cxn ang="0">
                  <a:pos x="20" y="1"/>
                </a:cxn>
                <a:cxn ang="0">
                  <a:pos x="19" y="2"/>
                </a:cxn>
                <a:cxn ang="0">
                  <a:pos x="20" y="3"/>
                </a:cxn>
                <a:cxn ang="0">
                  <a:pos x="19" y="8"/>
                </a:cxn>
                <a:cxn ang="0">
                  <a:pos x="17" y="0"/>
                </a:cxn>
                <a:cxn ang="0">
                  <a:pos x="17" y="0"/>
                </a:cxn>
                <a:cxn ang="0">
                  <a:pos x="15" y="0"/>
                </a:cxn>
                <a:cxn ang="0">
                  <a:pos x="8" y="0"/>
                </a:cxn>
                <a:cxn ang="0">
                  <a:pos x="0" y="6"/>
                </a:cxn>
                <a:cxn ang="0">
                  <a:pos x="0" y="9"/>
                </a:cxn>
                <a:cxn ang="0">
                  <a:pos x="3" y="9"/>
                </a:cxn>
              </a:cxnLst>
              <a:rect l="0" t="0" r="r" b="b"/>
              <a:pathLst>
                <a:path w="25" h="40">
                  <a:moveTo>
                    <a:pt x="3" y="9"/>
                  </a:moveTo>
                  <a:cubicBezTo>
                    <a:pt x="3" y="9"/>
                    <a:pt x="3" y="9"/>
                    <a:pt x="3" y="9"/>
                  </a:cubicBezTo>
                  <a:cubicBezTo>
                    <a:pt x="9" y="4"/>
                    <a:pt x="9" y="4"/>
                    <a:pt x="9" y="4"/>
                  </a:cubicBezTo>
                  <a:cubicBezTo>
                    <a:pt x="14" y="5"/>
                    <a:pt x="14" y="5"/>
                    <a:pt x="14" y="5"/>
                  </a:cubicBezTo>
                  <a:cubicBezTo>
                    <a:pt x="12" y="5"/>
                    <a:pt x="12" y="5"/>
                    <a:pt x="12" y="5"/>
                  </a:cubicBezTo>
                  <a:cubicBezTo>
                    <a:pt x="12" y="8"/>
                    <a:pt x="10" y="14"/>
                    <a:pt x="9" y="17"/>
                  </a:cubicBezTo>
                  <a:cubicBezTo>
                    <a:pt x="10" y="18"/>
                    <a:pt x="10" y="18"/>
                    <a:pt x="10" y="18"/>
                  </a:cubicBezTo>
                  <a:cubicBezTo>
                    <a:pt x="10" y="19"/>
                    <a:pt x="11" y="21"/>
                    <a:pt x="14" y="22"/>
                  </a:cubicBezTo>
                  <a:cubicBezTo>
                    <a:pt x="15" y="23"/>
                    <a:pt x="19" y="28"/>
                    <a:pt x="19" y="28"/>
                  </a:cubicBezTo>
                  <a:cubicBezTo>
                    <a:pt x="18" y="37"/>
                    <a:pt x="18" y="37"/>
                    <a:pt x="18" y="37"/>
                  </a:cubicBezTo>
                  <a:cubicBezTo>
                    <a:pt x="18" y="39"/>
                    <a:pt x="19" y="40"/>
                    <a:pt x="20" y="40"/>
                  </a:cubicBezTo>
                  <a:cubicBezTo>
                    <a:pt x="21" y="40"/>
                    <a:pt x="23" y="39"/>
                    <a:pt x="23" y="38"/>
                  </a:cubicBezTo>
                  <a:cubicBezTo>
                    <a:pt x="24" y="28"/>
                    <a:pt x="24" y="28"/>
                    <a:pt x="24" y="28"/>
                  </a:cubicBezTo>
                  <a:cubicBezTo>
                    <a:pt x="25" y="26"/>
                    <a:pt x="24" y="26"/>
                    <a:pt x="24" y="25"/>
                  </a:cubicBezTo>
                  <a:cubicBezTo>
                    <a:pt x="24" y="25"/>
                    <a:pt x="19" y="19"/>
                    <a:pt x="19" y="19"/>
                  </a:cubicBezTo>
                  <a:cubicBezTo>
                    <a:pt x="20" y="11"/>
                    <a:pt x="23" y="6"/>
                    <a:pt x="22" y="5"/>
                  </a:cubicBezTo>
                  <a:cubicBezTo>
                    <a:pt x="22" y="3"/>
                    <a:pt x="22" y="2"/>
                    <a:pt x="22" y="2"/>
                  </a:cubicBezTo>
                  <a:cubicBezTo>
                    <a:pt x="22" y="3"/>
                    <a:pt x="22" y="3"/>
                    <a:pt x="22" y="3"/>
                  </a:cubicBezTo>
                  <a:cubicBezTo>
                    <a:pt x="22" y="6"/>
                    <a:pt x="20" y="8"/>
                    <a:pt x="20" y="8"/>
                  </a:cubicBezTo>
                  <a:cubicBezTo>
                    <a:pt x="20" y="8"/>
                    <a:pt x="21" y="4"/>
                    <a:pt x="21" y="3"/>
                  </a:cubicBezTo>
                  <a:cubicBezTo>
                    <a:pt x="21" y="3"/>
                    <a:pt x="21" y="2"/>
                    <a:pt x="21" y="2"/>
                  </a:cubicBezTo>
                  <a:cubicBezTo>
                    <a:pt x="21" y="2"/>
                    <a:pt x="21" y="2"/>
                    <a:pt x="21" y="2"/>
                  </a:cubicBezTo>
                  <a:cubicBezTo>
                    <a:pt x="20" y="1"/>
                    <a:pt x="20" y="1"/>
                    <a:pt x="20" y="1"/>
                  </a:cubicBezTo>
                  <a:cubicBezTo>
                    <a:pt x="19" y="2"/>
                    <a:pt x="19" y="2"/>
                    <a:pt x="19" y="2"/>
                  </a:cubicBezTo>
                  <a:cubicBezTo>
                    <a:pt x="19" y="2"/>
                    <a:pt x="19" y="3"/>
                    <a:pt x="20" y="3"/>
                  </a:cubicBezTo>
                  <a:cubicBezTo>
                    <a:pt x="20" y="3"/>
                    <a:pt x="19" y="6"/>
                    <a:pt x="19" y="8"/>
                  </a:cubicBezTo>
                  <a:cubicBezTo>
                    <a:pt x="19" y="2"/>
                    <a:pt x="18" y="0"/>
                    <a:pt x="17" y="0"/>
                  </a:cubicBezTo>
                  <a:cubicBezTo>
                    <a:pt x="17" y="0"/>
                    <a:pt x="17" y="0"/>
                    <a:pt x="17" y="0"/>
                  </a:cubicBezTo>
                  <a:cubicBezTo>
                    <a:pt x="17" y="0"/>
                    <a:pt x="15" y="0"/>
                    <a:pt x="15" y="0"/>
                  </a:cubicBezTo>
                  <a:cubicBezTo>
                    <a:pt x="14" y="0"/>
                    <a:pt x="11" y="0"/>
                    <a:pt x="8" y="0"/>
                  </a:cubicBezTo>
                  <a:cubicBezTo>
                    <a:pt x="0" y="6"/>
                    <a:pt x="0" y="6"/>
                    <a:pt x="0" y="6"/>
                  </a:cubicBezTo>
                  <a:cubicBezTo>
                    <a:pt x="0" y="7"/>
                    <a:pt x="0" y="8"/>
                    <a:pt x="0" y="9"/>
                  </a:cubicBezTo>
                  <a:cubicBezTo>
                    <a:pt x="1" y="10"/>
                    <a:pt x="2" y="10"/>
                    <a:pt x="3"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8" name="Group 77">
            <a:extLst>
              <a:ext uri="{FF2B5EF4-FFF2-40B4-BE49-F238E27FC236}">
                <a16:creationId xmlns:a16="http://schemas.microsoft.com/office/drawing/2014/main" id="{199CD616-D51F-4BF3-86E9-3ED598E67A94}"/>
              </a:ext>
            </a:extLst>
          </p:cNvPr>
          <p:cNvGrpSpPr>
            <a:grpSpLocks noChangeAspect="1"/>
          </p:cNvGrpSpPr>
          <p:nvPr/>
        </p:nvGrpSpPr>
        <p:grpSpPr>
          <a:xfrm>
            <a:off x="7472878" y="4226072"/>
            <a:ext cx="492711" cy="457200"/>
            <a:chOff x="4581525" y="1828800"/>
            <a:chExt cx="352425" cy="327025"/>
          </a:xfrm>
          <a:solidFill>
            <a:schemeClr val="bg1"/>
          </a:solidFill>
        </p:grpSpPr>
        <p:sp>
          <p:nvSpPr>
            <p:cNvPr id="79" name="Freeform 19">
              <a:extLst>
                <a:ext uri="{FF2B5EF4-FFF2-40B4-BE49-F238E27FC236}">
                  <a16:creationId xmlns:a16="http://schemas.microsoft.com/office/drawing/2014/main" id="{B21A608D-73F4-4D85-A9CC-926A24CED28B}"/>
                </a:ext>
              </a:extLst>
            </p:cNvPr>
            <p:cNvSpPr>
              <a:spLocks/>
            </p:cNvSpPr>
            <p:nvPr/>
          </p:nvSpPr>
          <p:spPr bwMode="auto">
            <a:xfrm>
              <a:off x="4792663" y="2054225"/>
              <a:ext cx="46038" cy="73025"/>
            </a:xfrm>
            <a:custGeom>
              <a:avLst/>
              <a:gdLst/>
              <a:ahLst/>
              <a:cxnLst>
                <a:cxn ang="0">
                  <a:pos x="6" y="13"/>
                </a:cxn>
                <a:cxn ang="0">
                  <a:pos x="4" y="13"/>
                </a:cxn>
                <a:cxn ang="0">
                  <a:pos x="3" y="12"/>
                </a:cxn>
                <a:cxn ang="0">
                  <a:pos x="3" y="12"/>
                </a:cxn>
                <a:cxn ang="0">
                  <a:pos x="3" y="12"/>
                </a:cxn>
                <a:cxn ang="0">
                  <a:pos x="3" y="12"/>
                </a:cxn>
                <a:cxn ang="0">
                  <a:pos x="3" y="12"/>
                </a:cxn>
                <a:cxn ang="0">
                  <a:pos x="2" y="12"/>
                </a:cxn>
                <a:cxn ang="0">
                  <a:pos x="1" y="13"/>
                </a:cxn>
                <a:cxn ang="0">
                  <a:pos x="1" y="14"/>
                </a:cxn>
                <a:cxn ang="0">
                  <a:pos x="4" y="16"/>
                </a:cxn>
                <a:cxn ang="0">
                  <a:pos x="4" y="17"/>
                </a:cxn>
                <a:cxn ang="0">
                  <a:pos x="5" y="17"/>
                </a:cxn>
                <a:cxn ang="0">
                  <a:pos x="6" y="17"/>
                </a:cxn>
                <a:cxn ang="0">
                  <a:pos x="6" y="17"/>
                </a:cxn>
                <a:cxn ang="0">
                  <a:pos x="6" y="16"/>
                </a:cxn>
                <a:cxn ang="0">
                  <a:pos x="9" y="15"/>
                </a:cxn>
                <a:cxn ang="0">
                  <a:pos x="10" y="11"/>
                </a:cxn>
                <a:cxn ang="0">
                  <a:pos x="6" y="8"/>
                </a:cxn>
                <a:cxn ang="0">
                  <a:pos x="6" y="8"/>
                </a:cxn>
                <a:cxn ang="0">
                  <a:pos x="5" y="7"/>
                </a:cxn>
                <a:cxn ang="0">
                  <a:pos x="5" y="7"/>
                </a:cxn>
                <a:cxn ang="0">
                  <a:pos x="3" y="6"/>
                </a:cxn>
                <a:cxn ang="0">
                  <a:pos x="4" y="4"/>
                </a:cxn>
                <a:cxn ang="0">
                  <a:pos x="5" y="4"/>
                </a:cxn>
                <a:cxn ang="0">
                  <a:pos x="7" y="4"/>
                </a:cxn>
                <a:cxn ang="0">
                  <a:pos x="8" y="5"/>
                </a:cxn>
                <a:cxn ang="0">
                  <a:pos x="8" y="5"/>
                </a:cxn>
                <a:cxn ang="0">
                  <a:pos x="8" y="5"/>
                </a:cxn>
                <a:cxn ang="0">
                  <a:pos x="8" y="5"/>
                </a:cxn>
                <a:cxn ang="0">
                  <a:pos x="9" y="5"/>
                </a:cxn>
                <a:cxn ang="0">
                  <a:pos x="10" y="5"/>
                </a:cxn>
                <a:cxn ang="0">
                  <a:pos x="10" y="4"/>
                </a:cxn>
                <a:cxn ang="0">
                  <a:pos x="7" y="2"/>
                </a:cxn>
                <a:cxn ang="0">
                  <a:pos x="6" y="1"/>
                </a:cxn>
                <a:cxn ang="0">
                  <a:pos x="6" y="0"/>
                </a:cxn>
                <a:cxn ang="0">
                  <a:pos x="6" y="0"/>
                </a:cxn>
                <a:cxn ang="0">
                  <a:pos x="5" y="0"/>
                </a:cxn>
                <a:cxn ang="0">
                  <a:pos x="4" y="0"/>
                </a:cxn>
                <a:cxn ang="0">
                  <a:pos x="4" y="1"/>
                </a:cxn>
                <a:cxn ang="0">
                  <a:pos x="2" y="3"/>
                </a:cxn>
                <a:cxn ang="0">
                  <a:pos x="1" y="7"/>
                </a:cxn>
                <a:cxn ang="0">
                  <a:pos x="2" y="8"/>
                </a:cxn>
                <a:cxn ang="0">
                  <a:pos x="6" y="10"/>
                </a:cxn>
                <a:cxn ang="0">
                  <a:pos x="7" y="11"/>
                </a:cxn>
                <a:cxn ang="0">
                  <a:pos x="8" y="11"/>
                </a:cxn>
                <a:cxn ang="0">
                  <a:pos x="7" y="13"/>
                </a:cxn>
                <a:cxn ang="0">
                  <a:pos x="6" y="13"/>
                </a:cxn>
              </a:cxnLst>
              <a:rect l="0" t="0" r="r" b="b"/>
              <a:pathLst>
                <a:path w="11" h="17">
                  <a:moveTo>
                    <a:pt x="6" y="13"/>
                  </a:moveTo>
                  <a:cubicBezTo>
                    <a:pt x="5" y="13"/>
                    <a:pt x="5" y="13"/>
                    <a:pt x="4" y="13"/>
                  </a:cubicBezTo>
                  <a:cubicBezTo>
                    <a:pt x="4" y="13"/>
                    <a:pt x="3" y="13"/>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1" y="12"/>
                    <a:pt x="1" y="12"/>
                    <a:pt x="1" y="13"/>
                  </a:cubicBezTo>
                  <a:cubicBezTo>
                    <a:pt x="0" y="13"/>
                    <a:pt x="0" y="13"/>
                    <a:pt x="1" y="14"/>
                  </a:cubicBezTo>
                  <a:cubicBezTo>
                    <a:pt x="1" y="15"/>
                    <a:pt x="3" y="15"/>
                    <a:pt x="4" y="16"/>
                  </a:cubicBezTo>
                  <a:cubicBezTo>
                    <a:pt x="4" y="17"/>
                    <a:pt x="4" y="17"/>
                    <a:pt x="4" y="17"/>
                  </a:cubicBezTo>
                  <a:cubicBezTo>
                    <a:pt x="5" y="17"/>
                    <a:pt x="5" y="17"/>
                    <a:pt x="5" y="17"/>
                  </a:cubicBezTo>
                  <a:cubicBezTo>
                    <a:pt x="6" y="17"/>
                    <a:pt x="6" y="17"/>
                    <a:pt x="6" y="17"/>
                  </a:cubicBezTo>
                  <a:cubicBezTo>
                    <a:pt x="6" y="17"/>
                    <a:pt x="6" y="17"/>
                    <a:pt x="6" y="17"/>
                  </a:cubicBezTo>
                  <a:cubicBezTo>
                    <a:pt x="6" y="16"/>
                    <a:pt x="6" y="16"/>
                    <a:pt x="6" y="16"/>
                  </a:cubicBezTo>
                  <a:cubicBezTo>
                    <a:pt x="8" y="16"/>
                    <a:pt x="9" y="15"/>
                    <a:pt x="9" y="15"/>
                  </a:cubicBezTo>
                  <a:cubicBezTo>
                    <a:pt x="11" y="14"/>
                    <a:pt x="11" y="12"/>
                    <a:pt x="10" y="11"/>
                  </a:cubicBezTo>
                  <a:cubicBezTo>
                    <a:pt x="10" y="9"/>
                    <a:pt x="8" y="8"/>
                    <a:pt x="6" y="8"/>
                  </a:cubicBezTo>
                  <a:cubicBezTo>
                    <a:pt x="6" y="8"/>
                    <a:pt x="6" y="8"/>
                    <a:pt x="6" y="8"/>
                  </a:cubicBezTo>
                  <a:cubicBezTo>
                    <a:pt x="6" y="7"/>
                    <a:pt x="5" y="7"/>
                    <a:pt x="5" y="7"/>
                  </a:cubicBezTo>
                  <a:cubicBezTo>
                    <a:pt x="5" y="7"/>
                    <a:pt x="5" y="7"/>
                    <a:pt x="5" y="7"/>
                  </a:cubicBezTo>
                  <a:cubicBezTo>
                    <a:pt x="4" y="7"/>
                    <a:pt x="4" y="6"/>
                    <a:pt x="3" y="6"/>
                  </a:cubicBezTo>
                  <a:cubicBezTo>
                    <a:pt x="3" y="5"/>
                    <a:pt x="3" y="5"/>
                    <a:pt x="4" y="4"/>
                  </a:cubicBezTo>
                  <a:cubicBezTo>
                    <a:pt x="4" y="4"/>
                    <a:pt x="5" y="4"/>
                    <a:pt x="5" y="4"/>
                  </a:cubicBezTo>
                  <a:cubicBezTo>
                    <a:pt x="6" y="4"/>
                    <a:pt x="6" y="4"/>
                    <a:pt x="7" y="4"/>
                  </a:cubicBezTo>
                  <a:cubicBezTo>
                    <a:pt x="8" y="5"/>
                    <a:pt x="8" y="5"/>
                    <a:pt x="8" y="5"/>
                  </a:cubicBezTo>
                  <a:cubicBezTo>
                    <a:pt x="8" y="5"/>
                    <a:pt x="8" y="5"/>
                    <a:pt x="8" y="5"/>
                  </a:cubicBezTo>
                  <a:cubicBezTo>
                    <a:pt x="8" y="5"/>
                    <a:pt x="8" y="5"/>
                    <a:pt x="8" y="5"/>
                  </a:cubicBezTo>
                  <a:cubicBezTo>
                    <a:pt x="8" y="5"/>
                    <a:pt x="8" y="5"/>
                    <a:pt x="8" y="5"/>
                  </a:cubicBezTo>
                  <a:cubicBezTo>
                    <a:pt x="9" y="5"/>
                    <a:pt x="9" y="5"/>
                    <a:pt x="9" y="5"/>
                  </a:cubicBezTo>
                  <a:cubicBezTo>
                    <a:pt x="9" y="5"/>
                    <a:pt x="10" y="5"/>
                    <a:pt x="10" y="5"/>
                  </a:cubicBezTo>
                  <a:cubicBezTo>
                    <a:pt x="10" y="4"/>
                    <a:pt x="10" y="4"/>
                    <a:pt x="10" y="4"/>
                  </a:cubicBezTo>
                  <a:cubicBezTo>
                    <a:pt x="10" y="3"/>
                    <a:pt x="8" y="2"/>
                    <a:pt x="7" y="2"/>
                  </a:cubicBezTo>
                  <a:cubicBezTo>
                    <a:pt x="6" y="1"/>
                    <a:pt x="6" y="1"/>
                    <a:pt x="6" y="1"/>
                  </a:cubicBezTo>
                  <a:cubicBezTo>
                    <a:pt x="6" y="0"/>
                    <a:pt x="6" y="0"/>
                    <a:pt x="6" y="0"/>
                  </a:cubicBezTo>
                  <a:cubicBezTo>
                    <a:pt x="6" y="0"/>
                    <a:pt x="6" y="0"/>
                    <a:pt x="6" y="0"/>
                  </a:cubicBezTo>
                  <a:cubicBezTo>
                    <a:pt x="5" y="0"/>
                    <a:pt x="5" y="0"/>
                    <a:pt x="5" y="0"/>
                  </a:cubicBezTo>
                  <a:cubicBezTo>
                    <a:pt x="4" y="0"/>
                    <a:pt x="4" y="0"/>
                    <a:pt x="4" y="0"/>
                  </a:cubicBezTo>
                  <a:cubicBezTo>
                    <a:pt x="4" y="1"/>
                    <a:pt x="4" y="1"/>
                    <a:pt x="4" y="1"/>
                  </a:cubicBezTo>
                  <a:cubicBezTo>
                    <a:pt x="3" y="2"/>
                    <a:pt x="2" y="2"/>
                    <a:pt x="2" y="3"/>
                  </a:cubicBezTo>
                  <a:cubicBezTo>
                    <a:pt x="1" y="4"/>
                    <a:pt x="0" y="6"/>
                    <a:pt x="1" y="7"/>
                  </a:cubicBezTo>
                  <a:cubicBezTo>
                    <a:pt x="1" y="8"/>
                    <a:pt x="2" y="8"/>
                    <a:pt x="2" y="8"/>
                  </a:cubicBezTo>
                  <a:cubicBezTo>
                    <a:pt x="3" y="9"/>
                    <a:pt x="5" y="10"/>
                    <a:pt x="6" y="10"/>
                  </a:cubicBezTo>
                  <a:cubicBezTo>
                    <a:pt x="7" y="11"/>
                    <a:pt x="7" y="11"/>
                    <a:pt x="7" y="11"/>
                  </a:cubicBezTo>
                  <a:cubicBezTo>
                    <a:pt x="7" y="11"/>
                    <a:pt x="8" y="11"/>
                    <a:pt x="8" y="11"/>
                  </a:cubicBezTo>
                  <a:cubicBezTo>
                    <a:pt x="8" y="12"/>
                    <a:pt x="8" y="13"/>
                    <a:pt x="7" y="13"/>
                  </a:cubicBezTo>
                  <a:cubicBezTo>
                    <a:pt x="7" y="13"/>
                    <a:pt x="7" y="13"/>
                    <a:pt x="6"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20">
              <a:extLst>
                <a:ext uri="{FF2B5EF4-FFF2-40B4-BE49-F238E27FC236}">
                  <a16:creationId xmlns:a16="http://schemas.microsoft.com/office/drawing/2014/main" id="{6C09CB61-862C-4ABA-B989-1E2BB5C71F81}"/>
                </a:ext>
              </a:extLst>
            </p:cNvPr>
            <p:cNvSpPr>
              <a:spLocks noEditPoints="1"/>
            </p:cNvSpPr>
            <p:nvPr/>
          </p:nvSpPr>
          <p:spPr bwMode="auto">
            <a:xfrm>
              <a:off x="4689475" y="2028825"/>
              <a:ext cx="244475" cy="127000"/>
            </a:xfrm>
            <a:custGeom>
              <a:avLst/>
              <a:gdLst/>
              <a:ahLst/>
              <a:cxnLst>
                <a:cxn ang="0">
                  <a:pos x="0" y="0"/>
                </a:cxn>
                <a:cxn ang="0">
                  <a:pos x="0" y="80"/>
                </a:cxn>
                <a:cxn ang="0">
                  <a:pos x="154" y="80"/>
                </a:cxn>
                <a:cxn ang="0">
                  <a:pos x="154" y="0"/>
                </a:cxn>
                <a:cxn ang="0">
                  <a:pos x="0" y="0"/>
                </a:cxn>
                <a:cxn ang="0">
                  <a:pos x="148" y="72"/>
                </a:cxn>
                <a:cxn ang="0">
                  <a:pos x="5" y="72"/>
                </a:cxn>
                <a:cxn ang="0">
                  <a:pos x="5" y="5"/>
                </a:cxn>
                <a:cxn ang="0">
                  <a:pos x="148" y="5"/>
                </a:cxn>
                <a:cxn ang="0">
                  <a:pos x="148" y="72"/>
                </a:cxn>
              </a:cxnLst>
              <a:rect l="0" t="0" r="r" b="b"/>
              <a:pathLst>
                <a:path w="154" h="80">
                  <a:moveTo>
                    <a:pt x="0" y="0"/>
                  </a:moveTo>
                  <a:lnTo>
                    <a:pt x="0" y="80"/>
                  </a:lnTo>
                  <a:lnTo>
                    <a:pt x="154" y="80"/>
                  </a:lnTo>
                  <a:lnTo>
                    <a:pt x="154" y="0"/>
                  </a:lnTo>
                  <a:lnTo>
                    <a:pt x="0" y="0"/>
                  </a:lnTo>
                  <a:close/>
                  <a:moveTo>
                    <a:pt x="148" y="72"/>
                  </a:moveTo>
                  <a:lnTo>
                    <a:pt x="5" y="72"/>
                  </a:lnTo>
                  <a:lnTo>
                    <a:pt x="5" y="5"/>
                  </a:lnTo>
                  <a:lnTo>
                    <a:pt x="148" y="5"/>
                  </a:lnTo>
                  <a:lnTo>
                    <a:pt x="148" y="7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21">
              <a:extLst>
                <a:ext uri="{FF2B5EF4-FFF2-40B4-BE49-F238E27FC236}">
                  <a16:creationId xmlns:a16="http://schemas.microsoft.com/office/drawing/2014/main" id="{F91593D1-4F93-4DAD-AC6E-89162B2F2CAB}"/>
                </a:ext>
              </a:extLst>
            </p:cNvPr>
            <p:cNvSpPr>
              <a:spLocks noEditPoints="1"/>
            </p:cNvSpPr>
            <p:nvPr/>
          </p:nvSpPr>
          <p:spPr bwMode="auto">
            <a:xfrm>
              <a:off x="4706938" y="2046288"/>
              <a:ext cx="85725" cy="88900"/>
            </a:xfrm>
            <a:custGeom>
              <a:avLst/>
              <a:gdLst/>
              <a:ahLst/>
              <a:cxnLst>
                <a:cxn ang="0">
                  <a:pos x="3" y="21"/>
                </a:cxn>
                <a:cxn ang="0">
                  <a:pos x="3" y="21"/>
                </a:cxn>
                <a:cxn ang="0">
                  <a:pos x="19" y="21"/>
                </a:cxn>
                <a:cxn ang="0">
                  <a:pos x="14" y="11"/>
                </a:cxn>
                <a:cxn ang="0">
                  <a:pos x="20" y="0"/>
                </a:cxn>
                <a:cxn ang="0">
                  <a:pos x="3" y="0"/>
                </a:cxn>
                <a:cxn ang="0">
                  <a:pos x="3" y="1"/>
                </a:cxn>
                <a:cxn ang="0">
                  <a:pos x="1" y="4"/>
                </a:cxn>
                <a:cxn ang="0">
                  <a:pos x="0" y="4"/>
                </a:cxn>
                <a:cxn ang="0">
                  <a:pos x="0" y="18"/>
                </a:cxn>
                <a:cxn ang="0">
                  <a:pos x="1" y="18"/>
                </a:cxn>
                <a:cxn ang="0">
                  <a:pos x="3" y="21"/>
                </a:cxn>
                <a:cxn ang="0">
                  <a:pos x="6" y="9"/>
                </a:cxn>
                <a:cxn ang="0">
                  <a:pos x="9" y="11"/>
                </a:cxn>
                <a:cxn ang="0">
                  <a:pos x="6" y="13"/>
                </a:cxn>
                <a:cxn ang="0">
                  <a:pos x="4" y="11"/>
                </a:cxn>
                <a:cxn ang="0">
                  <a:pos x="6" y="9"/>
                </a:cxn>
              </a:cxnLst>
              <a:rect l="0" t="0" r="r" b="b"/>
              <a:pathLst>
                <a:path w="20" h="21">
                  <a:moveTo>
                    <a:pt x="3" y="21"/>
                  </a:moveTo>
                  <a:cubicBezTo>
                    <a:pt x="3" y="21"/>
                    <a:pt x="3" y="21"/>
                    <a:pt x="3" y="21"/>
                  </a:cubicBezTo>
                  <a:cubicBezTo>
                    <a:pt x="19" y="21"/>
                    <a:pt x="19" y="21"/>
                    <a:pt x="19" y="21"/>
                  </a:cubicBezTo>
                  <a:cubicBezTo>
                    <a:pt x="16" y="19"/>
                    <a:pt x="14" y="15"/>
                    <a:pt x="14" y="11"/>
                  </a:cubicBezTo>
                  <a:cubicBezTo>
                    <a:pt x="14" y="6"/>
                    <a:pt x="16" y="2"/>
                    <a:pt x="20" y="0"/>
                  </a:cubicBezTo>
                  <a:cubicBezTo>
                    <a:pt x="3" y="0"/>
                    <a:pt x="3" y="0"/>
                    <a:pt x="3" y="0"/>
                  </a:cubicBezTo>
                  <a:cubicBezTo>
                    <a:pt x="3" y="1"/>
                    <a:pt x="3" y="1"/>
                    <a:pt x="3" y="1"/>
                  </a:cubicBezTo>
                  <a:cubicBezTo>
                    <a:pt x="3" y="3"/>
                    <a:pt x="2" y="4"/>
                    <a:pt x="1" y="4"/>
                  </a:cubicBezTo>
                  <a:cubicBezTo>
                    <a:pt x="0" y="4"/>
                    <a:pt x="0" y="4"/>
                    <a:pt x="0" y="4"/>
                  </a:cubicBezTo>
                  <a:cubicBezTo>
                    <a:pt x="0" y="18"/>
                    <a:pt x="0" y="18"/>
                    <a:pt x="0" y="18"/>
                  </a:cubicBezTo>
                  <a:cubicBezTo>
                    <a:pt x="1" y="18"/>
                    <a:pt x="1" y="18"/>
                    <a:pt x="1" y="18"/>
                  </a:cubicBezTo>
                  <a:cubicBezTo>
                    <a:pt x="2" y="18"/>
                    <a:pt x="3" y="19"/>
                    <a:pt x="3" y="21"/>
                  </a:cubicBezTo>
                  <a:close/>
                  <a:moveTo>
                    <a:pt x="6" y="9"/>
                  </a:moveTo>
                  <a:cubicBezTo>
                    <a:pt x="8" y="9"/>
                    <a:pt x="9" y="10"/>
                    <a:pt x="9" y="11"/>
                  </a:cubicBezTo>
                  <a:cubicBezTo>
                    <a:pt x="9" y="12"/>
                    <a:pt x="8" y="13"/>
                    <a:pt x="6" y="13"/>
                  </a:cubicBezTo>
                  <a:cubicBezTo>
                    <a:pt x="5" y="13"/>
                    <a:pt x="4" y="12"/>
                    <a:pt x="4" y="11"/>
                  </a:cubicBezTo>
                  <a:cubicBezTo>
                    <a:pt x="4" y="10"/>
                    <a:pt x="5" y="9"/>
                    <a:pt x="6"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22">
              <a:extLst>
                <a:ext uri="{FF2B5EF4-FFF2-40B4-BE49-F238E27FC236}">
                  <a16:creationId xmlns:a16="http://schemas.microsoft.com/office/drawing/2014/main" id="{A5B65112-8C6C-4254-A4A7-F80CDA389550}"/>
                </a:ext>
              </a:extLst>
            </p:cNvPr>
            <p:cNvSpPr>
              <a:spLocks noEditPoints="1"/>
            </p:cNvSpPr>
            <p:nvPr/>
          </p:nvSpPr>
          <p:spPr bwMode="auto">
            <a:xfrm>
              <a:off x="4838700" y="2046288"/>
              <a:ext cx="77788" cy="88900"/>
            </a:xfrm>
            <a:custGeom>
              <a:avLst/>
              <a:gdLst/>
              <a:ahLst/>
              <a:cxnLst>
                <a:cxn ang="0">
                  <a:pos x="6" y="11"/>
                </a:cxn>
                <a:cxn ang="0">
                  <a:pos x="1" y="21"/>
                </a:cxn>
                <a:cxn ang="0">
                  <a:pos x="15" y="21"/>
                </a:cxn>
                <a:cxn ang="0">
                  <a:pos x="15" y="21"/>
                </a:cxn>
                <a:cxn ang="0">
                  <a:pos x="17" y="18"/>
                </a:cxn>
                <a:cxn ang="0">
                  <a:pos x="18" y="18"/>
                </a:cxn>
                <a:cxn ang="0">
                  <a:pos x="18" y="4"/>
                </a:cxn>
                <a:cxn ang="0">
                  <a:pos x="17" y="4"/>
                </a:cxn>
                <a:cxn ang="0">
                  <a:pos x="15" y="1"/>
                </a:cxn>
                <a:cxn ang="0">
                  <a:pos x="15" y="0"/>
                </a:cxn>
                <a:cxn ang="0">
                  <a:pos x="0" y="0"/>
                </a:cxn>
                <a:cxn ang="0">
                  <a:pos x="6" y="11"/>
                </a:cxn>
                <a:cxn ang="0">
                  <a:pos x="11" y="9"/>
                </a:cxn>
                <a:cxn ang="0">
                  <a:pos x="14" y="11"/>
                </a:cxn>
                <a:cxn ang="0">
                  <a:pos x="11" y="13"/>
                </a:cxn>
                <a:cxn ang="0">
                  <a:pos x="9" y="11"/>
                </a:cxn>
                <a:cxn ang="0">
                  <a:pos x="11" y="9"/>
                </a:cxn>
              </a:cxnLst>
              <a:rect l="0" t="0" r="r" b="b"/>
              <a:pathLst>
                <a:path w="18" h="21">
                  <a:moveTo>
                    <a:pt x="6" y="11"/>
                  </a:moveTo>
                  <a:cubicBezTo>
                    <a:pt x="6" y="15"/>
                    <a:pt x="4" y="19"/>
                    <a:pt x="1" y="21"/>
                  </a:cubicBezTo>
                  <a:cubicBezTo>
                    <a:pt x="15" y="21"/>
                    <a:pt x="15" y="21"/>
                    <a:pt x="15" y="21"/>
                  </a:cubicBezTo>
                  <a:cubicBezTo>
                    <a:pt x="15" y="21"/>
                    <a:pt x="15" y="21"/>
                    <a:pt x="15" y="21"/>
                  </a:cubicBezTo>
                  <a:cubicBezTo>
                    <a:pt x="15" y="19"/>
                    <a:pt x="16" y="18"/>
                    <a:pt x="17" y="18"/>
                  </a:cubicBezTo>
                  <a:cubicBezTo>
                    <a:pt x="18" y="18"/>
                    <a:pt x="18" y="18"/>
                    <a:pt x="18" y="18"/>
                  </a:cubicBezTo>
                  <a:cubicBezTo>
                    <a:pt x="18" y="4"/>
                    <a:pt x="18" y="4"/>
                    <a:pt x="18" y="4"/>
                  </a:cubicBezTo>
                  <a:cubicBezTo>
                    <a:pt x="17" y="4"/>
                    <a:pt x="17" y="4"/>
                    <a:pt x="17" y="4"/>
                  </a:cubicBezTo>
                  <a:cubicBezTo>
                    <a:pt x="16" y="4"/>
                    <a:pt x="15" y="3"/>
                    <a:pt x="15" y="1"/>
                  </a:cubicBezTo>
                  <a:cubicBezTo>
                    <a:pt x="15" y="0"/>
                    <a:pt x="15" y="0"/>
                    <a:pt x="15" y="0"/>
                  </a:cubicBezTo>
                  <a:cubicBezTo>
                    <a:pt x="0" y="0"/>
                    <a:pt x="0" y="0"/>
                    <a:pt x="0" y="0"/>
                  </a:cubicBezTo>
                  <a:cubicBezTo>
                    <a:pt x="4" y="2"/>
                    <a:pt x="6" y="6"/>
                    <a:pt x="6" y="11"/>
                  </a:cubicBezTo>
                  <a:close/>
                  <a:moveTo>
                    <a:pt x="11" y="9"/>
                  </a:moveTo>
                  <a:cubicBezTo>
                    <a:pt x="13" y="9"/>
                    <a:pt x="14" y="10"/>
                    <a:pt x="14" y="11"/>
                  </a:cubicBezTo>
                  <a:cubicBezTo>
                    <a:pt x="14" y="12"/>
                    <a:pt x="13" y="13"/>
                    <a:pt x="11" y="13"/>
                  </a:cubicBezTo>
                  <a:cubicBezTo>
                    <a:pt x="10" y="13"/>
                    <a:pt x="9" y="12"/>
                    <a:pt x="9" y="11"/>
                  </a:cubicBezTo>
                  <a:cubicBezTo>
                    <a:pt x="9" y="10"/>
                    <a:pt x="10" y="9"/>
                    <a:pt x="11"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23">
              <a:extLst>
                <a:ext uri="{FF2B5EF4-FFF2-40B4-BE49-F238E27FC236}">
                  <a16:creationId xmlns:a16="http://schemas.microsoft.com/office/drawing/2014/main" id="{3DA4A62D-78F9-4B18-990C-5E5AFA7BF82E}"/>
                </a:ext>
              </a:extLst>
            </p:cNvPr>
            <p:cNvSpPr>
              <a:spLocks/>
            </p:cNvSpPr>
            <p:nvPr/>
          </p:nvSpPr>
          <p:spPr bwMode="auto">
            <a:xfrm>
              <a:off x="4581525" y="1981200"/>
              <a:ext cx="73025" cy="73025"/>
            </a:xfrm>
            <a:custGeom>
              <a:avLst/>
              <a:gdLst/>
              <a:ahLst/>
              <a:cxnLst>
                <a:cxn ang="0">
                  <a:pos x="15" y="0"/>
                </a:cxn>
                <a:cxn ang="0">
                  <a:pos x="0" y="0"/>
                </a:cxn>
                <a:cxn ang="0">
                  <a:pos x="6" y="17"/>
                </a:cxn>
                <a:cxn ang="0">
                  <a:pos x="17" y="14"/>
                </a:cxn>
                <a:cxn ang="0">
                  <a:pos x="15" y="0"/>
                </a:cxn>
              </a:cxnLst>
              <a:rect l="0" t="0" r="r" b="b"/>
              <a:pathLst>
                <a:path w="17" h="17">
                  <a:moveTo>
                    <a:pt x="15" y="0"/>
                  </a:moveTo>
                  <a:cubicBezTo>
                    <a:pt x="0" y="0"/>
                    <a:pt x="0" y="0"/>
                    <a:pt x="0" y="0"/>
                  </a:cubicBezTo>
                  <a:cubicBezTo>
                    <a:pt x="1" y="6"/>
                    <a:pt x="3" y="12"/>
                    <a:pt x="6" y="17"/>
                  </a:cubicBezTo>
                  <a:cubicBezTo>
                    <a:pt x="9" y="16"/>
                    <a:pt x="13" y="15"/>
                    <a:pt x="17" y="14"/>
                  </a:cubicBezTo>
                  <a:cubicBezTo>
                    <a:pt x="16" y="10"/>
                    <a:pt x="15" y="5"/>
                    <a:pt x="15"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24">
              <a:extLst>
                <a:ext uri="{FF2B5EF4-FFF2-40B4-BE49-F238E27FC236}">
                  <a16:creationId xmlns:a16="http://schemas.microsoft.com/office/drawing/2014/main" id="{FB17397C-9C95-42BA-BE38-0BA575598C00}"/>
                </a:ext>
              </a:extLst>
            </p:cNvPr>
            <p:cNvSpPr>
              <a:spLocks/>
            </p:cNvSpPr>
            <p:nvPr/>
          </p:nvSpPr>
          <p:spPr bwMode="auto">
            <a:xfrm>
              <a:off x="4581525" y="1892300"/>
              <a:ext cx="73025" cy="73025"/>
            </a:xfrm>
            <a:custGeom>
              <a:avLst/>
              <a:gdLst/>
              <a:ahLst/>
              <a:cxnLst>
                <a:cxn ang="0">
                  <a:pos x="17" y="3"/>
                </a:cxn>
                <a:cxn ang="0">
                  <a:pos x="6" y="0"/>
                </a:cxn>
                <a:cxn ang="0">
                  <a:pos x="0" y="17"/>
                </a:cxn>
                <a:cxn ang="0">
                  <a:pos x="15" y="17"/>
                </a:cxn>
                <a:cxn ang="0">
                  <a:pos x="17" y="3"/>
                </a:cxn>
              </a:cxnLst>
              <a:rect l="0" t="0" r="r" b="b"/>
              <a:pathLst>
                <a:path w="17" h="17">
                  <a:moveTo>
                    <a:pt x="17" y="3"/>
                  </a:moveTo>
                  <a:cubicBezTo>
                    <a:pt x="13" y="2"/>
                    <a:pt x="9" y="1"/>
                    <a:pt x="6" y="0"/>
                  </a:cubicBezTo>
                  <a:cubicBezTo>
                    <a:pt x="3" y="5"/>
                    <a:pt x="1" y="11"/>
                    <a:pt x="0" y="17"/>
                  </a:cubicBezTo>
                  <a:cubicBezTo>
                    <a:pt x="15" y="17"/>
                    <a:pt x="15" y="17"/>
                    <a:pt x="15" y="17"/>
                  </a:cubicBezTo>
                  <a:cubicBezTo>
                    <a:pt x="15" y="12"/>
                    <a:pt x="16" y="7"/>
                    <a:pt x="17" y="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25">
              <a:extLst>
                <a:ext uri="{FF2B5EF4-FFF2-40B4-BE49-F238E27FC236}">
                  <a16:creationId xmlns:a16="http://schemas.microsoft.com/office/drawing/2014/main" id="{67AF1C34-BD68-43E1-A103-180264F4E63B}"/>
                </a:ext>
              </a:extLst>
            </p:cNvPr>
            <p:cNvSpPr>
              <a:spLocks/>
            </p:cNvSpPr>
            <p:nvPr/>
          </p:nvSpPr>
          <p:spPr bwMode="auto">
            <a:xfrm>
              <a:off x="4616450" y="2058988"/>
              <a:ext cx="60325" cy="50800"/>
            </a:xfrm>
            <a:custGeom>
              <a:avLst/>
              <a:gdLst/>
              <a:ahLst/>
              <a:cxnLst>
                <a:cxn ang="0">
                  <a:pos x="10" y="0"/>
                </a:cxn>
                <a:cxn ang="0">
                  <a:pos x="0" y="2"/>
                </a:cxn>
                <a:cxn ang="0">
                  <a:pos x="14" y="12"/>
                </a:cxn>
                <a:cxn ang="0">
                  <a:pos x="14" y="9"/>
                </a:cxn>
                <a:cxn ang="0">
                  <a:pos x="12" y="6"/>
                </a:cxn>
                <a:cxn ang="0">
                  <a:pos x="10" y="0"/>
                </a:cxn>
              </a:cxnLst>
              <a:rect l="0" t="0" r="r" b="b"/>
              <a:pathLst>
                <a:path w="14" h="12">
                  <a:moveTo>
                    <a:pt x="10" y="0"/>
                  </a:moveTo>
                  <a:cubicBezTo>
                    <a:pt x="7" y="1"/>
                    <a:pt x="4" y="1"/>
                    <a:pt x="0" y="2"/>
                  </a:cubicBezTo>
                  <a:cubicBezTo>
                    <a:pt x="4" y="7"/>
                    <a:pt x="9" y="10"/>
                    <a:pt x="14" y="12"/>
                  </a:cubicBezTo>
                  <a:cubicBezTo>
                    <a:pt x="14" y="9"/>
                    <a:pt x="14" y="9"/>
                    <a:pt x="14" y="9"/>
                  </a:cubicBezTo>
                  <a:cubicBezTo>
                    <a:pt x="14" y="8"/>
                    <a:pt x="13" y="7"/>
                    <a:pt x="12" y="6"/>
                  </a:cubicBezTo>
                  <a:cubicBezTo>
                    <a:pt x="12" y="4"/>
                    <a:pt x="11" y="2"/>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26">
              <a:extLst>
                <a:ext uri="{FF2B5EF4-FFF2-40B4-BE49-F238E27FC236}">
                  <a16:creationId xmlns:a16="http://schemas.microsoft.com/office/drawing/2014/main" id="{2D01ADF3-FB78-482F-86CD-F0C0D8841B55}"/>
                </a:ext>
              </a:extLst>
            </p:cNvPr>
            <p:cNvSpPr>
              <a:spLocks/>
            </p:cNvSpPr>
            <p:nvPr/>
          </p:nvSpPr>
          <p:spPr bwMode="auto">
            <a:xfrm>
              <a:off x="4813300" y="1981200"/>
              <a:ext cx="68263" cy="39687"/>
            </a:xfrm>
            <a:custGeom>
              <a:avLst/>
              <a:gdLst/>
              <a:ahLst/>
              <a:cxnLst>
                <a:cxn ang="0">
                  <a:pos x="0" y="9"/>
                </a:cxn>
                <a:cxn ang="0">
                  <a:pos x="14" y="9"/>
                </a:cxn>
                <a:cxn ang="0">
                  <a:pos x="16" y="0"/>
                </a:cxn>
                <a:cxn ang="0">
                  <a:pos x="1" y="0"/>
                </a:cxn>
                <a:cxn ang="0">
                  <a:pos x="0" y="9"/>
                </a:cxn>
              </a:cxnLst>
              <a:rect l="0" t="0" r="r" b="b"/>
              <a:pathLst>
                <a:path w="16" h="9">
                  <a:moveTo>
                    <a:pt x="0" y="9"/>
                  </a:moveTo>
                  <a:cubicBezTo>
                    <a:pt x="14" y="9"/>
                    <a:pt x="14" y="9"/>
                    <a:pt x="14" y="9"/>
                  </a:cubicBezTo>
                  <a:cubicBezTo>
                    <a:pt x="15" y="6"/>
                    <a:pt x="15" y="3"/>
                    <a:pt x="16" y="0"/>
                  </a:cubicBezTo>
                  <a:cubicBezTo>
                    <a:pt x="1" y="0"/>
                    <a:pt x="1" y="0"/>
                    <a:pt x="1" y="0"/>
                  </a:cubicBezTo>
                  <a:cubicBezTo>
                    <a:pt x="1" y="3"/>
                    <a:pt x="1" y="6"/>
                    <a:pt x="0"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27">
              <a:extLst>
                <a:ext uri="{FF2B5EF4-FFF2-40B4-BE49-F238E27FC236}">
                  <a16:creationId xmlns:a16="http://schemas.microsoft.com/office/drawing/2014/main" id="{0AF886FE-1993-4D90-86D1-723F98A391BF}"/>
                </a:ext>
              </a:extLst>
            </p:cNvPr>
            <p:cNvSpPr>
              <a:spLocks/>
            </p:cNvSpPr>
            <p:nvPr/>
          </p:nvSpPr>
          <p:spPr bwMode="auto">
            <a:xfrm>
              <a:off x="4765675" y="1828800"/>
              <a:ext cx="82550" cy="58737"/>
            </a:xfrm>
            <a:custGeom>
              <a:avLst/>
              <a:gdLst/>
              <a:ahLst/>
              <a:cxnLst>
                <a:cxn ang="0">
                  <a:pos x="7" y="9"/>
                </a:cxn>
                <a:cxn ang="0">
                  <a:pos x="9" y="14"/>
                </a:cxn>
                <a:cxn ang="0">
                  <a:pos x="19" y="12"/>
                </a:cxn>
                <a:cxn ang="0">
                  <a:pos x="0" y="0"/>
                </a:cxn>
                <a:cxn ang="0">
                  <a:pos x="0" y="1"/>
                </a:cxn>
                <a:cxn ang="0">
                  <a:pos x="7" y="9"/>
                </a:cxn>
              </a:cxnLst>
              <a:rect l="0" t="0" r="r" b="b"/>
              <a:pathLst>
                <a:path w="19" h="14">
                  <a:moveTo>
                    <a:pt x="7" y="9"/>
                  </a:moveTo>
                  <a:cubicBezTo>
                    <a:pt x="7" y="10"/>
                    <a:pt x="8" y="12"/>
                    <a:pt x="9" y="14"/>
                  </a:cubicBezTo>
                  <a:cubicBezTo>
                    <a:pt x="12" y="14"/>
                    <a:pt x="16" y="13"/>
                    <a:pt x="19" y="12"/>
                  </a:cubicBezTo>
                  <a:cubicBezTo>
                    <a:pt x="14" y="6"/>
                    <a:pt x="7" y="2"/>
                    <a:pt x="0" y="0"/>
                  </a:cubicBezTo>
                  <a:cubicBezTo>
                    <a:pt x="0" y="1"/>
                    <a:pt x="0" y="1"/>
                    <a:pt x="0" y="1"/>
                  </a:cubicBezTo>
                  <a:cubicBezTo>
                    <a:pt x="3" y="3"/>
                    <a:pt x="5" y="5"/>
                    <a:pt x="7"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28">
              <a:extLst>
                <a:ext uri="{FF2B5EF4-FFF2-40B4-BE49-F238E27FC236}">
                  <a16:creationId xmlns:a16="http://schemas.microsoft.com/office/drawing/2014/main" id="{C7E97767-614B-4898-87B9-00A1D9E01793}"/>
                </a:ext>
              </a:extLst>
            </p:cNvPr>
            <p:cNvSpPr>
              <a:spLocks/>
            </p:cNvSpPr>
            <p:nvPr/>
          </p:nvSpPr>
          <p:spPr bwMode="auto">
            <a:xfrm>
              <a:off x="4616450" y="1828800"/>
              <a:ext cx="80963" cy="58737"/>
            </a:xfrm>
            <a:custGeom>
              <a:avLst/>
              <a:gdLst/>
              <a:ahLst/>
              <a:cxnLst>
                <a:cxn ang="0">
                  <a:pos x="10" y="14"/>
                </a:cxn>
                <a:cxn ang="0">
                  <a:pos x="19" y="1"/>
                </a:cxn>
                <a:cxn ang="0">
                  <a:pos x="19" y="0"/>
                </a:cxn>
                <a:cxn ang="0">
                  <a:pos x="0" y="12"/>
                </a:cxn>
                <a:cxn ang="0">
                  <a:pos x="10" y="14"/>
                </a:cxn>
              </a:cxnLst>
              <a:rect l="0" t="0" r="r" b="b"/>
              <a:pathLst>
                <a:path w="19" h="14">
                  <a:moveTo>
                    <a:pt x="10" y="14"/>
                  </a:moveTo>
                  <a:cubicBezTo>
                    <a:pt x="12" y="8"/>
                    <a:pt x="15" y="4"/>
                    <a:pt x="19" y="1"/>
                  </a:cubicBezTo>
                  <a:cubicBezTo>
                    <a:pt x="19" y="0"/>
                    <a:pt x="19" y="0"/>
                    <a:pt x="19" y="0"/>
                  </a:cubicBezTo>
                  <a:cubicBezTo>
                    <a:pt x="12" y="2"/>
                    <a:pt x="5" y="6"/>
                    <a:pt x="0" y="12"/>
                  </a:cubicBezTo>
                  <a:cubicBezTo>
                    <a:pt x="3" y="13"/>
                    <a:pt x="7" y="14"/>
                    <a:pt x="10" y="1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29">
              <a:extLst>
                <a:ext uri="{FF2B5EF4-FFF2-40B4-BE49-F238E27FC236}">
                  <a16:creationId xmlns:a16="http://schemas.microsoft.com/office/drawing/2014/main" id="{9ED58E01-0D47-45A8-B415-8876E06BAC29}"/>
                </a:ext>
              </a:extLst>
            </p:cNvPr>
            <p:cNvSpPr>
              <a:spLocks/>
            </p:cNvSpPr>
            <p:nvPr/>
          </p:nvSpPr>
          <p:spPr bwMode="auto">
            <a:xfrm>
              <a:off x="4808538" y="1892300"/>
              <a:ext cx="73025" cy="73025"/>
            </a:xfrm>
            <a:custGeom>
              <a:avLst/>
              <a:gdLst/>
              <a:ahLst/>
              <a:cxnLst>
                <a:cxn ang="0">
                  <a:pos x="2" y="17"/>
                </a:cxn>
                <a:cxn ang="0">
                  <a:pos x="17" y="17"/>
                </a:cxn>
                <a:cxn ang="0">
                  <a:pos x="11" y="0"/>
                </a:cxn>
                <a:cxn ang="0">
                  <a:pos x="0" y="3"/>
                </a:cxn>
                <a:cxn ang="0">
                  <a:pos x="2" y="17"/>
                </a:cxn>
              </a:cxnLst>
              <a:rect l="0" t="0" r="r" b="b"/>
              <a:pathLst>
                <a:path w="17" h="17">
                  <a:moveTo>
                    <a:pt x="2" y="17"/>
                  </a:moveTo>
                  <a:cubicBezTo>
                    <a:pt x="17" y="17"/>
                    <a:pt x="17" y="17"/>
                    <a:pt x="17" y="17"/>
                  </a:cubicBezTo>
                  <a:cubicBezTo>
                    <a:pt x="16" y="11"/>
                    <a:pt x="14" y="5"/>
                    <a:pt x="11" y="0"/>
                  </a:cubicBezTo>
                  <a:cubicBezTo>
                    <a:pt x="8" y="1"/>
                    <a:pt x="4" y="2"/>
                    <a:pt x="0" y="3"/>
                  </a:cubicBezTo>
                  <a:cubicBezTo>
                    <a:pt x="1" y="7"/>
                    <a:pt x="2" y="12"/>
                    <a:pt x="2" y="1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30">
              <a:extLst>
                <a:ext uri="{FF2B5EF4-FFF2-40B4-BE49-F238E27FC236}">
                  <a16:creationId xmlns:a16="http://schemas.microsoft.com/office/drawing/2014/main" id="{A68BA12E-4B37-484D-A08E-9D63F157C416}"/>
                </a:ext>
              </a:extLst>
            </p:cNvPr>
            <p:cNvSpPr>
              <a:spLocks/>
            </p:cNvSpPr>
            <p:nvPr/>
          </p:nvSpPr>
          <p:spPr bwMode="auto">
            <a:xfrm>
              <a:off x="4740275" y="1836738"/>
              <a:ext cx="47625" cy="60325"/>
            </a:xfrm>
            <a:custGeom>
              <a:avLst/>
              <a:gdLst/>
              <a:ahLst/>
              <a:cxnLst>
                <a:cxn ang="0">
                  <a:pos x="4" y="2"/>
                </a:cxn>
                <a:cxn ang="0">
                  <a:pos x="0" y="0"/>
                </a:cxn>
                <a:cxn ang="0">
                  <a:pos x="0" y="14"/>
                </a:cxn>
                <a:cxn ang="0">
                  <a:pos x="11" y="13"/>
                </a:cxn>
                <a:cxn ang="0">
                  <a:pos x="4" y="2"/>
                </a:cxn>
              </a:cxnLst>
              <a:rect l="0" t="0" r="r" b="b"/>
              <a:pathLst>
                <a:path w="11" h="14">
                  <a:moveTo>
                    <a:pt x="4" y="2"/>
                  </a:moveTo>
                  <a:cubicBezTo>
                    <a:pt x="3" y="1"/>
                    <a:pt x="1" y="0"/>
                    <a:pt x="0" y="0"/>
                  </a:cubicBezTo>
                  <a:cubicBezTo>
                    <a:pt x="0" y="14"/>
                    <a:pt x="0" y="14"/>
                    <a:pt x="0" y="14"/>
                  </a:cubicBezTo>
                  <a:cubicBezTo>
                    <a:pt x="4" y="14"/>
                    <a:pt x="7" y="13"/>
                    <a:pt x="11" y="13"/>
                  </a:cubicBezTo>
                  <a:cubicBezTo>
                    <a:pt x="9" y="8"/>
                    <a:pt x="6" y="4"/>
                    <a:pt x="4"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31">
              <a:extLst>
                <a:ext uri="{FF2B5EF4-FFF2-40B4-BE49-F238E27FC236}">
                  <a16:creationId xmlns:a16="http://schemas.microsoft.com/office/drawing/2014/main" id="{A9183120-FCC4-442A-9565-FD08EAFE3152}"/>
                </a:ext>
              </a:extLst>
            </p:cNvPr>
            <p:cNvSpPr>
              <a:spLocks/>
            </p:cNvSpPr>
            <p:nvPr/>
          </p:nvSpPr>
          <p:spPr bwMode="auto">
            <a:xfrm>
              <a:off x="4664075" y="1981200"/>
              <a:ext cx="58738" cy="55562"/>
            </a:xfrm>
            <a:custGeom>
              <a:avLst/>
              <a:gdLst/>
              <a:ahLst/>
              <a:cxnLst>
                <a:cxn ang="0">
                  <a:pos x="14" y="0"/>
                </a:cxn>
                <a:cxn ang="0">
                  <a:pos x="0" y="0"/>
                </a:cxn>
                <a:cxn ang="0">
                  <a:pos x="2" y="13"/>
                </a:cxn>
                <a:cxn ang="0">
                  <a:pos x="3" y="13"/>
                </a:cxn>
                <a:cxn ang="0">
                  <a:pos x="3" y="9"/>
                </a:cxn>
                <a:cxn ang="0">
                  <a:pos x="14" y="9"/>
                </a:cxn>
                <a:cxn ang="0">
                  <a:pos x="14" y="0"/>
                </a:cxn>
              </a:cxnLst>
              <a:rect l="0" t="0" r="r" b="b"/>
              <a:pathLst>
                <a:path w="14" h="13">
                  <a:moveTo>
                    <a:pt x="14" y="0"/>
                  </a:moveTo>
                  <a:cubicBezTo>
                    <a:pt x="0" y="0"/>
                    <a:pt x="0" y="0"/>
                    <a:pt x="0" y="0"/>
                  </a:cubicBezTo>
                  <a:cubicBezTo>
                    <a:pt x="0" y="5"/>
                    <a:pt x="1" y="9"/>
                    <a:pt x="2" y="13"/>
                  </a:cubicBezTo>
                  <a:cubicBezTo>
                    <a:pt x="2" y="13"/>
                    <a:pt x="3" y="13"/>
                    <a:pt x="3" y="13"/>
                  </a:cubicBezTo>
                  <a:cubicBezTo>
                    <a:pt x="3" y="9"/>
                    <a:pt x="3" y="9"/>
                    <a:pt x="3" y="9"/>
                  </a:cubicBezTo>
                  <a:cubicBezTo>
                    <a:pt x="14" y="9"/>
                    <a:pt x="14" y="9"/>
                    <a:pt x="14" y="9"/>
                  </a:cubicBezTo>
                  <a:lnTo>
                    <a:pt x="1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32">
              <a:extLst>
                <a:ext uri="{FF2B5EF4-FFF2-40B4-BE49-F238E27FC236}">
                  <a16:creationId xmlns:a16="http://schemas.microsoft.com/office/drawing/2014/main" id="{C89C9992-2E5D-4E28-B5BE-C86300A90B9D}"/>
                </a:ext>
              </a:extLst>
            </p:cNvPr>
            <p:cNvSpPr>
              <a:spLocks/>
            </p:cNvSpPr>
            <p:nvPr/>
          </p:nvSpPr>
          <p:spPr bwMode="auto">
            <a:xfrm>
              <a:off x="4664075" y="1909763"/>
              <a:ext cx="58738" cy="55562"/>
            </a:xfrm>
            <a:custGeom>
              <a:avLst/>
              <a:gdLst/>
              <a:ahLst/>
              <a:cxnLst>
                <a:cxn ang="0">
                  <a:pos x="0" y="13"/>
                </a:cxn>
                <a:cxn ang="0">
                  <a:pos x="14" y="13"/>
                </a:cxn>
                <a:cxn ang="0">
                  <a:pos x="14" y="1"/>
                </a:cxn>
                <a:cxn ang="0">
                  <a:pos x="2" y="0"/>
                </a:cxn>
                <a:cxn ang="0">
                  <a:pos x="0" y="13"/>
                </a:cxn>
              </a:cxnLst>
              <a:rect l="0" t="0" r="r" b="b"/>
              <a:pathLst>
                <a:path w="14" h="13">
                  <a:moveTo>
                    <a:pt x="0" y="13"/>
                  </a:moveTo>
                  <a:cubicBezTo>
                    <a:pt x="14" y="13"/>
                    <a:pt x="14" y="13"/>
                    <a:pt x="14" y="13"/>
                  </a:cubicBezTo>
                  <a:cubicBezTo>
                    <a:pt x="14" y="1"/>
                    <a:pt x="14" y="1"/>
                    <a:pt x="14" y="1"/>
                  </a:cubicBezTo>
                  <a:cubicBezTo>
                    <a:pt x="10" y="1"/>
                    <a:pt x="6" y="0"/>
                    <a:pt x="2" y="0"/>
                  </a:cubicBezTo>
                  <a:cubicBezTo>
                    <a:pt x="1" y="4"/>
                    <a:pt x="0" y="8"/>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33">
              <a:extLst>
                <a:ext uri="{FF2B5EF4-FFF2-40B4-BE49-F238E27FC236}">
                  <a16:creationId xmlns:a16="http://schemas.microsoft.com/office/drawing/2014/main" id="{7122CF1D-4769-4A94-965D-ADBCB9DB8662}"/>
                </a:ext>
              </a:extLst>
            </p:cNvPr>
            <p:cNvSpPr>
              <a:spLocks/>
            </p:cNvSpPr>
            <p:nvPr/>
          </p:nvSpPr>
          <p:spPr bwMode="auto">
            <a:xfrm>
              <a:off x="4676775" y="1836738"/>
              <a:ext cx="46038" cy="60325"/>
            </a:xfrm>
            <a:custGeom>
              <a:avLst/>
              <a:gdLst/>
              <a:ahLst/>
              <a:cxnLst>
                <a:cxn ang="0">
                  <a:pos x="0" y="13"/>
                </a:cxn>
                <a:cxn ang="0">
                  <a:pos x="11" y="14"/>
                </a:cxn>
                <a:cxn ang="0">
                  <a:pos x="11" y="0"/>
                </a:cxn>
                <a:cxn ang="0">
                  <a:pos x="7" y="2"/>
                </a:cxn>
                <a:cxn ang="0">
                  <a:pos x="2" y="9"/>
                </a:cxn>
                <a:cxn ang="0">
                  <a:pos x="0" y="13"/>
                </a:cxn>
              </a:cxnLst>
              <a:rect l="0" t="0" r="r" b="b"/>
              <a:pathLst>
                <a:path w="11" h="14">
                  <a:moveTo>
                    <a:pt x="0" y="13"/>
                  </a:moveTo>
                  <a:cubicBezTo>
                    <a:pt x="4" y="13"/>
                    <a:pt x="7" y="14"/>
                    <a:pt x="11" y="14"/>
                  </a:cubicBezTo>
                  <a:cubicBezTo>
                    <a:pt x="11" y="0"/>
                    <a:pt x="11" y="0"/>
                    <a:pt x="11" y="0"/>
                  </a:cubicBezTo>
                  <a:cubicBezTo>
                    <a:pt x="10" y="0"/>
                    <a:pt x="9" y="1"/>
                    <a:pt x="7" y="2"/>
                  </a:cubicBezTo>
                  <a:cubicBezTo>
                    <a:pt x="5" y="3"/>
                    <a:pt x="4" y="6"/>
                    <a:pt x="2" y="9"/>
                  </a:cubicBezTo>
                  <a:cubicBezTo>
                    <a:pt x="1" y="10"/>
                    <a:pt x="1" y="11"/>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34">
              <a:extLst>
                <a:ext uri="{FF2B5EF4-FFF2-40B4-BE49-F238E27FC236}">
                  <a16:creationId xmlns:a16="http://schemas.microsoft.com/office/drawing/2014/main" id="{7FDE47AF-EF16-4D83-B614-3139832CC0E1}"/>
                </a:ext>
              </a:extLst>
            </p:cNvPr>
            <p:cNvSpPr>
              <a:spLocks/>
            </p:cNvSpPr>
            <p:nvPr/>
          </p:nvSpPr>
          <p:spPr bwMode="auto">
            <a:xfrm>
              <a:off x="4740275" y="1909763"/>
              <a:ext cx="60325" cy="55562"/>
            </a:xfrm>
            <a:custGeom>
              <a:avLst/>
              <a:gdLst/>
              <a:ahLst/>
              <a:cxnLst>
                <a:cxn ang="0">
                  <a:pos x="12" y="0"/>
                </a:cxn>
                <a:cxn ang="0">
                  <a:pos x="0" y="1"/>
                </a:cxn>
                <a:cxn ang="0">
                  <a:pos x="0" y="13"/>
                </a:cxn>
                <a:cxn ang="0">
                  <a:pos x="14" y="13"/>
                </a:cxn>
                <a:cxn ang="0">
                  <a:pos x="12" y="0"/>
                </a:cxn>
              </a:cxnLst>
              <a:rect l="0" t="0" r="r" b="b"/>
              <a:pathLst>
                <a:path w="14" h="13">
                  <a:moveTo>
                    <a:pt x="12" y="0"/>
                  </a:moveTo>
                  <a:cubicBezTo>
                    <a:pt x="8" y="0"/>
                    <a:pt x="4" y="1"/>
                    <a:pt x="0" y="1"/>
                  </a:cubicBezTo>
                  <a:cubicBezTo>
                    <a:pt x="0" y="13"/>
                    <a:pt x="0" y="13"/>
                    <a:pt x="0" y="13"/>
                  </a:cubicBezTo>
                  <a:cubicBezTo>
                    <a:pt x="14" y="13"/>
                    <a:pt x="14" y="13"/>
                    <a:pt x="14" y="13"/>
                  </a:cubicBezTo>
                  <a:cubicBezTo>
                    <a:pt x="14" y="8"/>
                    <a:pt x="13" y="4"/>
                    <a:pt x="1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35">
              <a:extLst>
                <a:ext uri="{FF2B5EF4-FFF2-40B4-BE49-F238E27FC236}">
                  <a16:creationId xmlns:a16="http://schemas.microsoft.com/office/drawing/2014/main" id="{55FF2753-9A68-472D-BF84-BC1FC7AF72B1}"/>
                </a:ext>
              </a:extLst>
            </p:cNvPr>
            <p:cNvSpPr>
              <a:spLocks/>
            </p:cNvSpPr>
            <p:nvPr/>
          </p:nvSpPr>
          <p:spPr bwMode="auto">
            <a:xfrm>
              <a:off x="4740275" y="1981200"/>
              <a:ext cx="60325" cy="39687"/>
            </a:xfrm>
            <a:custGeom>
              <a:avLst/>
              <a:gdLst/>
              <a:ahLst/>
              <a:cxnLst>
                <a:cxn ang="0">
                  <a:pos x="14" y="0"/>
                </a:cxn>
                <a:cxn ang="0">
                  <a:pos x="0" y="0"/>
                </a:cxn>
                <a:cxn ang="0">
                  <a:pos x="0" y="9"/>
                </a:cxn>
                <a:cxn ang="0">
                  <a:pos x="13" y="9"/>
                </a:cxn>
                <a:cxn ang="0">
                  <a:pos x="14" y="0"/>
                </a:cxn>
              </a:cxnLst>
              <a:rect l="0" t="0" r="r" b="b"/>
              <a:pathLst>
                <a:path w="14" h="9">
                  <a:moveTo>
                    <a:pt x="14" y="0"/>
                  </a:moveTo>
                  <a:cubicBezTo>
                    <a:pt x="0" y="0"/>
                    <a:pt x="0" y="0"/>
                    <a:pt x="0" y="0"/>
                  </a:cubicBezTo>
                  <a:cubicBezTo>
                    <a:pt x="0" y="9"/>
                    <a:pt x="0" y="9"/>
                    <a:pt x="0" y="9"/>
                  </a:cubicBezTo>
                  <a:cubicBezTo>
                    <a:pt x="13" y="9"/>
                    <a:pt x="13" y="9"/>
                    <a:pt x="13" y="9"/>
                  </a:cubicBezTo>
                  <a:cubicBezTo>
                    <a:pt x="14" y="6"/>
                    <a:pt x="14" y="3"/>
                    <a:pt x="1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6" name="Freeform 214">
            <a:extLst>
              <a:ext uri="{FF2B5EF4-FFF2-40B4-BE49-F238E27FC236}">
                <a16:creationId xmlns:a16="http://schemas.microsoft.com/office/drawing/2014/main" id="{65CBDF89-2595-45EC-886C-2AE8F1960142}"/>
              </a:ext>
            </a:extLst>
          </p:cNvPr>
          <p:cNvSpPr>
            <a:spLocks noChangeAspect="1" noEditPoints="1"/>
          </p:cNvSpPr>
          <p:nvPr/>
        </p:nvSpPr>
        <p:spPr bwMode="auto">
          <a:xfrm>
            <a:off x="6495781" y="5174379"/>
            <a:ext cx="468701" cy="457200"/>
          </a:xfrm>
          <a:custGeom>
            <a:avLst/>
            <a:gdLst>
              <a:gd name="T0" fmla="*/ 58 w 128"/>
              <a:gd name="T1" fmla="*/ 67 h 125"/>
              <a:gd name="T2" fmla="*/ 115 w 128"/>
              <a:gd name="T3" fmla="*/ 67 h 125"/>
              <a:gd name="T4" fmla="*/ 58 w 128"/>
              <a:gd name="T5" fmla="*/ 125 h 125"/>
              <a:gd name="T6" fmla="*/ 0 w 128"/>
              <a:gd name="T7" fmla="*/ 67 h 125"/>
              <a:gd name="T8" fmla="*/ 58 w 128"/>
              <a:gd name="T9" fmla="*/ 10 h 125"/>
              <a:gd name="T10" fmla="*/ 58 w 128"/>
              <a:gd name="T11" fmla="*/ 67 h 125"/>
              <a:gd name="T12" fmla="*/ 70 w 128"/>
              <a:gd name="T13" fmla="*/ 58 h 125"/>
              <a:gd name="T14" fmla="*/ 128 w 128"/>
              <a:gd name="T15" fmla="*/ 58 h 125"/>
              <a:gd name="T16" fmla="*/ 70 w 128"/>
              <a:gd name="T17" fmla="*/ 0 h 125"/>
              <a:gd name="T18" fmla="*/ 70 w 128"/>
              <a:gd name="T19" fmla="*/ 5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5">
                <a:moveTo>
                  <a:pt x="58" y="67"/>
                </a:moveTo>
                <a:cubicBezTo>
                  <a:pt x="115" y="67"/>
                  <a:pt x="115" y="67"/>
                  <a:pt x="115" y="67"/>
                </a:cubicBezTo>
                <a:cubicBezTo>
                  <a:pt x="115" y="99"/>
                  <a:pt x="89" y="125"/>
                  <a:pt x="58" y="125"/>
                </a:cubicBezTo>
                <a:cubicBezTo>
                  <a:pt x="26" y="125"/>
                  <a:pt x="0" y="99"/>
                  <a:pt x="0" y="67"/>
                </a:cubicBezTo>
                <a:cubicBezTo>
                  <a:pt x="0" y="36"/>
                  <a:pt x="26" y="10"/>
                  <a:pt x="58" y="10"/>
                </a:cubicBezTo>
                <a:cubicBezTo>
                  <a:pt x="58" y="67"/>
                  <a:pt x="58" y="67"/>
                  <a:pt x="58" y="67"/>
                </a:cubicBezTo>
                <a:close/>
                <a:moveTo>
                  <a:pt x="70" y="58"/>
                </a:moveTo>
                <a:cubicBezTo>
                  <a:pt x="128" y="58"/>
                  <a:pt x="128" y="58"/>
                  <a:pt x="128" y="58"/>
                </a:cubicBezTo>
                <a:cubicBezTo>
                  <a:pt x="128" y="26"/>
                  <a:pt x="102" y="0"/>
                  <a:pt x="70" y="0"/>
                </a:cubicBezTo>
                <a:cubicBezTo>
                  <a:pt x="70" y="58"/>
                  <a:pt x="70" y="58"/>
                  <a:pt x="70" y="5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101">
            <a:extLst>
              <a:ext uri="{FF2B5EF4-FFF2-40B4-BE49-F238E27FC236}">
                <a16:creationId xmlns:a16="http://schemas.microsoft.com/office/drawing/2014/main" id="{6587B3C2-FD75-40AE-BA14-C714E59A2864}"/>
              </a:ext>
            </a:extLst>
          </p:cNvPr>
          <p:cNvSpPr>
            <a:spLocks noChangeAspect="1" noEditPoints="1"/>
          </p:cNvSpPr>
          <p:nvPr/>
        </p:nvSpPr>
        <p:spPr bwMode="auto">
          <a:xfrm>
            <a:off x="6393933" y="2007853"/>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3" name="Freeform: Shape 102">
            <a:extLst>
              <a:ext uri="{FF2B5EF4-FFF2-40B4-BE49-F238E27FC236}">
                <a16:creationId xmlns:a16="http://schemas.microsoft.com/office/drawing/2014/main" id="{CD4ADD8C-0B70-4BBC-ACFB-EF46BE2E2DCB}"/>
              </a:ext>
            </a:extLst>
          </p:cNvPr>
          <p:cNvSpPr>
            <a:spLocks/>
          </p:cNvSpPr>
          <p:nvPr/>
        </p:nvSpPr>
        <p:spPr>
          <a:xfrm>
            <a:off x="365760" y="2169748"/>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C30000"/>
              </a:gs>
              <a:gs pos="5000">
                <a:srgbClr val="027C91"/>
              </a:gs>
              <a:gs pos="65000">
                <a:srgbClr val="4781CB"/>
              </a:gs>
              <a:gs pos="95000">
                <a:srgbClr val="01AA8D"/>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Box 111">
            <a:extLst>
              <a:ext uri="{FF2B5EF4-FFF2-40B4-BE49-F238E27FC236}">
                <a16:creationId xmlns:a16="http://schemas.microsoft.com/office/drawing/2014/main" id="{605432D9-A0ED-4EBC-A867-0565E7E769FC}"/>
              </a:ext>
            </a:extLst>
          </p:cNvPr>
          <p:cNvSpPr txBox="1"/>
          <p:nvPr/>
        </p:nvSpPr>
        <p:spPr>
          <a:xfrm>
            <a:off x="1280160" y="2438127"/>
            <a:ext cx="2403810" cy="898708"/>
          </a:xfrm>
          <a:prstGeom prst="rect">
            <a:avLst/>
          </a:prstGeom>
          <a:noFill/>
        </p:spPr>
        <p:txBody>
          <a:bodyPr wrap="square" rtlCol="0">
            <a:spAutoFit/>
          </a:bodyPr>
          <a:lstStyle/>
          <a:p>
            <a:pPr defTabSz="1219170">
              <a:spcBef>
                <a:spcPct val="20000"/>
              </a:spcBef>
              <a:defRPr/>
            </a:pPr>
            <a:r>
              <a:rPr lang="en-US" sz="1400" dirty="0">
                <a:solidFill>
                  <a:srgbClr val="01AA8D"/>
                </a:solidFill>
                <a:latin typeface="Bernard MT Condensed" panose="02050806060905020404" pitchFamily="18" charset="0"/>
              </a:rPr>
              <a:t>LOREM IPSUM DOLOR</a:t>
            </a:r>
          </a:p>
          <a:p>
            <a:pPr defTabSz="1219170">
              <a:spcBef>
                <a:spcPct val="20000"/>
              </a:spcBef>
              <a:defRPr/>
            </a:pPr>
            <a:endParaRPr lang="en-US" sz="200" b="1" dirty="0">
              <a:solidFill>
                <a:srgbClr val="56595E"/>
              </a:solidFill>
              <a:latin typeface="Candara" panose="020E0502030303020204" pitchFamily="34" charset="0"/>
            </a:endParaRPr>
          </a:p>
          <a:p>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21" name="TextBox 120">
            <a:extLst>
              <a:ext uri="{FF2B5EF4-FFF2-40B4-BE49-F238E27FC236}">
                <a16:creationId xmlns:a16="http://schemas.microsoft.com/office/drawing/2014/main" id="{227C3D58-433C-4372-823E-CCAA696210E5}"/>
              </a:ext>
            </a:extLst>
          </p:cNvPr>
          <p:cNvSpPr txBox="1"/>
          <p:nvPr/>
        </p:nvSpPr>
        <p:spPr>
          <a:xfrm>
            <a:off x="1280160" y="3527059"/>
            <a:ext cx="2403810" cy="898708"/>
          </a:xfrm>
          <a:prstGeom prst="rect">
            <a:avLst/>
          </a:prstGeom>
          <a:noFill/>
        </p:spPr>
        <p:txBody>
          <a:bodyPr wrap="square" rtlCol="0">
            <a:spAutoFit/>
          </a:bodyPr>
          <a:lstStyle/>
          <a:p>
            <a:pPr defTabSz="1219170">
              <a:spcBef>
                <a:spcPct val="20000"/>
              </a:spcBef>
              <a:defRPr/>
            </a:pPr>
            <a:r>
              <a:rPr lang="en-US" sz="1400" dirty="0">
                <a:solidFill>
                  <a:srgbClr val="4781CB"/>
                </a:solidFill>
                <a:latin typeface="Bernard MT Condensed" panose="02050806060905020404" pitchFamily="18" charset="0"/>
              </a:rPr>
              <a:t>LOREM IPSUM DOLOR</a:t>
            </a:r>
          </a:p>
          <a:p>
            <a:pPr defTabSz="1219170">
              <a:spcBef>
                <a:spcPct val="20000"/>
              </a:spcBef>
              <a:defRPr/>
            </a:pPr>
            <a:endParaRPr lang="en-US" sz="200" b="1" dirty="0">
              <a:solidFill>
                <a:srgbClr val="56595E"/>
              </a:solidFill>
              <a:latin typeface="Candara" panose="020E0502030303020204" pitchFamily="34" charset="0"/>
            </a:endParaRPr>
          </a:p>
          <a:p>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23" name="TextBox 122">
            <a:extLst>
              <a:ext uri="{FF2B5EF4-FFF2-40B4-BE49-F238E27FC236}">
                <a16:creationId xmlns:a16="http://schemas.microsoft.com/office/drawing/2014/main" id="{897F910B-71CA-484A-B57F-F4377145386E}"/>
              </a:ext>
            </a:extLst>
          </p:cNvPr>
          <p:cNvSpPr txBox="1"/>
          <p:nvPr/>
        </p:nvSpPr>
        <p:spPr>
          <a:xfrm>
            <a:off x="1280160" y="4628084"/>
            <a:ext cx="2403810" cy="898708"/>
          </a:xfrm>
          <a:prstGeom prst="rect">
            <a:avLst/>
          </a:prstGeom>
          <a:noFill/>
        </p:spPr>
        <p:txBody>
          <a:bodyPr wrap="square" rtlCol="0">
            <a:spAutoFit/>
          </a:bodyPr>
          <a:lstStyle/>
          <a:p>
            <a:pPr defTabSz="1219170">
              <a:spcBef>
                <a:spcPct val="20000"/>
              </a:spcBef>
              <a:defRPr/>
            </a:pPr>
            <a:r>
              <a:rPr lang="en-US" sz="1400" dirty="0">
                <a:solidFill>
                  <a:srgbClr val="C30000"/>
                </a:solidFill>
                <a:latin typeface="Bernard MT Condensed" panose="02050806060905020404" pitchFamily="18" charset="0"/>
              </a:rPr>
              <a:t>LOREM IPSUM DOLOR</a:t>
            </a:r>
          </a:p>
          <a:p>
            <a:pPr defTabSz="1219170">
              <a:spcBef>
                <a:spcPct val="20000"/>
              </a:spcBef>
              <a:defRPr/>
            </a:pPr>
            <a:endParaRPr lang="en-US" sz="200" b="1" dirty="0">
              <a:solidFill>
                <a:srgbClr val="56595E"/>
              </a:solidFill>
              <a:latin typeface="Candara" panose="020E0502030303020204" pitchFamily="34" charset="0"/>
            </a:endParaRPr>
          </a:p>
          <a:p>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25" name="TextBox 124">
            <a:extLst>
              <a:ext uri="{FF2B5EF4-FFF2-40B4-BE49-F238E27FC236}">
                <a16:creationId xmlns:a16="http://schemas.microsoft.com/office/drawing/2014/main" id="{507C1342-E9A6-4ABC-8573-AD683FC5B49C}"/>
              </a:ext>
            </a:extLst>
          </p:cNvPr>
          <p:cNvSpPr txBox="1"/>
          <p:nvPr/>
        </p:nvSpPr>
        <p:spPr>
          <a:xfrm>
            <a:off x="1280160" y="5724758"/>
            <a:ext cx="2403810" cy="898708"/>
          </a:xfrm>
          <a:prstGeom prst="rect">
            <a:avLst/>
          </a:prstGeom>
          <a:noFill/>
        </p:spPr>
        <p:txBody>
          <a:bodyPr wrap="square" rtlCol="0">
            <a:spAutoFit/>
          </a:bodyPr>
          <a:lstStyle/>
          <a:p>
            <a:pPr defTabSz="1219170">
              <a:spcBef>
                <a:spcPct val="20000"/>
              </a:spcBef>
              <a:defRPr/>
            </a:pPr>
            <a:r>
              <a:rPr lang="en-US" sz="1400" dirty="0">
                <a:solidFill>
                  <a:srgbClr val="027C91"/>
                </a:solidFill>
                <a:latin typeface="Bernard MT Condensed" panose="02050806060905020404" pitchFamily="18" charset="0"/>
              </a:rPr>
              <a:t>LOREM IPSUM DOLOR</a:t>
            </a:r>
          </a:p>
          <a:p>
            <a:pPr defTabSz="1219170">
              <a:spcBef>
                <a:spcPct val="20000"/>
              </a:spcBef>
              <a:defRPr/>
            </a:pPr>
            <a:endParaRPr lang="en-US" sz="200" b="1" dirty="0">
              <a:solidFill>
                <a:srgbClr val="56595E"/>
              </a:solidFill>
              <a:latin typeface="Candara" panose="020E0502030303020204" pitchFamily="34" charset="0"/>
            </a:endParaRPr>
          </a:p>
          <a:p>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28" name="TextBox 127">
            <a:extLst>
              <a:ext uri="{FF2B5EF4-FFF2-40B4-BE49-F238E27FC236}">
                <a16:creationId xmlns:a16="http://schemas.microsoft.com/office/drawing/2014/main" id="{E1E1612F-D5EE-4204-A465-2FC2D38CE499}"/>
              </a:ext>
            </a:extLst>
          </p:cNvPr>
          <p:cNvSpPr txBox="1"/>
          <p:nvPr/>
        </p:nvSpPr>
        <p:spPr>
          <a:xfrm>
            <a:off x="8467369" y="1024779"/>
            <a:ext cx="2403810" cy="898708"/>
          </a:xfrm>
          <a:prstGeom prst="rect">
            <a:avLst/>
          </a:prstGeom>
          <a:noFill/>
        </p:spPr>
        <p:txBody>
          <a:bodyPr wrap="square" rtlCol="0">
            <a:spAutoFit/>
          </a:bodyPr>
          <a:lstStyle/>
          <a:p>
            <a:pPr algn="r" defTabSz="1219170">
              <a:spcBef>
                <a:spcPct val="20000"/>
              </a:spcBef>
              <a:defRPr/>
            </a:pPr>
            <a:r>
              <a:rPr lang="en-US" sz="1400" dirty="0">
                <a:solidFill>
                  <a:srgbClr val="FF2B2A"/>
                </a:solidFill>
                <a:latin typeface="Bernard MT Condensed" panose="02050806060905020404" pitchFamily="18" charset="0"/>
              </a:rPr>
              <a:t>LOREM IPSUM DOLOR</a:t>
            </a:r>
          </a:p>
          <a:p>
            <a:pPr algn="r" defTabSz="1219170">
              <a:spcBef>
                <a:spcPct val="20000"/>
              </a:spcBef>
              <a:defRPr/>
            </a:pPr>
            <a:endParaRPr lang="en-US" sz="200" b="1" dirty="0">
              <a:solidFill>
                <a:srgbClr val="56595E"/>
              </a:solidFill>
              <a:latin typeface="Candara" panose="020E0502030303020204" pitchFamily="34" charset="0"/>
            </a:endParaRPr>
          </a:p>
          <a:p>
            <a:pPr algn="r"/>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30" name="TextBox 129">
            <a:extLst>
              <a:ext uri="{FF2B5EF4-FFF2-40B4-BE49-F238E27FC236}">
                <a16:creationId xmlns:a16="http://schemas.microsoft.com/office/drawing/2014/main" id="{A40510BE-E6B6-42F7-A71C-66F6006610AD}"/>
              </a:ext>
            </a:extLst>
          </p:cNvPr>
          <p:cNvSpPr txBox="1"/>
          <p:nvPr/>
        </p:nvSpPr>
        <p:spPr>
          <a:xfrm>
            <a:off x="8467369" y="2113711"/>
            <a:ext cx="2403810" cy="898708"/>
          </a:xfrm>
          <a:prstGeom prst="rect">
            <a:avLst/>
          </a:prstGeom>
          <a:noFill/>
        </p:spPr>
        <p:txBody>
          <a:bodyPr wrap="square" rtlCol="0">
            <a:spAutoFit/>
          </a:bodyPr>
          <a:lstStyle/>
          <a:p>
            <a:pPr algn="r" defTabSz="1219170">
              <a:spcBef>
                <a:spcPct val="20000"/>
              </a:spcBef>
              <a:defRPr/>
            </a:pPr>
            <a:r>
              <a:rPr lang="en-US" sz="1400" dirty="0">
                <a:solidFill>
                  <a:srgbClr val="85C401"/>
                </a:solidFill>
                <a:latin typeface="Bernard MT Condensed" panose="02050806060905020404" pitchFamily="18" charset="0"/>
              </a:rPr>
              <a:t>LOREM IPSUM DOLOR</a:t>
            </a:r>
          </a:p>
          <a:p>
            <a:pPr algn="r" defTabSz="1219170">
              <a:spcBef>
                <a:spcPct val="20000"/>
              </a:spcBef>
              <a:defRPr/>
            </a:pPr>
            <a:endParaRPr lang="en-US" sz="200" b="1" dirty="0">
              <a:solidFill>
                <a:srgbClr val="56595E"/>
              </a:solidFill>
              <a:latin typeface="Candara" panose="020E0502030303020204" pitchFamily="34" charset="0"/>
            </a:endParaRPr>
          </a:p>
          <a:p>
            <a:pPr algn="r"/>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32" name="TextBox 131">
            <a:extLst>
              <a:ext uri="{FF2B5EF4-FFF2-40B4-BE49-F238E27FC236}">
                <a16:creationId xmlns:a16="http://schemas.microsoft.com/office/drawing/2014/main" id="{60269821-AAD5-49E4-9EF9-6E3DB4E5F917}"/>
              </a:ext>
            </a:extLst>
          </p:cNvPr>
          <p:cNvSpPr txBox="1"/>
          <p:nvPr/>
        </p:nvSpPr>
        <p:spPr>
          <a:xfrm>
            <a:off x="8467369" y="3214736"/>
            <a:ext cx="2403810" cy="898708"/>
          </a:xfrm>
          <a:prstGeom prst="rect">
            <a:avLst/>
          </a:prstGeom>
          <a:noFill/>
        </p:spPr>
        <p:txBody>
          <a:bodyPr wrap="square" rtlCol="0">
            <a:spAutoFit/>
          </a:bodyPr>
          <a:lstStyle/>
          <a:p>
            <a:pPr algn="r" defTabSz="1219170">
              <a:spcBef>
                <a:spcPct val="20000"/>
              </a:spcBef>
              <a:defRPr/>
            </a:pPr>
            <a:r>
              <a:rPr lang="en-US" sz="1400" dirty="0">
                <a:solidFill>
                  <a:srgbClr val="3EB8CD"/>
                </a:solidFill>
                <a:latin typeface="Bernard MT Condensed" panose="02050806060905020404" pitchFamily="18" charset="0"/>
              </a:rPr>
              <a:t>LOREM IPSUM DOLOR</a:t>
            </a:r>
          </a:p>
          <a:p>
            <a:pPr algn="r" defTabSz="1219170">
              <a:spcBef>
                <a:spcPct val="20000"/>
              </a:spcBef>
              <a:defRPr/>
            </a:pPr>
            <a:endParaRPr lang="en-US" sz="200" b="1" dirty="0">
              <a:solidFill>
                <a:srgbClr val="56595E"/>
              </a:solidFill>
              <a:latin typeface="Candara" panose="020E0502030303020204" pitchFamily="34" charset="0"/>
            </a:endParaRPr>
          </a:p>
          <a:p>
            <a:pPr algn="r"/>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34" name="TextBox 133">
            <a:extLst>
              <a:ext uri="{FF2B5EF4-FFF2-40B4-BE49-F238E27FC236}">
                <a16:creationId xmlns:a16="http://schemas.microsoft.com/office/drawing/2014/main" id="{7B6A4081-61FD-4D2F-B2BF-01721AD00C24}"/>
              </a:ext>
            </a:extLst>
          </p:cNvPr>
          <p:cNvSpPr txBox="1"/>
          <p:nvPr/>
        </p:nvSpPr>
        <p:spPr>
          <a:xfrm>
            <a:off x="8467369" y="4311410"/>
            <a:ext cx="2403810" cy="898708"/>
          </a:xfrm>
          <a:prstGeom prst="rect">
            <a:avLst/>
          </a:prstGeom>
          <a:noFill/>
        </p:spPr>
        <p:txBody>
          <a:bodyPr wrap="square" rtlCol="0">
            <a:spAutoFit/>
          </a:bodyPr>
          <a:lstStyle/>
          <a:p>
            <a:pPr algn="r" defTabSz="1219170">
              <a:spcBef>
                <a:spcPct val="20000"/>
              </a:spcBef>
              <a:defRPr/>
            </a:pPr>
            <a:r>
              <a:rPr lang="en-US" sz="1400" dirty="0">
                <a:solidFill>
                  <a:srgbClr val="FFA803"/>
                </a:solidFill>
                <a:latin typeface="Bernard MT Condensed" panose="02050806060905020404" pitchFamily="18" charset="0"/>
              </a:rPr>
              <a:t>LOREM IPSUM DOLOR</a:t>
            </a:r>
          </a:p>
          <a:p>
            <a:pPr algn="r" defTabSz="1219170">
              <a:spcBef>
                <a:spcPct val="20000"/>
              </a:spcBef>
              <a:defRPr/>
            </a:pPr>
            <a:endParaRPr lang="en-US" sz="200" b="1" dirty="0">
              <a:solidFill>
                <a:srgbClr val="56595E"/>
              </a:solidFill>
              <a:latin typeface="Candara" panose="020E0502030303020204" pitchFamily="34" charset="0"/>
            </a:endParaRPr>
          </a:p>
          <a:p>
            <a:pPr algn="r"/>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27" name="Freeform: Shape 126">
            <a:extLst>
              <a:ext uri="{FF2B5EF4-FFF2-40B4-BE49-F238E27FC236}">
                <a16:creationId xmlns:a16="http://schemas.microsoft.com/office/drawing/2014/main" id="{9091F316-9B5A-4AEF-9ECC-686D3D170E98}"/>
              </a:ext>
            </a:extLst>
          </p:cNvPr>
          <p:cNvSpPr>
            <a:spLocks/>
          </p:cNvSpPr>
          <p:nvPr/>
        </p:nvSpPr>
        <p:spPr>
          <a:xfrm rot="10800000">
            <a:off x="11538831" y="609601"/>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85C401"/>
              </a:gs>
              <a:gs pos="5000">
                <a:srgbClr val="FF2B2A"/>
              </a:gs>
              <a:gs pos="65000">
                <a:srgbClr val="3EB8CD"/>
              </a:gs>
              <a:gs pos="95000">
                <a:srgbClr val="FFA803"/>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3" name="Group 152">
            <a:extLst>
              <a:ext uri="{FF2B5EF4-FFF2-40B4-BE49-F238E27FC236}">
                <a16:creationId xmlns:a16="http://schemas.microsoft.com/office/drawing/2014/main" id="{4B1C2103-A936-446C-BF3E-86831AA46721}"/>
              </a:ext>
            </a:extLst>
          </p:cNvPr>
          <p:cNvGrpSpPr/>
          <p:nvPr/>
        </p:nvGrpSpPr>
        <p:grpSpPr>
          <a:xfrm>
            <a:off x="365760" y="3443343"/>
            <a:ext cx="956174" cy="457200"/>
            <a:chOff x="365760" y="3443343"/>
            <a:chExt cx="956174" cy="457200"/>
          </a:xfrm>
        </p:grpSpPr>
        <p:sp>
          <p:nvSpPr>
            <p:cNvPr id="122" name="Freeform: Shape 121">
              <a:extLst>
                <a:ext uri="{FF2B5EF4-FFF2-40B4-BE49-F238E27FC236}">
                  <a16:creationId xmlns:a16="http://schemas.microsoft.com/office/drawing/2014/main" id="{D496A583-4FAD-4EAA-B1AD-886BCCF3D9A3}"/>
                </a:ext>
              </a:extLst>
            </p:cNvPr>
            <p:cNvSpPr>
              <a:spLocks noChangeAspect="1"/>
            </p:cNvSpPr>
            <p:nvPr/>
          </p:nvSpPr>
          <p:spPr>
            <a:xfrm rot="5400000">
              <a:off x="621792" y="320040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4781CB"/>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TextBox 139">
              <a:extLst>
                <a:ext uri="{FF2B5EF4-FFF2-40B4-BE49-F238E27FC236}">
                  <a16:creationId xmlns:a16="http://schemas.microsoft.com/office/drawing/2014/main" id="{CFF25E9E-BDB1-4672-94F0-106D8DB43444}"/>
                </a:ext>
              </a:extLst>
            </p:cNvPr>
            <p:cNvSpPr txBox="1"/>
            <p:nvPr/>
          </p:nvSpPr>
          <p:spPr>
            <a:xfrm>
              <a:off x="365760" y="353344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06</a:t>
              </a:r>
            </a:p>
          </p:txBody>
        </p:sp>
      </p:grpSp>
      <p:grpSp>
        <p:nvGrpSpPr>
          <p:cNvPr id="154" name="Group 153">
            <a:extLst>
              <a:ext uri="{FF2B5EF4-FFF2-40B4-BE49-F238E27FC236}">
                <a16:creationId xmlns:a16="http://schemas.microsoft.com/office/drawing/2014/main" id="{9A7F3DBD-90FE-48A2-A425-F3F01DA8EEAC}"/>
              </a:ext>
            </a:extLst>
          </p:cNvPr>
          <p:cNvGrpSpPr/>
          <p:nvPr/>
        </p:nvGrpSpPr>
        <p:grpSpPr>
          <a:xfrm>
            <a:off x="365760" y="4540623"/>
            <a:ext cx="954611" cy="457200"/>
            <a:chOff x="365760" y="4540623"/>
            <a:chExt cx="954611" cy="457200"/>
          </a:xfrm>
        </p:grpSpPr>
        <p:sp>
          <p:nvSpPr>
            <p:cNvPr id="124" name="Freeform: Shape 123">
              <a:extLst>
                <a:ext uri="{FF2B5EF4-FFF2-40B4-BE49-F238E27FC236}">
                  <a16:creationId xmlns:a16="http://schemas.microsoft.com/office/drawing/2014/main" id="{DB9B6D76-3EC3-4678-B6D7-84676D307EF3}"/>
                </a:ext>
              </a:extLst>
            </p:cNvPr>
            <p:cNvSpPr>
              <a:spLocks noChangeAspect="1"/>
            </p:cNvSpPr>
            <p:nvPr/>
          </p:nvSpPr>
          <p:spPr>
            <a:xfrm rot="5400000">
              <a:off x="620229" y="429768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C3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7D07ABBF-6F00-4516-A613-772B48A1CB1E}"/>
                </a:ext>
              </a:extLst>
            </p:cNvPr>
            <p:cNvSpPr txBox="1"/>
            <p:nvPr/>
          </p:nvSpPr>
          <p:spPr>
            <a:xfrm>
              <a:off x="365760" y="461890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07</a:t>
              </a:r>
            </a:p>
          </p:txBody>
        </p:sp>
      </p:grpSp>
      <p:grpSp>
        <p:nvGrpSpPr>
          <p:cNvPr id="152" name="Group 151">
            <a:extLst>
              <a:ext uri="{FF2B5EF4-FFF2-40B4-BE49-F238E27FC236}">
                <a16:creationId xmlns:a16="http://schemas.microsoft.com/office/drawing/2014/main" id="{AF571548-A02B-4991-9AB4-48B36C51BD24}"/>
              </a:ext>
            </a:extLst>
          </p:cNvPr>
          <p:cNvGrpSpPr/>
          <p:nvPr/>
        </p:nvGrpSpPr>
        <p:grpSpPr>
          <a:xfrm>
            <a:off x="365760" y="2346065"/>
            <a:ext cx="954611" cy="457200"/>
            <a:chOff x="365760" y="2346065"/>
            <a:chExt cx="954611" cy="457200"/>
          </a:xfrm>
        </p:grpSpPr>
        <p:sp>
          <p:nvSpPr>
            <p:cNvPr id="120" name="Freeform: Shape 119">
              <a:extLst>
                <a:ext uri="{FF2B5EF4-FFF2-40B4-BE49-F238E27FC236}">
                  <a16:creationId xmlns:a16="http://schemas.microsoft.com/office/drawing/2014/main" id="{AFE39CD3-C29F-41AD-8956-35B7AF9192CF}"/>
                </a:ext>
              </a:extLst>
            </p:cNvPr>
            <p:cNvSpPr>
              <a:spLocks noChangeAspect="1"/>
            </p:cNvSpPr>
            <p:nvPr/>
          </p:nvSpPr>
          <p:spPr>
            <a:xfrm rot="5400000">
              <a:off x="620229" y="210312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2" name="TextBox 141">
              <a:extLst>
                <a:ext uri="{FF2B5EF4-FFF2-40B4-BE49-F238E27FC236}">
                  <a16:creationId xmlns:a16="http://schemas.microsoft.com/office/drawing/2014/main" id="{12A77518-964C-4DA3-8D27-0BA38F250CD5}"/>
                </a:ext>
              </a:extLst>
            </p:cNvPr>
            <p:cNvSpPr txBox="1"/>
            <p:nvPr/>
          </p:nvSpPr>
          <p:spPr>
            <a:xfrm>
              <a:off x="365760" y="24284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05</a:t>
              </a:r>
            </a:p>
          </p:txBody>
        </p:sp>
      </p:grpSp>
      <p:grpSp>
        <p:nvGrpSpPr>
          <p:cNvPr id="155" name="Group 154">
            <a:extLst>
              <a:ext uri="{FF2B5EF4-FFF2-40B4-BE49-F238E27FC236}">
                <a16:creationId xmlns:a16="http://schemas.microsoft.com/office/drawing/2014/main" id="{1ECF23DF-38DB-41F1-8572-85D5B8D881C0}"/>
              </a:ext>
            </a:extLst>
          </p:cNvPr>
          <p:cNvGrpSpPr/>
          <p:nvPr/>
        </p:nvGrpSpPr>
        <p:grpSpPr>
          <a:xfrm>
            <a:off x="365760" y="5637903"/>
            <a:ext cx="956174" cy="457200"/>
            <a:chOff x="365760" y="5637903"/>
            <a:chExt cx="956174" cy="457200"/>
          </a:xfrm>
        </p:grpSpPr>
        <p:sp>
          <p:nvSpPr>
            <p:cNvPr id="126" name="Freeform: Shape 125">
              <a:extLst>
                <a:ext uri="{FF2B5EF4-FFF2-40B4-BE49-F238E27FC236}">
                  <a16:creationId xmlns:a16="http://schemas.microsoft.com/office/drawing/2014/main" id="{1451B2A2-9F39-4DCC-8AB0-530BAAEE344D}"/>
                </a:ext>
              </a:extLst>
            </p:cNvPr>
            <p:cNvSpPr>
              <a:spLocks noChangeAspect="1"/>
            </p:cNvSpPr>
            <p:nvPr/>
          </p:nvSpPr>
          <p:spPr>
            <a:xfrm rot="5400000">
              <a:off x="621792" y="539496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027C9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TextBox 142">
              <a:extLst>
                <a:ext uri="{FF2B5EF4-FFF2-40B4-BE49-F238E27FC236}">
                  <a16:creationId xmlns:a16="http://schemas.microsoft.com/office/drawing/2014/main" id="{E55B2371-B844-4C37-9479-6586C7840398}"/>
                </a:ext>
              </a:extLst>
            </p:cNvPr>
            <p:cNvSpPr txBox="1"/>
            <p:nvPr/>
          </p:nvSpPr>
          <p:spPr>
            <a:xfrm>
              <a:off x="365760" y="57280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08</a:t>
              </a:r>
            </a:p>
          </p:txBody>
        </p:sp>
      </p:grpSp>
      <p:grpSp>
        <p:nvGrpSpPr>
          <p:cNvPr id="13" name="Group 12">
            <a:extLst>
              <a:ext uri="{FF2B5EF4-FFF2-40B4-BE49-F238E27FC236}">
                <a16:creationId xmlns:a16="http://schemas.microsoft.com/office/drawing/2014/main" id="{5677F7AF-0C48-4B6F-84E7-80755C2253A3}"/>
              </a:ext>
            </a:extLst>
          </p:cNvPr>
          <p:cNvGrpSpPr/>
          <p:nvPr/>
        </p:nvGrpSpPr>
        <p:grpSpPr>
          <a:xfrm>
            <a:off x="10856976" y="915836"/>
            <a:ext cx="991161" cy="457200"/>
            <a:chOff x="10856976" y="915836"/>
            <a:chExt cx="991161" cy="457200"/>
          </a:xfrm>
        </p:grpSpPr>
        <p:sp>
          <p:nvSpPr>
            <p:cNvPr id="135" name="Freeform: Shape 134">
              <a:extLst>
                <a:ext uri="{FF2B5EF4-FFF2-40B4-BE49-F238E27FC236}">
                  <a16:creationId xmlns:a16="http://schemas.microsoft.com/office/drawing/2014/main" id="{25099CBE-F26D-4395-8505-5FECB2794848}"/>
                </a:ext>
              </a:extLst>
            </p:cNvPr>
            <p:cNvSpPr>
              <a:spLocks noChangeAspect="1"/>
            </p:cNvSpPr>
            <p:nvPr/>
          </p:nvSpPr>
          <p:spPr>
            <a:xfrm rot="16200000">
              <a:off x="11099919" y="67289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TextBox 143">
              <a:extLst>
                <a:ext uri="{FF2B5EF4-FFF2-40B4-BE49-F238E27FC236}">
                  <a16:creationId xmlns:a16="http://schemas.microsoft.com/office/drawing/2014/main" id="{B1C98083-DDE1-43D8-A9F3-F668B527FE59}"/>
                </a:ext>
              </a:extLst>
            </p:cNvPr>
            <p:cNvSpPr txBox="1"/>
            <p:nvPr/>
          </p:nvSpPr>
          <p:spPr>
            <a:xfrm>
              <a:off x="10972800" y="100177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01</a:t>
              </a:r>
            </a:p>
          </p:txBody>
        </p:sp>
      </p:grpSp>
      <p:grpSp>
        <p:nvGrpSpPr>
          <p:cNvPr id="149" name="Group 148">
            <a:extLst>
              <a:ext uri="{FF2B5EF4-FFF2-40B4-BE49-F238E27FC236}">
                <a16:creationId xmlns:a16="http://schemas.microsoft.com/office/drawing/2014/main" id="{80DB01F4-455B-421D-B30E-3455DDAE8003}"/>
              </a:ext>
            </a:extLst>
          </p:cNvPr>
          <p:cNvGrpSpPr/>
          <p:nvPr/>
        </p:nvGrpSpPr>
        <p:grpSpPr>
          <a:xfrm>
            <a:off x="10858539" y="2013116"/>
            <a:ext cx="989598" cy="457200"/>
            <a:chOff x="10858539" y="2013116"/>
            <a:chExt cx="989598" cy="457200"/>
          </a:xfrm>
        </p:grpSpPr>
        <p:sp>
          <p:nvSpPr>
            <p:cNvPr id="133" name="Freeform: Shape 132">
              <a:extLst>
                <a:ext uri="{FF2B5EF4-FFF2-40B4-BE49-F238E27FC236}">
                  <a16:creationId xmlns:a16="http://schemas.microsoft.com/office/drawing/2014/main" id="{0D8A9CDC-71DC-4F38-A41C-2E209AAA24A3}"/>
                </a:ext>
              </a:extLst>
            </p:cNvPr>
            <p:cNvSpPr>
              <a:spLocks noChangeAspect="1"/>
            </p:cNvSpPr>
            <p:nvPr/>
          </p:nvSpPr>
          <p:spPr>
            <a:xfrm rot="16200000">
              <a:off x="11101482" y="177017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TextBox 144">
              <a:extLst>
                <a:ext uri="{FF2B5EF4-FFF2-40B4-BE49-F238E27FC236}">
                  <a16:creationId xmlns:a16="http://schemas.microsoft.com/office/drawing/2014/main" id="{36E43ABC-B0AE-43D5-AACF-B3049298A67C}"/>
                </a:ext>
              </a:extLst>
            </p:cNvPr>
            <p:cNvSpPr txBox="1"/>
            <p:nvPr/>
          </p:nvSpPr>
          <p:spPr>
            <a:xfrm>
              <a:off x="10972800" y="2097953"/>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02</a:t>
              </a:r>
            </a:p>
          </p:txBody>
        </p:sp>
      </p:grpSp>
      <p:grpSp>
        <p:nvGrpSpPr>
          <p:cNvPr id="150" name="Group 149">
            <a:extLst>
              <a:ext uri="{FF2B5EF4-FFF2-40B4-BE49-F238E27FC236}">
                <a16:creationId xmlns:a16="http://schemas.microsoft.com/office/drawing/2014/main" id="{BCB3F330-512B-4616-9EDD-861832D0782C}"/>
              </a:ext>
            </a:extLst>
          </p:cNvPr>
          <p:cNvGrpSpPr/>
          <p:nvPr/>
        </p:nvGrpSpPr>
        <p:grpSpPr>
          <a:xfrm>
            <a:off x="10856976" y="3110396"/>
            <a:ext cx="991161" cy="457200"/>
            <a:chOff x="10856976" y="3110396"/>
            <a:chExt cx="991161" cy="457200"/>
          </a:xfrm>
        </p:grpSpPr>
        <p:sp>
          <p:nvSpPr>
            <p:cNvPr id="131" name="Freeform: Shape 130">
              <a:extLst>
                <a:ext uri="{FF2B5EF4-FFF2-40B4-BE49-F238E27FC236}">
                  <a16:creationId xmlns:a16="http://schemas.microsoft.com/office/drawing/2014/main" id="{829392E5-50DB-488A-905F-C2DB0346E536}"/>
                </a:ext>
              </a:extLst>
            </p:cNvPr>
            <p:cNvSpPr>
              <a:spLocks noChangeAspect="1"/>
            </p:cNvSpPr>
            <p:nvPr/>
          </p:nvSpPr>
          <p:spPr>
            <a:xfrm rot="16200000">
              <a:off x="11099919" y="286745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6" name="TextBox 145">
              <a:extLst>
                <a:ext uri="{FF2B5EF4-FFF2-40B4-BE49-F238E27FC236}">
                  <a16:creationId xmlns:a16="http://schemas.microsoft.com/office/drawing/2014/main" id="{6BAF7EE1-F6AD-4C89-918B-07238E61E0F5}"/>
                </a:ext>
              </a:extLst>
            </p:cNvPr>
            <p:cNvSpPr txBox="1"/>
            <p:nvPr/>
          </p:nvSpPr>
          <p:spPr>
            <a:xfrm>
              <a:off x="10972800" y="3204356"/>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03</a:t>
              </a:r>
            </a:p>
          </p:txBody>
        </p:sp>
      </p:grpSp>
      <p:grpSp>
        <p:nvGrpSpPr>
          <p:cNvPr id="151" name="Group 150">
            <a:extLst>
              <a:ext uri="{FF2B5EF4-FFF2-40B4-BE49-F238E27FC236}">
                <a16:creationId xmlns:a16="http://schemas.microsoft.com/office/drawing/2014/main" id="{DB8C07B3-C633-4885-8F19-C01343076265}"/>
              </a:ext>
            </a:extLst>
          </p:cNvPr>
          <p:cNvGrpSpPr/>
          <p:nvPr/>
        </p:nvGrpSpPr>
        <p:grpSpPr>
          <a:xfrm>
            <a:off x="10858539" y="4207675"/>
            <a:ext cx="989598" cy="457200"/>
            <a:chOff x="10858539" y="4207675"/>
            <a:chExt cx="989598" cy="457200"/>
          </a:xfrm>
        </p:grpSpPr>
        <p:sp>
          <p:nvSpPr>
            <p:cNvPr id="129" name="Freeform: Shape 128">
              <a:extLst>
                <a:ext uri="{FF2B5EF4-FFF2-40B4-BE49-F238E27FC236}">
                  <a16:creationId xmlns:a16="http://schemas.microsoft.com/office/drawing/2014/main" id="{AFD4198B-8C04-4BC9-9FC6-0A3ED9EE374D}"/>
                </a:ext>
              </a:extLst>
            </p:cNvPr>
            <p:cNvSpPr>
              <a:spLocks noChangeAspect="1"/>
            </p:cNvSpPr>
            <p:nvPr/>
          </p:nvSpPr>
          <p:spPr>
            <a:xfrm rot="16200000">
              <a:off x="11101482" y="396473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7" name="TextBox 146">
              <a:extLst>
                <a:ext uri="{FF2B5EF4-FFF2-40B4-BE49-F238E27FC236}">
                  <a16:creationId xmlns:a16="http://schemas.microsoft.com/office/drawing/2014/main" id="{F6121E07-C9B5-4F91-8C2D-225CD60998B5}"/>
                </a:ext>
              </a:extLst>
            </p:cNvPr>
            <p:cNvSpPr txBox="1"/>
            <p:nvPr/>
          </p:nvSpPr>
          <p:spPr>
            <a:xfrm>
              <a:off x="10972800" y="4297968"/>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04</a:t>
              </a:r>
            </a:p>
          </p:txBody>
        </p:sp>
      </p:grpSp>
      <p:sp>
        <p:nvSpPr>
          <p:cNvPr id="148" name="TextBox 147">
            <a:extLst>
              <a:ext uri="{FF2B5EF4-FFF2-40B4-BE49-F238E27FC236}">
                <a16:creationId xmlns:a16="http://schemas.microsoft.com/office/drawing/2014/main" id="{918F2DC9-023C-4ED8-A094-8BD1098EAC9B}"/>
              </a:ext>
            </a:extLst>
          </p:cNvPr>
          <p:cNvSpPr txBox="1"/>
          <p:nvPr/>
        </p:nvSpPr>
        <p:spPr>
          <a:xfrm>
            <a:off x="387496" y="305067"/>
            <a:ext cx="5098904" cy="1200329"/>
          </a:xfrm>
          <a:prstGeom prst="rect">
            <a:avLst/>
          </a:prstGeom>
          <a:noFill/>
        </p:spPr>
        <p:txBody>
          <a:bodyPr wrap="square" rtlCol="0">
            <a:spAutoFit/>
          </a:bodyPr>
          <a:lstStyle/>
          <a:p>
            <a:r>
              <a:rPr lang="en-US" sz="4400" dirty="0">
                <a:solidFill>
                  <a:srgbClr val="56595E"/>
                </a:solidFill>
                <a:latin typeface="Bernard MT Condensed" panose="02050806060905020404" pitchFamily="18" charset="0"/>
              </a:rPr>
              <a:t>TITLE GOES HERE</a:t>
            </a:r>
          </a:p>
          <a:p>
            <a:r>
              <a:rPr lang="en-US" sz="1400" dirty="0">
                <a:solidFill>
                  <a:srgbClr val="56595E"/>
                </a:solidFill>
                <a:latin typeface="Candara" panose="020E0502030303020204" pitchFamily="34" charset="0"/>
              </a:rPr>
              <a:t>Lorem ipsum dolor sit amet, consectetur adipiscing elit, sed do eiusmod tempor incididunt ut labore et dolore magna aliqua. </a:t>
            </a:r>
            <a:endParaRPr lang="en-US" dirty="0">
              <a:solidFill>
                <a:srgbClr val="56595E"/>
              </a:solidFill>
            </a:endParaRPr>
          </a:p>
        </p:txBody>
      </p:sp>
      <p:sp>
        <p:nvSpPr>
          <p:cNvPr id="53" name="Oval 52">
            <a:extLst>
              <a:ext uri="{FF2B5EF4-FFF2-40B4-BE49-F238E27FC236}">
                <a16:creationId xmlns:a16="http://schemas.microsoft.com/office/drawing/2014/main" id="{78C404D5-33D6-4DDE-8F43-9713F27DF5BF}"/>
              </a:ext>
            </a:extLst>
          </p:cNvPr>
          <p:cNvSpPr>
            <a:spLocks noChangeAspect="1"/>
          </p:cNvSpPr>
          <p:nvPr/>
        </p:nvSpPr>
        <p:spPr>
          <a:xfrm>
            <a:off x="5596128" y="3385977"/>
            <a:ext cx="914400" cy="91440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Text Box 10">
            <a:extLst>
              <a:ext uri="{FF2B5EF4-FFF2-40B4-BE49-F238E27FC236}">
                <a16:creationId xmlns:a16="http://schemas.microsoft.com/office/drawing/2014/main" id="{B468F05F-A939-48A6-BA25-01277940A44B}"/>
              </a:ext>
            </a:extLst>
          </p:cNvPr>
          <p:cNvSpPr txBox="1">
            <a:spLocks noChangeArrowheads="1"/>
          </p:cNvSpPr>
          <p:nvPr/>
        </p:nvSpPr>
        <p:spPr bwMode="auto">
          <a:xfrm>
            <a:off x="5651839" y="3646437"/>
            <a:ext cx="82296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rgbClr val="56595E"/>
                </a:solidFill>
                <a:latin typeface="Bernard MT Condensed" panose="02050806060905020404" pitchFamily="18" charset="0"/>
              </a:rPr>
              <a:t>2022</a:t>
            </a:r>
          </a:p>
        </p:txBody>
      </p:sp>
    </p:spTree>
    <p:extLst>
      <p:ext uri="{BB962C8B-B14F-4D97-AF65-F5344CB8AC3E}">
        <p14:creationId xmlns:p14="http://schemas.microsoft.com/office/powerpoint/2010/main" val="3643606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8"/>
                                        </p:tgtEl>
                                        <p:attrNameLst>
                                          <p:attrName>style.visibility</p:attrName>
                                        </p:attrNameLst>
                                      </p:cBhvr>
                                      <p:to>
                                        <p:strVal val="visible"/>
                                      </p:to>
                                    </p:set>
                                    <p:animEffect transition="in" filter="wipe(left)">
                                      <p:cBhvr>
                                        <p:cTn id="7" dur="1000"/>
                                        <p:tgtEl>
                                          <p:spTgt spid="14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36"/>
                                        </p:tgtEl>
                                        <p:attrNameLst>
                                          <p:attrName>style.visibility</p:attrName>
                                        </p:attrNameLst>
                                      </p:cBhvr>
                                      <p:to>
                                        <p:strVal val="visible"/>
                                      </p:to>
                                    </p:set>
                                    <p:anim calcmode="lin" valueType="num">
                                      <p:cBhvr>
                                        <p:cTn id="16" dur="500" fill="hold"/>
                                        <p:tgtEl>
                                          <p:spTgt spid="136"/>
                                        </p:tgtEl>
                                        <p:attrNameLst>
                                          <p:attrName>ppt_w</p:attrName>
                                        </p:attrNameLst>
                                      </p:cBhvr>
                                      <p:tavLst>
                                        <p:tav tm="0">
                                          <p:val>
                                            <p:fltVal val="0"/>
                                          </p:val>
                                        </p:tav>
                                        <p:tav tm="100000">
                                          <p:val>
                                            <p:strVal val="#ppt_w"/>
                                          </p:val>
                                        </p:tav>
                                      </p:tavLst>
                                    </p:anim>
                                    <p:anim calcmode="lin" valueType="num">
                                      <p:cBhvr>
                                        <p:cTn id="17" dur="500" fill="hold"/>
                                        <p:tgtEl>
                                          <p:spTgt spid="136"/>
                                        </p:tgtEl>
                                        <p:attrNameLst>
                                          <p:attrName>ppt_h</p:attrName>
                                        </p:attrNameLst>
                                      </p:cBhvr>
                                      <p:tavLst>
                                        <p:tav tm="0">
                                          <p:val>
                                            <p:fltVal val="0"/>
                                          </p:val>
                                        </p:tav>
                                        <p:tav tm="100000">
                                          <p:val>
                                            <p:strVal val="#ppt_h"/>
                                          </p:val>
                                        </p:tav>
                                      </p:tavLst>
                                    </p:anim>
                                    <p:animEffect transition="in" filter="fade">
                                      <p:cBhvr>
                                        <p:cTn id="18" dur="500"/>
                                        <p:tgtEl>
                                          <p:spTgt spid="136"/>
                                        </p:tgtEl>
                                      </p:cBhvr>
                                    </p:animEffect>
                                  </p:childTnLst>
                                </p:cTn>
                              </p:par>
                            </p:childTnLst>
                          </p:cTn>
                        </p:par>
                        <p:par>
                          <p:cTn id="19" fill="hold">
                            <p:stCondLst>
                              <p:cond delay="1500"/>
                            </p:stCondLst>
                            <p:childTnLst>
                              <p:par>
                                <p:cTn id="20" presetID="37" presetClass="entr" presetSubtype="0" fill="hold" grpId="0" nodeType="afterEffect">
                                  <p:stCondLst>
                                    <p:cond delay="0"/>
                                  </p:stCondLst>
                                  <p:childTnLst>
                                    <p:set>
                                      <p:cBhvr>
                                        <p:cTn id="21" dur="1" fill="hold">
                                          <p:stCondLst>
                                            <p:cond delay="0"/>
                                          </p:stCondLst>
                                        </p:cTn>
                                        <p:tgtEl>
                                          <p:spTgt spid="127"/>
                                        </p:tgtEl>
                                        <p:attrNameLst>
                                          <p:attrName>style.visibility</p:attrName>
                                        </p:attrNameLst>
                                      </p:cBhvr>
                                      <p:to>
                                        <p:strVal val="visible"/>
                                      </p:to>
                                    </p:set>
                                    <p:animEffect transition="in" filter="fade">
                                      <p:cBhvr>
                                        <p:cTn id="22" dur="1000"/>
                                        <p:tgtEl>
                                          <p:spTgt spid="127"/>
                                        </p:tgtEl>
                                      </p:cBhvr>
                                    </p:animEffect>
                                    <p:anim calcmode="lin" valueType="num">
                                      <p:cBhvr>
                                        <p:cTn id="23" dur="1000" fill="hold"/>
                                        <p:tgtEl>
                                          <p:spTgt spid="127"/>
                                        </p:tgtEl>
                                        <p:attrNameLst>
                                          <p:attrName>ppt_x</p:attrName>
                                        </p:attrNameLst>
                                      </p:cBhvr>
                                      <p:tavLst>
                                        <p:tav tm="0">
                                          <p:val>
                                            <p:strVal val="#ppt_x"/>
                                          </p:val>
                                        </p:tav>
                                        <p:tav tm="100000">
                                          <p:val>
                                            <p:strVal val="#ppt_x"/>
                                          </p:val>
                                        </p:tav>
                                      </p:tavLst>
                                    </p:anim>
                                    <p:anim calcmode="lin" valueType="num">
                                      <p:cBhvr>
                                        <p:cTn id="24" dur="900" decel="100000" fill="hold"/>
                                        <p:tgtEl>
                                          <p:spTgt spid="127"/>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127"/>
                                        </p:tgtEl>
                                        <p:attrNameLst>
                                          <p:attrName>ppt_y</p:attrName>
                                        </p:attrNameLst>
                                      </p:cBhvr>
                                      <p:tavLst>
                                        <p:tav tm="0">
                                          <p:val>
                                            <p:strVal val="#ppt_y-.03"/>
                                          </p:val>
                                        </p:tav>
                                        <p:tav tm="100000">
                                          <p:val>
                                            <p:strVal val="#ppt_y"/>
                                          </p:val>
                                        </p:tav>
                                      </p:tavLst>
                                    </p:anim>
                                  </p:childTnLst>
                                </p:cTn>
                              </p:par>
                              <p:par>
                                <p:cTn id="26" presetID="37" presetClass="entr" presetSubtype="0" fill="hold" grpId="0" nodeType="withEffect">
                                  <p:stCondLst>
                                    <p:cond delay="0"/>
                                  </p:stCondLst>
                                  <p:childTnLst>
                                    <p:set>
                                      <p:cBhvr>
                                        <p:cTn id="27" dur="1" fill="hold">
                                          <p:stCondLst>
                                            <p:cond delay="0"/>
                                          </p:stCondLst>
                                        </p:cTn>
                                        <p:tgtEl>
                                          <p:spTgt spid="103"/>
                                        </p:tgtEl>
                                        <p:attrNameLst>
                                          <p:attrName>style.visibility</p:attrName>
                                        </p:attrNameLst>
                                      </p:cBhvr>
                                      <p:to>
                                        <p:strVal val="visible"/>
                                      </p:to>
                                    </p:set>
                                    <p:animEffect transition="in" filter="fade">
                                      <p:cBhvr>
                                        <p:cTn id="28" dur="1000"/>
                                        <p:tgtEl>
                                          <p:spTgt spid="103"/>
                                        </p:tgtEl>
                                      </p:cBhvr>
                                    </p:animEffect>
                                    <p:anim calcmode="lin" valueType="num">
                                      <p:cBhvr>
                                        <p:cTn id="29" dur="1000" fill="hold"/>
                                        <p:tgtEl>
                                          <p:spTgt spid="103"/>
                                        </p:tgtEl>
                                        <p:attrNameLst>
                                          <p:attrName>ppt_x</p:attrName>
                                        </p:attrNameLst>
                                      </p:cBhvr>
                                      <p:tavLst>
                                        <p:tav tm="0">
                                          <p:val>
                                            <p:strVal val="#ppt_x"/>
                                          </p:val>
                                        </p:tav>
                                        <p:tav tm="100000">
                                          <p:val>
                                            <p:strVal val="#ppt_x"/>
                                          </p:val>
                                        </p:tav>
                                      </p:tavLst>
                                    </p:anim>
                                    <p:anim calcmode="lin" valueType="num">
                                      <p:cBhvr>
                                        <p:cTn id="30" dur="900" decel="100000" fill="hold"/>
                                        <p:tgtEl>
                                          <p:spTgt spid="103"/>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03"/>
                                        </p:tgtEl>
                                        <p:attrNameLst>
                                          <p:attrName>ppt_y</p:attrName>
                                        </p:attrNameLst>
                                      </p:cBhvr>
                                      <p:tavLst>
                                        <p:tav tm="0">
                                          <p:val>
                                            <p:strVal val="#ppt_y-.03"/>
                                          </p:val>
                                        </p:tav>
                                        <p:tav tm="100000">
                                          <p:val>
                                            <p:strVal val="#ppt_y"/>
                                          </p:val>
                                        </p:tav>
                                      </p:tavLst>
                                    </p:anim>
                                  </p:childTnLst>
                                </p:cTn>
                              </p:par>
                            </p:childTnLst>
                          </p:cTn>
                        </p:par>
                        <p:par>
                          <p:cTn id="32" fill="hold">
                            <p:stCondLst>
                              <p:cond delay="2500"/>
                            </p:stCondLst>
                            <p:childTnLst>
                              <p:par>
                                <p:cTn id="33" presetID="2" presetClass="entr" presetSubtype="4" fill="hold" nodeType="after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1000" fill="hold"/>
                                        <p:tgtEl>
                                          <p:spTgt spid="13"/>
                                        </p:tgtEl>
                                        <p:attrNameLst>
                                          <p:attrName>ppt_x</p:attrName>
                                        </p:attrNameLst>
                                      </p:cBhvr>
                                      <p:tavLst>
                                        <p:tav tm="0">
                                          <p:val>
                                            <p:strVal val="#ppt_x"/>
                                          </p:val>
                                        </p:tav>
                                        <p:tav tm="100000">
                                          <p:val>
                                            <p:strVal val="#ppt_x"/>
                                          </p:val>
                                        </p:tav>
                                      </p:tavLst>
                                    </p:anim>
                                    <p:anim calcmode="lin" valueType="num">
                                      <p:cBhvr additive="base">
                                        <p:cTn id="36" dur="1000" fill="hold"/>
                                        <p:tgtEl>
                                          <p:spTgt spid="13"/>
                                        </p:tgtEl>
                                        <p:attrNameLst>
                                          <p:attrName>ppt_y</p:attrName>
                                        </p:attrNameLst>
                                      </p:cBhvr>
                                      <p:tavLst>
                                        <p:tav tm="0">
                                          <p:val>
                                            <p:strVal val="1+#ppt_h/2"/>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28"/>
                                        </p:tgtEl>
                                        <p:attrNameLst>
                                          <p:attrName>style.visibility</p:attrName>
                                        </p:attrNameLst>
                                      </p:cBhvr>
                                      <p:to>
                                        <p:strVal val="visible"/>
                                      </p:to>
                                    </p:set>
                                    <p:animEffect transition="in" filter="fade">
                                      <p:cBhvr>
                                        <p:cTn id="39" dur="1000"/>
                                        <p:tgtEl>
                                          <p:spTgt spid="128"/>
                                        </p:tgtEl>
                                      </p:cBhvr>
                                    </p:animEffect>
                                    <p:anim calcmode="lin" valueType="num">
                                      <p:cBhvr>
                                        <p:cTn id="40" dur="1000" fill="hold"/>
                                        <p:tgtEl>
                                          <p:spTgt spid="128"/>
                                        </p:tgtEl>
                                        <p:attrNameLst>
                                          <p:attrName>ppt_x</p:attrName>
                                        </p:attrNameLst>
                                      </p:cBhvr>
                                      <p:tavLst>
                                        <p:tav tm="0">
                                          <p:val>
                                            <p:strVal val="#ppt_x"/>
                                          </p:val>
                                        </p:tav>
                                        <p:tav tm="100000">
                                          <p:val>
                                            <p:strVal val="#ppt_x"/>
                                          </p:val>
                                        </p:tav>
                                      </p:tavLst>
                                    </p:anim>
                                    <p:anim calcmode="lin" valueType="num">
                                      <p:cBhvr>
                                        <p:cTn id="41" dur="1000" fill="hold"/>
                                        <p:tgtEl>
                                          <p:spTgt spid="128"/>
                                        </p:tgtEl>
                                        <p:attrNameLst>
                                          <p:attrName>ppt_y</p:attrName>
                                        </p:attrNameLst>
                                      </p:cBhvr>
                                      <p:tavLst>
                                        <p:tav tm="0">
                                          <p:val>
                                            <p:strVal val="#ppt_y+.1"/>
                                          </p:val>
                                        </p:tav>
                                        <p:tav tm="100000">
                                          <p:val>
                                            <p:strVal val="#ppt_y"/>
                                          </p:val>
                                        </p:tav>
                                      </p:tavLst>
                                    </p:anim>
                                  </p:childTnLst>
                                </p:cTn>
                              </p:par>
                            </p:childTnLst>
                          </p:cTn>
                        </p:par>
                        <p:par>
                          <p:cTn id="42" fill="hold">
                            <p:stCondLst>
                              <p:cond delay="3500"/>
                            </p:stCondLst>
                            <p:childTnLst>
                              <p:par>
                                <p:cTn id="43" presetID="31"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p:cTn id="45" dur="1000" fill="hold"/>
                                        <p:tgtEl>
                                          <p:spTgt spid="40"/>
                                        </p:tgtEl>
                                        <p:attrNameLst>
                                          <p:attrName>ppt_w</p:attrName>
                                        </p:attrNameLst>
                                      </p:cBhvr>
                                      <p:tavLst>
                                        <p:tav tm="0">
                                          <p:val>
                                            <p:fltVal val="0"/>
                                          </p:val>
                                        </p:tav>
                                        <p:tav tm="100000">
                                          <p:val>
                                            <p:strVal val="#ppt_w"/>
                                          </p:val>
                                        </p:tav>
                                      </p:tavLst>
                                    </p:anim>
                                    <p:anim calcmode="lin" valueType="num">
                                      <p:cBhvr>
                                        <p:cTn id="46" dur="1000" fill="hold"/>
                                        <p:tgtEl>
                                          <p:spTgt spid="40"/>
                                        </p:tgtEl>
                                        <p:attrNameLst>
                                          <p:attrName>ppt_h</p:attrName>
                                        </p:attrNameLst>
                                      </p:cBhvr>
                                      <p:tavLst>
                                        <p:tav tm="0">
                                          <p:val>
                                            <p:fltVal val="0"/>
                                          </p:val>
                                        </p:tav>
                                        <p:tav tm="100000">
                                          <p:val>
                                            <p:strVal val="#ppt_h"/>
                                          </p:val>
                                        </p:tav>
                                      </p:tavLst>
                                    </p:anim>
                                    <p:anim calcmode="lin" valueType="num">
                                      <p:cBhvr>
                                        <p:cTn id="47" dur="1000" fill="hold"/>
                                        <p:tgtEl>
                                          <p:spTgt spid="40"/>
                                        </p:tgtEl>
                                        <p:attrNameLst>
                                          <p:attrName>style.rotation</p:attrName>
                                        </p:attrNameLst>
                                      </p:cBhvr>
                                      <p:tavLst>
                                        <p:tav tm="0">
                                          <p:val>
                                            <p:fltVal val="90"/>
                                          </p:val>
                                        </p:tav>
                                        <p:tav tm="100000">
                                          <p:val>
                                            <p:fltVal val="0"/>
                                          </p:val>
                                        </p:tav>
                                      </p:tavLst>
                                    </p:anim>
                                    <p:animEffect transition="in" filter="fade">
                                      <p:cBhvr>
                                        <p:cTn id="48" dur="1000"/>
                                        <p:tgtEl>
                                          <p:spTgt spid="40"/>
                                        </p:tgtEl>
                                      </p:cBhvr>
                                    </p:animEffect>
                                  </p:childTnLst>
                                </p:cTn>
                              </p:par>
                              <p:par>
                                <p:cTn id="49" presetID="31" presetClass="entr" presetSubtype="0" fill="hold" grpId="0" nodeType="withEffect">
                                  <p:stCondLst>
                                    <p:cond delay="0"/>
                                  </p:stCondLst>
                                  <p:childTnLst>
                                    <p:set>
                                      <p:cBhvr>
                                        <p:cTn id="50" dur="1" fill="hold">
                                          <p:stCondLst>
                                            <p:cond delay="0"/>
                                          </p:stCondLst>
                                        </p:cTn>
                                        <p:tgtEl>
                                          <p:spTgt spid="97"/>
                                        </p:tgtEl>
                                        <p:attrNameLst>
                                          <p:attrName>style.visibility</p:attrName>
                                        </p:attrNameLst>
                                      </p:cBhvr>
                                      <p:to>
                                        <p:strVal val="visible"/>
                                      </p:to>
                                    </p:set>
                                    <p:anim calcmode="lin" valueType="num">
                                      <p:cBhvr>
                                        <p:cTn id="51" dur="1000" fill="hold"/>
                                        <p:tgtEl>
                                          <p:spTgt spid="97"/>
                                        </p:tgtEl>
                                        <p:attrNameLst>
                                          <p:attrName>ppt_w</p:attrName>
                                        </p:attrNameLst>
                                      </p:cBhvr>
                                      <p:tavLst>
                                        <p:tav tm="0">
                                          <p:val>
                                            <p:fltVal val="0"/>
                                          </p:val>
                                        </p:tav>
                                        <p:tav tm="100000">
                                          <p:val>
                                            <p:strVal val="#ppt_w"/>
                                          </p:val>
                                        </p:tav>
                                      </p:tavLst>
                                    </p:anim>
                                    <p:anim calcmode="lin" valueType="num">
                                      <p:cBhvr>
                                        <p:cTn id="52" dur="1000" fill="hold"/>
                                        <p:tgtEl>
                                          <p:spTgt spid="97"/>
                                        </p:tgtEl>
                                        <p:attrNameLst>
                                          <p:attrName>ppt_h</p:attrName>
                                        </p:attrNameLst>
                                      </p:cBhvr>
                                      <p:tavLst>
                                        <p:tav tm="0">
                                          <p:val>
                                            <p:fltVal val="0"/>
                                          </p:val>
                                        </p:tav>
                                        <p:tav tm="100000">
                                          <p:val>
                                            <p:strVal val="#ppt_h"/>
                                          </p:val>
                                        </p:tav>
                                      </p:tavLst>
                                    </p:anim>
                                    <p:anim calcmode="lin" valueType="num">
                                      <p:cBhvr>
                                        <p:cTn id="53" dur="1000" fill="hold"/>
                                        <p:tgtEl>
                                          <p:spTgt spid="97"/>
                                        </p:tgtEl>
                                        <p:attrNameLst>
                                          <p:attrName>style.rotation</p:attrName>
                                        </p:attrNameLst>
                                      </p:cBhvr>
                                      <p:tavLst>
                                        <p:tav tm="0">
                                          <p:val>
                                            <p:fltVal val="90"/>
                                          </p:val>
                                        </p:tav>
                                        <p:tav tm="100000">
                                          <p:val>
                                            <p:fltVal val="0"/>
                                          </p:val>
                                        </p:tav>
                                      </p:tavLst>
                                    </p:anim>
                                    <p:animEffect transition="in" filter="fade">
                                      <p:cBhvr>
                                        <p:cTn id="54" dur="1000"/>
                                        <p:tgtEl>
                                          <p:spTgt spid="97"/>
                                        </p:tgtEl>
                                      </p:cBhvr>
                                    </p:animEffect>
                                  </p:childTnLst>
                                </p:cTn>
                              </p:par>
                            </p:childTnLst>
                          </p:cTn>
                        </p:par>
                        <p:par>
                          <p:cTn id="55" fill="hold">
                            <p:stCondLst>
                              <p:cond delay="4500"/>
                            </p:stCondLst>
                            <p:childTnLst>
                              <p:par>
                                <p:cTn id="56" presetID="2" presetClass="entr" presetSubtype="4" fill="hold" nodeType="afterEffect">
                                  <p:stCondLst>
                                    <p:cond delay="0"/>
                                  </p:stCondLst>
                                  <p:childTnLst>
                                    <p:set>
                                      <p:cBhvr>
                                        <p:cTn id="57" dur="1" fill="hold">
                                          <p:stCondLst>
                                            <p:cond delay="0"/>
                                          </p:stCondLst>
                                        </p:cTn>
                                        <p:tgtEl>
                                          <p:spTgt spid="149"/>
                                        </p:tgtEl>
                                        <p:attrNameLst>
                                          <p:attrName>style.visibility</p:attrName>
                                        </p:attrNameLst>
                                      </p:cBhvr>
                                      <p:to>
                                        <p:strVal val="visible"/>
                                      </p:to>
                                    </p:set>
                                    <p:anim calcmode="lin" valueType="num">
                                      <p:cBhvr additive="base">
                                        <p:cTn id="58" dur="1000" fill="hold"/>
                                        <p:tgtEl>
                                          <p:spTgt spid="149"/>
                                        </p:tgtEl>
                                        <p:attrNameLst>
                                          <p:attrName>ppt_x</p:attrName>
                                        </p:attrNameLst>
                                      </p:cBhvr>
                                      <p:tavLst>
                                        <p:tav tm="0">
                                          <p:val>
                                            <p:strVal val="#ppt_x"/>
                                          </p:val>
                                        </p:tav>
                                        <p:tav tm="100000">
                                          <p:val>
                                            <p:strVal val="#ppt_x"/>
                                          </p:val>
                                        </p:tav>
                                      </p:tavLst>
                                    </p:anim>
                                    <p:anim calcmode="lin" valueType="num">
                                      <p:cBhvr additive="base">
                                        <p:cTn id="59" dur="1000" fill="hold"/>
                                        <p:tgtEl>
                                          <p:spTgt spid="149"/>
                                        </p:tgtEl>
                                        <p:attrNameLst>
                                          <p:attrName>ppt_y</p:attrName>
                                        </p:attrNameLst>
                                      </p:cBhvr>
                                      <p:tavLst>
                                        <p:tav tm="0">
                                          <p:val>
                                            <p:strVal val="1+#ppt_h/2"/>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30"/>
                                        </p:tgtEl>
                                        <p:attrNameLst>
                                          <p:attrName>style.visibility</p:attrName>
                                        </p:attrNameLst>
                                      </p:cBhvr>
                                      <p:to>
                                        <p:strVal val="visible"/>
                                      </p:to>
                                    </p:set>
                                    <p:animEffect transition="in" filter="fade">
                                      <p:cBhvr>
                                        <p:cTn id="62" dur="1000"/>
                                        <p:tgtEl>
                                          <p:spTgt spid="130"/>
                                        </p:tgtEl>
                                      </p:cBhvr>
                                    </p:animEffect>
                                    <p:anim calcmode="lin" valueType="num">
                                      <p:cBhvr>
                                        <p:cTn id="63" dur="1000" fill="hold"/>
                                        <p:tgtEl>
                                          <p:spTgt spid="130"/>
                                        </p:tgtEl>
                                        <p:attrNameLst>
                                          <p:attrName>ppt_x</p:attrName>
                                        </p:attrNameLst>
                                      </p:cBhvr>
                                      <p:tavLst>
                                        <p:tav tm="0">
                                          <p:val>
                                            <p:strVal val="#ppt_x"/>
                                          </p:val>
                                        </p:tav>
                                        <p:tav tm="100000">
                                          <p:val>
                                            <p:strVal val="#ppt_x"/>
                                          </p:val>
                                        </p:tav>
                                      </p:tavLst>
                                    </p:anim>
                                    <p:anim calcmode="lin" valueType="num">
                                      <p:cBhvr>
                                        <p:cTn id="64" dur="1000" fill="hold"/>
                                        <p:tgtEl>
                                          <p:spTgt spid="130"/>
                                        </p:tgtEl>
                                        <p:attrNameLst>
                                          <p:attrName>ppt_y</p:attrName>
                                        </p:attrNameLst>
                                      </p:cBhvr>
                                      <p:tavLst>
                                        <p:tav tm="0">
                                          <p:val>
                                            <p:strVal val="#ppt_y+.1"/>
                                          </p:val>
                                        </p:tav>
                                        <p:tav tm="100000">
                                          <p:val>
                                            <p:strVal val="#ppt_y"/>
                                          </p:val>
                                        </p:tav>
                                      </p:tavLst>
                                    </p:anim>
                                  </p:childTnLst>
                                </p:cTn>
                              </p:par>
                            </p:childTnLst>
                          </p:cTn>
                        </p:par>
                        <p:par>
                          <p:cTn id="65" fill="hold">
                            <p:stCondLst>
                              <p:cond delay="5500"/>
                            </p:stCondLst>
                            <p:childTnLst>
                              <p:par>
                                <p:cTn id="66" presetID="31" presetClass="entr" presetSubtype="0" fill="hold" grpId="0" nodeType="afterEffect">
                                  <p:stCondLst>
                                    <p:cond delay="0"/>
                                  </p:stCondLst>
                                  <p:childTnLst>
                                    <p:set>
                                      <p:cBhvr>
                                        <p:cTn id="67" dur="1" fill="hold">
                                          <p:stCondLst>
                                            <p:cond delay="0"/>
                                          </p:stCondLst>
                                        </p:cTn>
                                        <p:tgtEl>
                                          <p:spTgt spid="42"/>
                                        </p:tgtEl>
                                        <p:attrNameLst>
                                          <p:attrName>style.visibility</p:attrName>
                                        </p:attrNameLst>
                                      </p:cBhvr>
                                      <p:to>
                                        <p:strVal val="visible"/>
                                      </p:to>
                                    </p:set>
                                    <p:anim calcmode="lin" valueType="num">
                                      <p:cBhvr>
                                        <p:cTn id="68" dur="1000" fill="hold"/>
                                        <p:tgtEl>
                                          <p:spTgt spid="42"/>
                                        </p:tgtEl>
                                        <p:attrNameLst>
                                          <p:attrName>ppt_w</p:attrName>
                                        </p:attrNameLst>
                                      </p:cBhvr>
                                      <p:tavLst>
                                        <p:tav tm="0">
                                          <p:val>
                                            <p:fltVal val="0"/>
                                          </p:val>
                                        </p:tav>
                                        <p:tav tm="100000">
                                          <p:val>
                                            <p:strVal val="#ppt_w"/>
                                          </p:val>
                                        </p:tav>
                                      </p:tavLst>
                                    </p:anim>
                                    <p:anim calcmode="lin" valueType="num">
                                      <p:cBhvr>
                                        <p:cTn id="69" dur="1000" fill="hold"/>
                                        <p:tgtEl>
                                          <p:spTgt spid="42"/>
                                        </p:tgtEl>
                                        <p:attrNameLst>
                                          <p:attrName>ppt_h</p:attrName>
                                        </p:attrNameLst>
                                      </p:cBhvr>
                                      <p:tavLst>
                                        <p:tav tm="0">
                                          <p:val>
                                            <p:fltVal val="0"/>
                                          </p:val>
                                        </p:tav>
                                        <p:tav tm="100000">
                                          <p:val>
                                            <p:strVal val="#ppt_h"/>
                                          </p:val>
                                        </p:tav>
                                      </p:tavLst>
                                    </p:anim>
                                    <p:anim calcmode="lin" valueType="num">
                                      <p:cBhvr>
                                        <p:cTn id="70" dur="1000" fill="hold"/>
                                        <p:tgtEl>
                                          <p:spTgt spid="42"/>
                                        </p:tgtEl>
                                        <p:attrNameLst>
                                          <p:attrName>style.rotation</p:attrName>
                                        </p:attrNameLst>
                                      </p:cBhvr>
                                      <p:tavLst>
                                        <p:tav tm="0">
                                          <p:val>
                                            <p:fltVal val="90"/>
                                          </p:val>
                                        </p:tav>
                                        <p:tav tm="100000">
                                          <p:val>
                                            <p:fltVal val="0"/>
                                          </p:val>
                                        </p:tav>
                                      </p:tavLst>
                                    </p:anim>
                                    <p:animEffect transition="in" filter="fade">
                                      <p:cBhvr>
                                        <p:cTn id="71" dur="1000"/>
                                        <p:tgtEl>
                                          <p:spTgt spid="42"/>
                                        </p:tgtEl>
                                      </p:cBhvr>
                                    </p:animEffect>
                                  </p:childTnLst>
                                </p:cTn>
                              </p:par>
                              <p:par>
                                <p:cTn id="72" presetID="31" presetClass="entr" presetSubtype="0" fill="hold" nodeType="withEffect">
                                  <p:stCondLst>
                                    <p:cond delay="0"/>
                                  </p:stCondLst>
                                  <p:childTnLst>
                                    <p:set>
                                      <p:cBhvr>
                                        <p:cTn id="73" dur="1" fill="hold">
                                          <p:stCondLst>
                                            <p:cond delay="0"/>
                                          </p:stCondLst>
                                        </p:cTn>
                                        <p:tgtEl>
                                          <p:spTgt spid="62"/>
                                        </p:tgtEl>
                                        <p:attrNameLst>
                                          <p:attrName>style.visibility</p:attrName>
                                        </p:attrNameLst>
                                      </p:cBhvr>
                                      <p:to>
                                        <p:strVal val="visible"/>
                                      </p:to>
                                    </p:set>
                                    <p:anim calcmode="lin" valueType="num">
                                      <p:cBhvr>
                                        <p:cTn id="74" dur="1000" fill="hold"/>
                                        <p:tgtEl>
                                          <p:spTgt spid="62"/>
                                        </p:tgtEl>
                                        <p:attrNameLst>
                                          <p:attrName>ppt_w</p:attrName>
                                        </p:attrNameLst>
                                      </p:cBhvr>
                                      <p:tavLst>
                                        <p:tav tm="0">
                                          <p:val>
                                            <p:fltVal val="0"/>
                                          </p:val>
                                        </p:tav>
                                        <p:tav tm="100000">
                                          <p:val>
                                            <p:strVal val="#ppt_w"/>
                                          </p:val>
                                        </p:tav>
                                      </p:tavLst>
                                    </p:anim>
                                    <p:anim calcmode="lin" valueType="num">
                                      <p:cBhvr>
                                        <p:cTn id="75" dur="1000" fill="hold"/>
                                        <p:tgtEl>
                                          <p:spTgt spid="62"/>
                                        </p:tgtEl>
                                        <p:attrNameLst>
                                          <p:attrName>ppt_h</p:attrName>
                                        </p:attrNameLst>
                                      </p:cBhvr>
                                      <p:tavLst>
                                        <p:tav tm="0">
                                          <p:val>
                                            <p:fltVal val="0"/>
                                          </p:val>
                                        </p:tav>
                                        <p:tav tm="100000">
                                          <p:val>
                                            <p:strVal val="#ppt_h"/>
                                          </p:val>
                                        </p:tav>
                                      </p:tavLst>
                                    </p:anim>
                                    <p:anim calcmode="lin" valueType="num">
                                      <p:cBhvr>
                                        <p:cTn id="76" dur="1000" fill="hold"/>
                                        <p:tgtEl>
                                          <p:spTgt spid="62"/>
                                        </p:tgtEl>
                                        <p:attrNameLst>
                                          <p:attrName>style.rotation</p:attrName>
                                        </p:attrNameLst>
                                      </p:cBhvr>
                                      <p:tavLst>
                                        <p:tav tm="0">
                                          <p:val>
                                            <p:fltVal val="90"/>
                                          </p:val>
                                        </p:tav>
                                        <p:tav tm="100000">
                                          <p:val>
                                            <p:fltVal val="0"/>
                                          </p:val>
                                        </p:tav>
                                      </p:tavLst>
                                    </p:anim>
                                    <p:animEffect transition="in" filter="fade">
                                      <p:cBhvr>
                                        <p:cTn id="77" dur="1000"/>
                                        <p:tgtEl>
                                          <p:spTgt spid="62"/>
                                        </p:tgtEl>
                                      </p:cBhvr>
                                    </p:animEffect>
                                  </p:childTnLst>
                                </p:cTn>
                              </p:par>
                            </p:childTnLst>
                          </p:cTn>
                        </p:par>
                        <p:par>
                          <p:cTn id="78" fill="hold">
                            <p:stCondLst>
                              <p:cond delay="6500"/>
                            </p:stCondLst>
                            <p:childTnLst>
                              <p:par>
                                <p:cTn id="79" presetID="2" presetClass="entr" presetSubtype="4" fill="hold" nodeType="afterEffect">
                                  <p:stCondLst>
                                    <p:cond delay="0"/>
                                  </p:stCondLst>
                                  <p:childTnLst>
                                    <p:set>
                                      <p:cBhvr>
                                        <p:cTn id="80" dur="1" fill="hold">
                                          <p:stCondLst>
                                            <p:cond delay="0"/>
                                          </p:stCondLst>
                                        </p:cTn>
                                        <p:tgtEl>
                                          <p:spTgt spid="150"/>
                                        </p:tgtEl>
                                        <p:attrNameLst>
                                          <p:attrName>style.visibility</p:attrName>
                                        </p:attrNameLst>
                                      </p:cBhvr>
                                      <p:to>
                                        <p:strVal val="visible"/>
                                      </p:to>
                                    </p:set>
                                    <p:anim calcmode="lin" valueType="num">
                                      <p:cBhvr additive="base">
                                        <p:cTn id="81" dur="1000" fill="hold"/>
                                        <p:tgtEl>
                                          <p:spTgt spid="150"/>
                                        </p:tgtEl>
                                        <p:attrNameLst>
                                          <p:attrName>ppt_x</p:attrName>
                                        </p:attrNameLst>
                                      </p:cBhvr>
                                      <p:tavLst>
                                        <p:tav tm="0">
                                          <p:val>
                                            <p:strVal val="#ppt_x"/>
                                          </p:val>
                                        </p:tav>
                                        <p:tav tm="100000">
                                          <p:val>
                                            <p:strVal val="#ppt_x"/>
                                          </p:val>
                                        </p:tav>
                                      </p:tavLst>
                                    </p:anim>
                                    <p:anim calcmode="lin" valueType="num">
                                      <p:cBhvr additive="base">
                                        <p:cTn id="82" dur="1000" fill="hold"/>
                                        <p:tgtEl>
                                          <p:spTgt spid="150"/>
                                        </p:tgtEl>
                                        <p:attrNameLst>
                                          <p:attrName>ppt_y</p:attrName>
                                        </p:attrNameLst>
                                      </p:cBhvr>
                                      <p:tavLst>
                                        <p:tav tm="0">
                                          <p:val>
                                            <p:strVal val="1+#ppt_h/2"/>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132"/>
                                        </p:tgtEl>
                                        <p:attrNameLst>
                                          <p:attrName>style.visibility</p:attrName>
                                        </p:attrNameLst>
                                      </p:cBhvr>
                                      <p:to>
                                        <p:strVal val="visible"/>
                                      </p:to>
                                    </p:set>
                                    <p:animEffect transition="in" filter="fade">
                                      <p:cBhvr>
                                        <p:cTn id="85" dur="1000"/>
                                        <p:tgtEl>
                                          <p:spTgt spid="132"/>
                                        </p:tgtEl>
                                      </p:cBhvr>
                                    </p:animEffect>
                                    <p:anim calcmode="lin" valueType="num">
                                      <p:cBhvr>
                                        <p:cTn id="86" dur="1000" fill="hold"/>
                                        <p:tgtEl>
                                          <p:spTgt spid="132"/>
                                        </p:tgtEl>
                                        <p:attrNameLst>
                                          <p:attrName>ppt_x</p:attrName>
                                        </p:attrNameLst>
                                      </p:cBhvr>
                                      <p:tavLst>
                                        <p:tav tm="0">
                                          <p:val>
                                            <p:strVal val="#ppt_x"/>
                                          </p:val>
                                        </p:tav>
                                        <p:tav tm="100000">
                                          <p:val>
                                            <p:strVal val="#ppt_x"/>
                                          </p:val>
                                        </p:tav>
                                      </p:tavLst>
                                    </p:anim>
                                    <p:anim calcmode="lin" valueType="num">
                                      <p:cBhvr>
                                        <p:cTn id="87" dur="1000" fill="hold"/>
                                        <p:tgtEl>
                                          <p:spTgt spid="132"/>
                                        </p:tgtEl>
                                        <p:attrNameLst>
                                          <p:attrName>ppt_y</p:attrName>
                                        </p:attrNameLst>
                                      </p:cBhvr>
                                      <p:tavLst>
                                        <p:tav tm="0">
                                          <p:val>
                                            <p:strVal val="#ppt_y+.1"/>
                                          </p:val>
                                        </p:tav>
                                        <p:tav tm="100000">
                                          <p:val>
                                            <p:strVal val="#ppt_y"/>
                                          </p:val>
                                        </p:tav>
                                      </p:tavLst>
                                    </p:anim>
                                  </p:childTnLst>
                                </p:cTn>
                              </p:par>
                            </p:childTnLst>
                          </p:cTn>
                        </p:par>
                        <p:par>
                          <p:cTn id="88" fill="hold">
                            <p:stCondLst>
                              <p:cond delay="7500"/>
                            </p:stCondLst>
                            <p:childTnLst>
                              <p:par>
                                <p:cTn id="89" presetID="31" presetClass="entr" presetSubtype="0" fill="hold" grpId="0" nodeType="afterEffect">
                                  <p:stCondLst>
                                    <p:cond delay="0"/>
                                  </p:stCondLst>
                                  <p:childTnLst>
                                    <p:set>
                                      <p:cBhvr>
                                        <p:cTn id="90" dur="1" fill="hold">
                                          <p:stCondLst>
                                            <p:cond delay="0"/>
                                          </p:stCondLst>
                                        </p:cTn>
                                        <p:tgtEl>
                                          <p:spTgt spid="44"/>
                                        </p:tgtEl>
                                        <p:attrNameLst>
                                          <p:attrName>style.visibility</p:attrName>
                                        </p:attrNameLst>
                                      </p:cBhvr>
                                      <p:to>
                                        <p:strVal val="visible"/>
                                      </p:to>
                                    </p:set>
                                    <p:anim calcmode="lin" valueType="num">
                                      <p:cBhvr>
                                        <p:cTn id="91" dur="1000" fill="hold"/>
                                        <p:tgtEl>
                                          <p:spTgt spid="44"/>
                                        </p:tgtEl>
                                        <p:attrNameLst>
                                          <p:attrName>ppt_w</p:attrName>
                                        </p:attrNameLst>
                                      </p:cBhvr>
                                      <p:tavLst>
                                        <p:tav tm="0">
                                          <p:val>
                                            <p:fltVal val="0"/>
                                          </p:val>
                                        </p:tav>
                                        <p:tav tm="100000">
                                          <p:val>
                                            <p:strVal val="#ppt_w"/>
                                          </p:val>
                                        </p:tav>
                                      </p:tavLst>
                                    </p:anim>
                                    <p:anim calcmode="lin" valueType="num">
                                      <p:cBhvr>
                                        <p:cTn id="92" dur="1000" fill="hold"/>
                                        <p:tgtEl>
                                          <p:spTgt spid="44"/>
                                        </p:tgtEl>
                                        <p:attrNameLst>
                                          <p:attrName>ppt_h</p:attrName>
                                        </p:attrNameLst>
                                      </p:cBhvr>
                                      <p:tavLst>
                                        <p:tav tm="0">
                                          <p:val>
                                            <p:fltVal val="0"/>
                                          </p:val>
                                        </p:tav>
                                        <p:tav tm="100000">
                                          <p:val>
                                            <p:strVal val="#ppt_h"/>
                                          </p:val>
                                        </p:tav>
                                      </p:tavLst>
                                    </p:anim>
                                    <p:anim calcmode="lin" valueType="num">
                                      <p:cBhvr>
                                        <p:cTn id="93" dur="1000" fill="hold"/>
                                        <p:tgtEl>
                                          <p:spTgt spid="44"/>
                                        </p:tgtEl>
                                        <p:attrNameLst>
                                          <p:attrName>style.rotation</p:attrName>
                                        </p:attrNameLst>
                                      </p:cBhvr>
                                      <p:tavLst>
                                        <p:tav tm="0">
                                          <p:val>
                                            <p:fltVal val="90"/>
                                          </p:val>
                                        </p:tav>
                                        <p:tav tm="100000">
                                          <p:val>
                                            <p:fltVal val="0"/>
                                          </p:val>
                                        </p:tav>
                                      </p:tavLst>
                                    </p:anim>
                                    <p:animEffect transition="in" filter="fade">
                                      <p:cBhvr>
                                        <p:cTn id="94" dur="1000"/>
                                        <p:tgtEl>
                                          <p:spTgt spid="44"/>
                                        </p:tgtEl>
                                      </p:cBhvr>
                                    </p:animEffect>
                                  </p:childTnLst>
                                </p:cTn>
                              </p:par>
                              <p:par>
                                <p:cTn id="95" presetID="31" presetClass="entr" presetSubtype="0" fill="hold" nodeType="withEffect">
                                  <p:stCondLst>
                                    <p:cond delay="0"/>
                                  </p:stCondLst>
                                  <p:childTnLst>
                                    <p:set>
                                      <p:cBhvr>
                                        <p:cTn id="96" dur="1" fill="hold">
                                          <p:stCondLst>
                                            <p:cond delay="0"/>
                                          </p:stCondLst>
                                        </p:cTn>
                                        <p:tgtEl>
                                          <p:spTgt spid="78"/>
                                        </p:tgtEl>
                                        <p:attrNameLst>
                                          <p:attrName>style.visibility</p:attrName>
                                        </p:attrNameLst>
                                      </p:cBhvr>
                                      <p:to>
                                        <p:strVal val="visible"/>
                                      </p:to>
                                    </p:set>
                                    <p:anim calcmode="lin" valueType="num">
                                      <p:cBhvr>
                                        <p:cTn id="97" dur="1000" fill="hold"/>
                                        <p:tgtEl>
                                          <p:spTgt spid="78"/>
                                        </p:tgtEl>
                                        <p:attrNameLst>
                                          <p:attrName>ppt_w</p:attrName>
                                        </p:attrNameLst>
                                      </p:cBhvr>
                                      <p:tavLst>
                                        <p:tav tm="0">
                                          <p:val>
                                            <p:fltVal val="0"/>
                                          </p:val>
                                        </p:tav>
                                        <p:tav tm="100000">
                                          <p:val>
                                            <p:strVal val="#ppt_w"/>
                                          </p:val>
                                        </p:tav>
                                      </p:tavLst>
                                    </p:anim>
                                    <p:anim calcmode="lin" valueType="num">
                                      <p:cBhvr>
                                        <p:cTn id="98" dur="1000" fill="hold"/>
                                        <p:tgtEl>
                                          <p:spTgt spid="78"/>
                                        </p:tgtEl>
                                        <p:attrNameLst>
                                          <p:attrName>ppt_h</p:attrName>
                                        </p:attrNameLst>
                                      </p:cBhvr>
                                      <p:tavLst>
                                        <p:tav tm="0">
                                          <p:val>
                                            <p:fltVal val="0"/>
                                          </p:val>
                                        </p:tav>
                                        <p:tav tm="100000">
                                          <p:val>
                                            <p:strVal val="#ppt_h"/>
                                          </p:val>
                                        </p:tav>
                                      </p:tavLst>
                                    </p:anim>
                                    <p:anim calcmode="lin" valueType="num">
                                      <p:cBhvr>
                                        <p:cTn id="99" dur="1000" fill="hold"/>
                                        <p:tgtEl>
                                          <p:spTgt spid="78"/>
                                        </p:tgtEl>
                                        <p:attrNameLst>
                                          <p:attrName>style.rotation</p:attrName>
                                        </p:attrNameLst>
                                      </p:cBhvr>
                                      <p:tavLst>
                                        <p:tav tm="0">
                                          <p:val>
                                            <p:fltVal val="90"/>
                                          </p:val>
                                        </p:tav>
                                        <p:tav tm="100000">
                                          <p:val>
                                            <p:fltVal val="0"/>
                                          </p:val>
                                        </p:tav>
                                      </p:tavLst>
                                    </p:anim>
                                    <p:animEffect transition="in" filter="fade">
                                      <p:cBhvr>
                                        <p:cTn id="100" dur="1000"/>
                                        <p:tgtEl>
                                          <p:spTgt spid="78"/>
                                        </p:tgtEl>
                                      </p:cBhvr>
                                    </p:animEffect>
                                  </p:childTnLst>
                                </p:cTn>
                              </p:par>
                            </p:childTnLst>
                          </p:cTn>
                        </p:par>
                        <p:par>
                          <p:cTn id="101" fill="hold">
                            <p:stCondLst>
                              <p:cond delay="8500"/>
                            </p:stCondLst>
                            <p:childTnLst>
                              <p:par>
                                <p:cTn id="102" presetID="2" presetClass="entr" presetSubtype="4" fill="hold" nodeType="afterEffect">
                                  <p:stCondLst>
                                    <p:cond delay="0"/>
                                  </p:stCondLst>
                                  <p:childTnLst>
                                    <p:set>
                                      <p:cBhvr>
                                        <p:cTn id="103" dur="1" fill="hold">
                                          <p:stCondLst>
                                            <p:cond delay="0"/>
                                          </p:stCondLst>
                                        </p:cTn>
                                        <p:tgtEl>
                                          <p:spTgt spid="151"/>
                                        </p:tgtEl>
                                        <p:attrNameLst>
                                          <p:attrName>style.visibility</p:attrName>
                                        </p:attrNameLst>
                                      </p:cBhvr>
                                      <p:to>
                                        <p:strVal val="visible"/>
                                      </p:to>
                                    </p:set>
                                    <p:anim calcmode="lin" valueType="num">
                                      <p:cBhvr additive="base">
                                        <p:cTn id="104" dur="1000" fill="hold"/>
                                        <p:tgtEl>
                                          <p:spTgt spid="151"/>
                                        </p:tgtEl>
                                        <p:attrNameLst>
                                          <p:attrName>ppt_x</p:attrName>
                                        </p:attrNameLst>
                                      </p:cBhvr>
                                      <p:tavLst>
                                        <p:tav tm="0">
                                          <p:val>
                                            <p:strVal val="#ppt_x"/>
                                          </p:val>
                                        </p:tav>
                                        <p:tav tm="100000">
                                          <p:val>
                                            <p:strVal val="#ppt_x"/>
                                          </p:val>
                                        </p:tav>
                                      </p:tavLst>
                                    </p:anim>
                                    <p:anim calcmode="lin" valueType="num">
                                      <p:cBhvr additive="base">
                                        <p:cTn id="105" dur="1000" fill="hold"/>
                                        <p:tgtEl>
                                          <p:spTgt spid="151"/>
                                        </p:tgtEl>
                                        <p:attrNameLst>
                                          <p:attrName>ppt_y</p:attrName>
                                        </p:attrNameLst>
                                      </p:cBhvr>
                                      <p:tavLst>
                                        <p:tav tm="0">
                                          <p:val>
                                            <p:strVal val="1+#ppt_h/2"/>
                                          </p:val>
                                        </p:tav>
                                        <p:tav tm="100000">
                                          <p:val>
                                            <p:strVal val="#ppt_y"/>
                                          </p:val>
                                        </p:tav>
                                      </p:tavLst>
                                    </p:anim>
                                  </p:childTnLst>
                                </p:cTn>
                              </p:par>
                              <p:par>
                                <p:cTn id="106" presetID="42" presetClass="entr" presetSubtype="0" fill="hold" grpId="0" nodeType="withEffect">
                                  <p:stCondLst>
                                    <p:cond delay="0"/>
                                  </p:stCondLst>
                                  <p:childTnLst>
                                    <p:set>
                                      <p:cBhvr>
                                        <p:cTn id="107" dur="1" fill="hold">
                                          <p:stCondLst>
                                            <p:cond delay="0"/>
                                          </p:stCondLst>
                                        </p:cTn>
                                        <p:tgtEl>
                                          <p:spTgt spid="134"/>
                                        </p:tgtEl>
                                        <p:attrNameLst>
                                          <p:attrName>style.visibility</p:attrName>
                                        </p:attrNameLst>
                                      </p:cBhvr>
                                      <p:to>
                                        <p:strVal val="visible"/>
                                      </p:to>
                                    </p:set>
                                    <p:animEffect transition="in" filter="fade">
                                      <p:cBhvr>
                                        <p:cTn id="108" dur="1000"/>
                                        <p:tgtEl>
                                          <p:spTgt spid="134"/>
                                        </p:tgtEl>
                                      </p:cBhvr>
                                    </p:animEffect>
                                    <p:anim calcmode="lin" valueType="num">
                                      <p:cBhvr>
                                        <p:cTn id="109" dur="1000" fill="hold"/>
                                        <p:tgtEl>
                                          <p:spTgt spid="134"/>
                                        </p:tgtEl>
                                        <p:attrNameLst>
                                          <p:attrName>ppt_x</p:attrName>
                                        </p:attrNameLst>
                                      </p:cBhvr>
                                      <p:tavLst>
                                        <p:tav tm="0">
                                          <p:val>
                                            <p:strVal val="#ppt_x"/>
                                          </p:val>
                                        </p:tav>
                                        <p:tav tm="100000">
                                          <p:val>
                                            <p:strVal val="#ppt_x"/>
                                          </p:val>
                                        </p:tav>
                                      </p:tavLst>
                                    </p:anim>
                                    <p:anim calcmode="lin" valueType="num">
                                      <p:cBhvr>
                                        <p:cTn id="110" dur="1000" fill="hold"/>
                                        <p:tgtEl>
                                          <p:spTgt spid="134"/>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31" presetClass="entr" presetSubtype="0" fill="hold" grpId="0" nodeType="afterEffect">
                                  <p:stCondLst>
                                    <p:cond delay="0"/>
                                  </p:stCondLst>
                                  <p:childTnLst>
                                    <p:set>
                                      <p:cBhvr>
                                        <p:cTn id="113" dur="1" fill="hold">
                                          <p:stCondLst>
                                            <p:cond delay="0"/>
                                          </p:stCondLst>
                                        </p:cTn>
                                        <p:tgtEl>
                                          <p:spTgt spid="46"/>
                                        </p:tgtEl>
                                        <p:attrNameLst>
                                          <p:attrName>style.visibility</p:attrName>
                                        </p:attrNameLst>
                                      </p:cBhvr>
                                      <p:to>
                                        <p:strVal val="visible"/>
                                      </p:to>
                                    </p:set>
                                    <p:anim calcmode="lin" valueType="num">
                                      <p:cBhvr>
                                        <p:cTn id="114" dur="1000" fill="hold"/>
                                        <p:tgtEl>
                                          <p:spTgt spid="46"/>
                                        </p:tgtEl>
                                        <p:attrNameLst>
                                          <p:attrName>ppt_w</p:attrName>
                                        </p:attrNameLst>
                                      </p:cBhvr>
                                      <p:tavLst>
                                        <p:tav tm="0">
                                          <p:val>
                                            <p:fltVal val="0"/>
                                          </p:val>
                                        </p:tav>
                                        <p:tav tm="100000">
                                          <p:val>
                                            <p:strVal val="#ppt_w"/>
                                          </p:val>
                                        </p:tav>
                                      </p:tavLst>
                                    </p:anim>
                                    <p:anim calcmode="lin" valueType="num">
                                      <p:cBhvr>
                                        <p:cTn id="115" dur="1000" fill="hold"/>
                                        <p:tgtEl>
                                          <p:spTgt spid="46"/>
                                        </p:tgtEl>
                                        <p:attrNameLst>
                                          <p:attrName>ppt_h</p:attrName>
                                        </p:attrNameLst>
                                      </p:cBhvr>
                                      <p:tavLst>
                                        <p:tav tm="0">
                                          <p:val>
                                            <p:fltVal val="0"/>
                                          </p:val>
                                        </p:tav>
                                        <p:tav tm="100000">
                                          <p:val>
                                            <p:strVal val="#ppt_h"/>
                                          </p:val>
                                        </p:tav>
                                      </p:tavLst>
                                    </p:anim>
                                    <p:anim calcmode="lin" valueType="num">
                                      <p:cBhvr>
                                        <p:cTn id="116" dur="1000" fill="hold"/>
                                        <p:tgtEl>
                                          <p:spTgt spid="46"/>
                                        </p:tgtEl>
                                        <p:attrNameLst>
                                          <p:attrName>style.rotation</p:attrName>
                                        </p:attrNameLst>
                                      </p:cBhvr>
                                      <p:tavLst>
                                        <p:tav tm="0">
                                          <p:val>
                                            <p:fltVal val="90"/>
                                          </p:val>
                                        </p:tav>
                                        <p:tav tm="100000">
                                          <p:val>
                                            <p:fltVal val="0"/>
                                          </p:val>
                                        </p:tav>
                                      </p:tavLst>
                                    </p:anim>
                                    <p:animEffect transition="in" filter="fade">
                                      <p:cBhvr>
                                        <p:cTn id="117" dur="1000"/>
                                        <p:tgtEl>
                                          <p:spTgt spid="46"/>
                                        </p:tgtEl>
                                      </p:cBhvr>
                                    </p:animEffect>
                                  </p:childTnLst>
                                </p:cTn>
                              </p:par>
                              <p:par>
                                <p:cTn id="118" presetID="31" presetClass="entr" presetSubtype="0" fill="hold" grpId="0" nodeType="withEffect">
                                  <p:stCondLst>
                                    <p:cond delay="0"/>
                                  </p:stCondLst>
                                  <p:childTnLst>
                                    <p:set>
                                      <p:cBhvr>
                                        <p:cTn id="119" dur="1" fill="hold">
                                          <p:stCondLst>
                                            <p:cond delay="0"/>
                                          </p:stCondLst>
                                        </p:cTn>
                                        <p:tgtEl>
                                          <p:spTgt spid="96"/>
                                        </p:tgtEl>
                                        <p:attrNameLst>
                                          <p:attrName>style.visibility</p:attrName>
                                        </p:attrNameLst>
                                      </p:cBhvr>
                                      <p:to>
                                        <p:strVal val="visible"/>
                                      </p:to>
                                    </p:set>
                                    <p:anim calcmode="lin" valueType="num">
                                      <p:cBhvr>
                                        <p:cTn id="120" dur="1000" fill="hold"/>
                                        <p:tgtEl>
                                          <p:spTgt spid="96"/>
                                        </p:tgtEl>
                                        <p:attrNameLst>
                                          <p:attrName>ppt_w</p:attrName>
                                        </p:attrNameLst>
                                      </p:cBhvr>
                                      <p:tavLst>
                                        <p:tav tm="0">
                                          <p:val>
                                            <p:fltVal val="0"/>
                                          </p:val>
                                        </p:tav>
                                        <p:tav tm="100000">
                                          <p:val>
                                            <p:strVal val="#ppt_w"/>
                                          </p:val>
                                        </p:tav>
                                      </p:tavLst>
                                    </p:anim>
                                    <p:anim calcmode="lin" valueType="num">
                                      <p:cBhvr>
                                        <p:cTn id="121" dur="1000" fill="hold"/>
                                        <p:tgtEl>
                                          <p:spTgt spid="96"/>
                                        </p:tgtEl>
                                        <p:attrNameLst>
                                          <p:attrName>ppt_h</p:attrName>
                                        </p:attrNameLst>
                                      </p:cBhvr>
                                      <p:tavLst>
                                        <p:tav tm="0">
                                          <p:val>
                                            <p:fltVal val="0"/>
                                          </p:val>
                                        </p:tav>
                                        <p:tav tm="100000">
                                          <p:val>
                                            <p:strVal val="#ppt_h"/>
                                          </p:val>
                                        </p:tav>
                                      </p:tavLst>
                                    </p:anim>
                                    <p:anim calcmode="lin" valueType="num">
                                      <p:cBhvr>
                                        <p:cTn id="122" dur="1000" fill="hold"/>
                                        <p:tgtEl>
                                          <p:spTgt spid="96"/>
                                        </p:tgtEl>
                                        <p:attrNameLst>
                                          <p:attrName>style.rotation</p:attrName>
                                        </p:attrNameLst>
                                      </p:cBhvr>
                                      <p:tavLst>
                                        <p:tav tm="0">
                                          <p:val>
                                            <p:fltVal val="90"/>
                                          </p:val>
                                        </p:tav>
                                        <p:tav tm="100000">
                                          <p:val>
                                            <p:fltVal val="0"/>
                                          </p:val>
                                        </p:tav>
                                      </p:tavLst>
                                    </p:anim>
                                    <p:animEffect transition="in" filter="fade">
                                      <p:cBhvr>
                                        <p:cTn id="123" dur="1000"/>
                                        <p:tgtEl>
                                          <p:spTgt spid="96"/>
                                        </p:tgtEl>
                                      </p:cBhvr>
                                    </p:animEffect>
                                  </p:childTnLst>
                                </p:cTn>
                              </p:par>
                            </p:childTnLst>
                          </p:cTn>
                        </p:par>
                        <p:par>
                          <p:cTn id="124" fill="hold">
                            <p:stCondLst>
                              <p:cond delay="10500"/>
                            </p:stCondLst>
                            <p:childTnLst>
                              <p:par>
                                <p:cTn id="125" presetID="2" presetClass="entr" presetSubtype="4" fill="hold" nodeType="afterEffect">
                                  <p:stCondLst>
                                    <p:cond delay="0"/>
                                  </p:stCondLst>
                                  <p:childTnLst>
                                    <p:set>
                                      <p:cBhvr>
                                        <p:cTn id="126" dur="1" fill="hold">
                                          <p:stCondLst>
                                            <p:cond delay="0"/>
                                          </p:stCondLst>
                                        </p:cTn>
                                        <p:tgtEl>
                                          <p:spTgt spid="152"/>
                                        </p:tgtEl>
                                        <p:attrNameLst>
                                          <p:attrName>style.visibility</p:attrName>
                                        </p:attrNameLst>
                                      </p:cBhvr>
                                      <p:to>
                                        <p:strVal val="visible"/>
                                      </p:to>
                                    </p:set>
                                    <p:anim calcmode="lin" valueType="num">
                                      <p:cBhvr additive="base">
                                        <p:cTn id="127" dur="1000" fill="hold"/>
                                        <p:tgtEl>
                                          <p:spTgt spid="152"/>
                                        </p:tgtEl>
                                        <p:attrNameLst>
                                          <p:attrName>ppt_x</p:attrName>
                                        </p:attrNameLst>
                                      </p:cBhvr>
                                      <p:tavLst>
                                        <p:tav tm="0">
                                          <p:val>
                                            <p:strVal val="#ppt_x"/>
                                          </p:val>
                                        </p:tav>
                                        <p:tav tm="100000">
                                          <p:val>
                                            <p:strVal val="#ppt_x"/>
                                          </p:val>
                                        </p:tav>
                                      </p:tavLst>
                                    </p:anim>
                                    <p:anim calcmode="lin" valueType="num">
                                      <p:cBhvr additive="base">
                                        <p:cTn id="128" dur="1000" fill="hold"/>
                                        <p:tgtEl>
                                          <p:spTgt spid="152"/>
                                        </p:tgtEl>
                                        <p:attrNameLst>
                                          <p:attrName>ppt_y</p:attrName>
                                        </p:attrNameLst>
                                      </p:cBhvr>
                                      <p:tavLst>
                                        <p:tav tm="0">
                                          <p:val>
                                            <p:strVal val="1+#ppt_h/2"/>
                                          </p:val>
                                        </p:tav>
                                        <p:tav tm="100000">
                                          <p:val>
                                            <p:strVal val="#ppt_y"/>
                                          </p:val>
                                        </p:tav>
                                      </p:tavLst>
                                    </p:anim>
                                  </p:childTnLst>
                                </p:cTn>
                              </p:par>
                              <p:par>
                                <p:cTn id="129" presetID="42" presetClass="entr" presetSubtype="0" fill="hold" grpId="0" nodeType="withEffect">
                                  <p:stCondLst>
                                    <p:cond delay="0"/>
                                  </p:stCondLst>
                                  <p:childTnLst>
                                    <p:set>
                                      <p:cBhvr>
                                        <p:cTn id="130" dur="1" fill="hold">
                                          <p:stCondLst>
                                            <p:cond delay="0"/>
                                          </p:stCondLst>
                                        </p:cTn>
                                        <p:tgtEl>
                                          <p:spTgt spid="112"/>
                                        </p:tgtEl>
                                        <p:attrNameLst>
                                          <p:attrName>style.visibility</p:attrName>
                                        </p:attrNameLst>
                                      </p:cBhvr>
                                      <p:to>
                                        <p:strVal val="visible"/>
                                      </p:to>
                                    </p:set>
                                    <p:animEffect transition="in" filter="fade">
                                      <p:cBhvr>
                                        <p:cTn id="131" dur="1000"/>
                                        <p:tgtEl>
                                          <p:spTgt spid="112"/>
                                        </p:tgtEl>
                                      </p:cBhvr>
                                    </p:animEffect>
                                    <p:anim calcmode="lin" valueType="num">
                                      <p:cBhvr>
                                        <p:cTn id="132" dur="1000" fill="hold"/>
                                        <p:tgtEl>
                                          <p:spTgt spid="112"/>
                                        </p:tgtEl>
                                        <p:attrNameLst>
                                          <p:attrName>ppt_x</p:attrName>
                                        </p:attrNameLst>
                                      </p:cBhvr>
                                      <p:tavLst>
                                        <p:tav tm="0">
                                          <p:val>
                                            <p:strVal val="#ppt_x"/>
                                          </p:val>
                                        </p:tav>
                                        <p:tav tm="100000">
                                          <p:val>
                                            <p:strVal val="#ppt_x"/>
                                          </p:val>
                                        </p:tav>
                                      </p:tavLst>
                                    </p:anim>
                                    <p:anim calcmode="lin" valueType="num">
                                      <p:cBhvr>
                                        <p:cTn id="133" dur="1000" fill="hold"/>
                                        <p:tgtEl>
                                          <p:spTgt spid="112"/>
                                        </p:tgtEl>
                                        <p:attrNameLst>
                                          <p:attrName>ppt_y</p:attrName>
                                        </p:attrNameLst>
                                      </p:cBhvr>
                                      <p:tavLst>
                                        <p:tav tm="0">
                                          <p:val>
                                            <p:strVal val="#ppt_y+.1"/>
                                          </p:val>
                                        </p:tav>
                                        <p:tav tm="100000">
                                          <p:val>
                                            <p:strVal val="#ppt_y"/>
                                          </p:val>
                                        </p:tav>
                                      </p:tavLst>
                                    </p:anim>
                                  </p:childTnLst>
                                </p:cTn>
                              </p:par>
                            </p:childTnLst>
                          </p:cTn>
                        </p:par>
                        <p:par>
                          <p:cTn id="134" fill="hold">
                            <p:stCondLst>
                              <p:cond delay="11500"/>
                            </p:stCondLst>
                            <p:childTnLst>
                              <p:par>
                                <p:cTn id="135" presetID="31" presetClass="entr" presetSubtype="0" fill="hold" grpId="0" nodeType="afterEffect">
                                  <p:stCondLst>
                                    <p:cond delay="0"/>
                                  </p:stCondLst>
                                  <p:childTnLst>
                                    <p:set>
                                      <p:cBhvr>
                                        <p:cTn id="136" dur="1" fill="hold">
                                          <p:stCondLst>
                                            <p:cond delay="0"/>
                                          </p:stCondLst>
                                        </p:cTn>
                                        <p:tgtEl>
                                          <p:spTgt spid="48"/>
                                        </p:tgtEl>
                                        <p:attrNameLst>
                                          <p:attrName>style.visibility</p:attrName>
                                        </p:attrNameLst>
                                      </p:cBhvr>
                                      <p:to>
                                        <p:strVal val="visible"/>
                                      </p:to>
                                    </p:set>
                                    <p:anim calcmode="lin" valueType="num">
                                      <p:cBhvr>
                                        <p:cTn id="137" dur="1000" fill="hold"/>
                                        <p:tgtEl>
                                          <p:spTgt spid="48"/>
                                        </p:tgtEl>
                                        <p:attrNameLst>
                                          <p:attrName>ppt_w</p:attrName>
                                        </p:attrNameLst>
                                      </p:cBhvr>
                                      <p:tavLst>
                                        <p:tav tm="0">
                                          <p:val>
                                            <p:fltVal val="0"/>
                                          </p:val>
                                        </p:tav>
                                        <p:tav tm="100000">
                                          <p:val>
                                            <p:strVal val="#ppt_w"/>
                                          </p:val>
                                        </p:tav>
                                      </p:tavLst>
                                    </p:anim>
                                    <p:anim calcmode="lin" valueType="num">
                                      <p:cBhvr>
                                        <p:cTn id="138" dur="1000" fill="hold"/>
                                        <p:tgtEl>
                                          <p:spTgt spid="48"/>
                                        </p:tgtEl>
                                        <p:attrNameLst>
                                          <p:attrName>ppt_h</p:attrName>
                                        </p:attrNameLst>
                                      </p:cBhvr>
                                      <p:tavLst>
                                        <p:tav tm="0">
                                          <p:val>
                                            <p:fltVal val="0"/>
                                          </p:val>
                                        </p:tav>
                                        <p:tav tm="100000">
                                          <p:val>
                                            <p:strVal val="#ppt_h"/>
                                          </p:val>
                                        </p:tav>
                                      </p:tavLst>
                                    </p:anim>
                                    <p:anim calcmode="lin" valueType="num">
                                      <p:cBhvr>
                                        <p:cTn id="139" dur="1000" fill="hold"/>
                                        <p:tgtEl>
                                          <p:spTgt spid="48"/>
                                        </p:tgtEl>
                                        <p:attrNameLst>
                                          <p:attrName>style.rotation</p:attrName>
                                        </p:attrNameLst>
                                      </p:cBhvr>
                                      <p:tavLst>
                                        <p:tav tm="0">
                                          <p:val>
                                            <p:fltVal val="90"/>
                                          </p:val>
                                        </p:tav>
                                        <p:tav tm="100000">
                                          <p:val>
                                            <p:fltVal val="0"/>
                                          </p:val>
                                        </p:tav>
                                      </p:tavLst>
                                    </p:anim>
                                    <p:animEffect transition="in" filter="fade">
                                      <p:cBhvr>
                                        <p:cTn id="140" dur="1000"/>
                                        <p:tgtEl>
                                          <p:spTgt spid="48"/>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59"/>
                                        </p:tgtEl>
                                        <p:attrNameLst>
                                          <p:attrName>style.visibility</p:attrName>
                                        </p:attrNameLst>
                                      </p:cBhvr>
                                      <p:to>
                                        <p:strVal val="visible"/>
                                      </p:to>
                                    </p:set>
                                    <p:anim calcmode="lin" valueType="num">
                                      <p:cBhvr>
                                        <p:cTn id="143" dur="1000" fill="hold"/>
                                        <p:tgtEl>
                                          <p:spTgt spid="59"/>
                                        </p:tgtEl>
                                        <p:attrNameLst>
                                          <p:attrName>ppt_w</p:attrName>
                                        </p:attrNameLst>
                                      </p:cBhvr>
                                      <p:tavLst>
                                        <p:tav tm="0">
                                          <p:val>
                                            <p:fltVal val="0"/>
                                          </p:val>
                                        </p:tav>
                                        <p:tav tm="100000">
                                          <p:val>
                                            <p:strVal val="#ppt_w"/>
                                          </p:val>
                                        </p:tav>
                                      </p:tavLst>
                                    </p:anim>
                                    <p:anim calcmode="lin" valueType="num">
                                      <p:cBhvr>
                                        <p:cTn id="144" dur="1000" fill="hold"/>
                                        <p:tgtEl>
                                          <p:spTgt spid="59"/>
                                        </p:tgtEl>
                                        <p:attrNameLst>
                                          <p:attrName>ppt_h</p:attrName>
                                        </p:attrNameLst>
                                      </p:cBhvr>
                                      <p:tavLst>
                                        <p:tav tm="0">
                                          <p:val>
                                            <p:fltVal val="0"/>
                                          </p:val>
                                        </p:tav>
                                        <p:tav tm="100000">
                                          <p:val>
                                            <p:strVal val="#ppt_h"/>
                                          </p:val>
                                        </p:tav>
                                      </p:tavLst>
                                    </p:anim>
                                    <p:anim calcmode="lin" valueType="num">
                                      <p:cBhvr>
                                        <p:cTn id="145" dur="1000" fill="hold"/>
                                        <p:tgtEl>
                                          <p:spTgt spid="59"/>
                                        </p:tgtEl>
                                        <p:attrNameLst>
                                          <p:attrName>style.rotation</p:attrName>
                                        </p:attrNameLst>
                                      </p:cBhvr>
                                      <p:tavLst>
                                        <p:tav tm="0">
                                          <p:val>
                                            <p:fltVal val="90"/>
                                          </p:val>
                                        </p:tav>
                                        <p:tav tm="100000">
                                          <p:val>
                                            <p:fltVal val="0"/>
                                          </p:val>
                                        </p:tav>
                                      </p:tavLst>
                                    </p:anim>
                                    <p:animEffect transition="in" filter="fade">
                                      <p:cBhvr>
                                        <p:cTn id="146" dur="1000"/>
                                        <p:tgtEl>
                                          <p:spTgt spid="59"/>
                                        </p:tgtEl>
                                      </p:cBhvr>
                                    </p:animEffect>
                                  </p:childTnLst>
                                </p:cTn>
                              </p:par>
                            </p:childTnLst>
                          </p:cTn>
                        </p:par>
                        <p:par>
                          <p:cTn id="147" fill="hold">
                            <p:stCondLst>
                              <p:cond delay="12500"/>
                            </p:stCondLst>
                            <p:childTnLst>
                              <p:par>
                                <p:cTn id="148" presetID="2" presetClass="entr" presetSubtype="4" fill="hold" nodeType="afterEffect">
                                  <p:stCondLst>
                                    <p:cond delay="0"/>
                                  </p:stCondLst>
                                  <p:childTnLst>
                                    <p:set>
                                      <p:cBhvr>
                                        <p:cTn id="149" dur="1" fill="hold">
                                          <p:stCondLst>
                                            <p:cond delay="0"/>
                                          </p:stCondLst>
                                        </p:cTn>
                                        <p:tgtEl>
                                          <p:spTgt spid="153"/>
                                        </p:tgtEl>
                                        <p:attrNameLst>
                                          <p:attrName>style.visibility</p:attrName>
                                        </p:attrNameLst>
                                      </p:cBhvr>
                                      <p:to>
                                        <p:strVal val="visible"/>
                                      </p:to>
                                    </p:set>
                                    <p:anim calcmode="lin" valueType="num">
                                      <p:cBhvr additive="base">
                                        <p:cTn id="150" dur="1000" fill="hold"/>
                                        <p:tgtEl>
                                          <p:spTgt spid="153"/>
                                        </p:tgtEl>
                                        <p:attrNameLst>
                                          <p:attrName>ppt_x</p:attrName>
                                        </p:attrNameLst>
                                      </p:cBhvr>
                                      <p:tavLst>
                                        <p:tav tm="0">
                                          <p:val>
                                            <p:strVal val="#ppt_x"/>
                                          </p:val>
                                        </p:tav>
                                        <p:tav tm="100000">
                                          <p:val>
                                            <p:strVal val="#ppt_x"/>
                                          </p:val>
                                        </p:tav>
                                      </p:tavLst>
                                    </p:anim>
                                    <p:anim calcmode="lin" valueType="num">
                                      <p:cBhvr additive="base">
                                        <p:cTn id="151" dur="1000" fill="hold"/>
                                        <p:tgtEl>
                                          <p:spTgt spid="153"/>
                                        </p:tgtEl>
                                        <p:attrNameLst>
                                          <p:attrName>ppt_y</p:attrName>
                                        </p:attrNameLst>
                                      </p:cBhvr>
                                      <p:tavLst>
                                        <p:tav tm="0">
                                          <p:val>
                                            <p:strVal val="1+#ppt_h/2"/>
                                          </p:val>
                                        </p:tav>
                                        <p:tav tm="100000">
                                          <p:val>
                                            <p:strVal val="#ppt_y"/>
                                          </p:val>
                                        </p:tav>
                                      </p:tavLst>
                                    </p:anim>
                                  </p:childTnLst>
                                </p:cTn>
                              </p:par>
                              <p:par>
                                <p:cTn id="152" presetID="42" presetClass="entr" presetSubtype="0" fill="hold" grpId="0" nodeType="withEffect">
                                  <p:stCondLst>
                                    <p:cond delay="0"/>
                                  </p:stCondLst>
                                  <p:childTnLst>
                                    <p:set>
                                      <p:cBhvr>
                                        <p:cTn id="153" dur="1" fill="hold">
                                          <p:stCondLst>
                                            <p:cond delay="0"/>
                                          </p:stCondLst>
                                        </p:cTn>
                                        <p:tgtEl>
                                          <p:spTgt spid="121"/>
                                        </p:tgtEl>
                                        <p:attrNameLst>
                                          <p:attrName>style.visibility</p:attrName>
                                        </p:attrNameLst>
                                      </p:cBhvr>
                                      <p:to>
                                        <p:strVal val="visible"/>
                                      </p:to>
                                    </p:set>
                                    <p:animEffect transition="in" filter="fade">
                                      <p:cBhvr>
                                        <p:cTn id="154" dur="1000"/>
                                        <p:tgtEl>
                                          <p:spTgt spid="121"/>
                                        </p:tgtEl>
                                      </p:cBhvr>
                                    </p:animEffect>
                                    <p:anim calcmode="lin" valueType="num">
                                      <p:cBhvr>
                                        <p:cTn id="155" dur="1000" fill="hold"/>
                                        <p:tgtEl>
                                          <p:spTgt spid="121"/>
                                        </p:tgtEl>
                                        <p:attrNameLst>
                                          <p:attrName>ppt_x</p:attrName>
                                        </p:attrNameLst>
                                      </p:cBhvr>
                                      <p:tavLst>
                                        <p:tav tm="0">
                                          <p:val>
                                            <p:strVal val="#ppt_x"/>
                                          </p:val>
                                        </p:tav>
                                        <p:tav tm="100000">
                                          <p:val>
                                            <p:strVal val="#ppt_x"/>
                                          </p:val>
                                        </p:tav>
                                      </p:tavLst>
                                    </p:anim>
                                    <p:anim calcmode="lin" valueType="num">
                                      <p:cBhvr>
                                        <p:cTn id="156" dur="1000" fill="hold"/>
                                        <p:tgtEl>
                                          <p:spTgt spid="121"/>
                                        </p:tgtEl>
                                        <p:attrNameLst>
                                          <p:attrName>ppt_y</p:attrName>
                                        </p:attrNameLst>
                                      </p:cBhvr>
                                      <p:tavLst>
                                        <p:tav tm="0">
                                          <p:val>
                                            <p:strVal val="#ppt_y+.1"/>
                                          </p:val>
                                        </p:tav>
                                        <p:tav tm="100000">
                                          <p:val>
                                            <p:strVal val="#ppt_y"/>
                                          </p:val>
                                        </p:tav>
                                      </p:tavLst>
                                    </p:anim>
                                  </p:childTnLst>
                                </p:cTn>
                              </p:par>
                            </p:childTnLst>
                          </p:cTn>
                        </p:par>
                        <p:par>
                          <p:cTn id="157" fill="hold">
                            <p:stCondLst>
                              <p:cond delay="13500"/>
                            </p:stCondLst>
                            <p:childTnLst>
                              <p:par>
                                <p:cTn id="158" presetID="31" presetClass="entr" presetSubtype="0" fill="hold" grpId="0" nodeType="afterEffect">
                                  <p:stCondLst>
                                    <p:cond delay="0"/>
                                  </p:stCondLst>
                                  <p:childTnLst>
                                    <p:set>
                                      <p:cBhvr>
                                        <p:cTn id="159" dur="1" fill="hold">
                                          <p:stCondLst>
                                            <p:cond delay="0"/>
                                          </p:stCondLst>
                                        </p:cTn>
                                        <p:tgtEl>
                                          <p:spTgt spid="50"/>
                                        </p:tgtEl>
                                        <p:attrNameLst>
                                          <p:attrName>style.visibility</p:attrName>
                                        </p:attrNameLst>
                                      </p:cBhvr>
                                      <p:to>
                                        <p:strVal val="visible"/>
                                      </p:to>
                                    </p:set>
                                    <p:anim calcmode="lin" valueType="num">
                                      <p:cBhvr>
                                        <p:cTn id="160" dur="1000" fill="hold"/>
                                        <p:tgtEl>
                                          <p:spTgt spid="50"/>
                                        </p:tgtEl>
                                        <p:attrNameLst>
                                          <p:attrName>ppt_w</p:attrName>
                                        </p:attrNameLst>
                                      </p:cBhvr>
                                      <p:tavLst>
                                        <p:tav tm="0">
                                          <p:val>
                                            <p:fltVal val="0"/>
                                          </p:val>
                                        </p:tav>
                                        <p:tav tm="100000">
                                          <p:val>
                                            <p:strVal val="#ppt_w"/>
                                          </p:val>
                                        </p:tav>
                                      </p:tavLst>
                                    </p:anim>
                                    <p:anim calcmode="lin" valueType="num">
                                      <p:cBhvr>
                                        <p:cTn id="161" dur="1000" fill="hold"/>
                                        <p:tgtEl>
                                          <p:spTgt spid="50"/>
                                        </p:tgtEl>
                                        <p:attrNameLst>
                                          <p:attrName>ppt_h</p:attrName>
                                        </p:attrNameLst>
                                      </p:cBhvr>
                                      <p:tavLst>
                                        <p:tav tm="0">
                                          <p:val>
                                            <p:fltVal val="0"/>
                                          </p:val>
                                        </p:tav>
                                        <p:tav tm="100000">
                                          <p:val>
                                            <p:strVal val="#ppt_h"/>
                                          </p:val>
                                        </p:tav>
                                      </p:tavLst>
                                    </p:anim>
                                    <p:anim calcmode="lin" valueType="num">
                                      <p:cBhvr>
                                        <p:cTn id="162" dur="1000" fill="hold"/>
                                        <p:tgtEl>
                                          <p:spTgt spid="50"/>
                                        </p:tgtEl>
                                        <p:attrNameLst>
                                          <p:attrName>style.rotation</p:attrName>
                                        </p:attrNameLst>
                                      </p:cBhvr>
                                      <p:tavLst>
                                        <p:tav tm="0">
                                          <p:val>
                                            <p:fltVal val="90"/>
                                          </p:val>
                                        </p:tav>
                                        <p:tav tm="100000">
                                          <p:val>
                                            <p:fltVal val="0"/>
                                          </p:val>
                                        </p:tav>
                                      </p:tavLst>
                                    </p:anim>
                                    <p:animEffect transition="in" filter="fade">
                                      <p:cBhvr>
                                        <p:cTn id="163" dur="1000"/>
                                        <p:tgtEl>
                                          <p:spTgt spid="50"/>
                                        </p:tgtEl>
                                      </p:cBhvr>
                                    </p:animEffect>
                                  </p:childTnLst>
                                </p:cTn>
                              </p:par>
                              <p:par>
                                <p:cTn id="164" presetID="31" presetClass="entr" presetSubtype="0" fill="hold" grpId="0" nodeType="withEffect">
                                  <p:stCondLst>
                                    <p:cond delay="0"/>
                                  </p:stCondLst>
                                  <p:childTnLst>
                                    <p:set>
                                      <p:cBhvr>
                                        <p:cTn id="165" dur="1" fill="hold">
                                          <p:stCondLst>
                                            <p:cond delay="0"/>
                                          </p:stCondLst>
                                        </p:cTn>
                                        <p:tgtEl>
                                          <p:spTgt spid="57"/>
                                        </p:tgtEl>
                                        <p:attrNameLst>
                                          <p:attrName>style.visibility</p:attrName>
                                        </p:attrNameLst>
                                      </p:cBhvr>
                                      <p:to>
                                        <p:strVal val="visible"/>
                                      </p:to>
                                    </p:set>
                                    <p:anim calcmode="lin" valueType="num">
                                      <p:cBhvr>
                                        <p:cTn id="166" dur="1000" fill="hold"/>
                                        <p:tgtEl>
                                          <p:spTgt spid="57"/>
                                        </p:tgtEl>
                                        <p:attrNameLst>
                                          <p:attrName>ppt_w</p:attrName>
                                        </p:attrNameLst>
                                      </p:cBhvr>
                                      <p:tavLst>
                                        <p:tav tm="0">
                                          <p:val>
                                            <p:fltVal val="0"/>
                                          </p:val>
                                        </p:tav>
                                        <p:tav tm="100000">
                                          <p:val>
                                            <p:strVal val="#ppt_w"/>
                                          </p:val>
                                        </p:tav>
                                      </p:tavLst>
                                    </p:anim>
                                    <p:anim calcmode="lin" valueType="num">
                                      <p:cBhvr>
                                        <p:cTn id="167" dur="1000" fill="hold"/>
                                        <p:tgtEl>
                                          <p:spTgt spid="57"/>
                                        </p:tgtEl>
                                        <p:attrNameLst>
                                          <p:attrName>ppt_h</p:attrName>
                                        </p:attrNameLst>
                                      </p:cBhvr>
                                      <p:tavLst>
                                        <p:tav tm="0">
                                          <p:val>
                                            <p:fltVal val="0"/>
                                          </p:val>
                                        </p:tav>
                                        <p:tav tm="100000">
                                          <p:val>
                                            <p:strVal val="#ppt_h"/>
                                          </p:val>
                                        </p:tav>
                                      </p:tavLst>
                                    </p:anim>
                                    <p:anim calcmode="lin" valueType="num">
                                      <p:cBhvr>
                                        <p:cTn id="168" dur="1000" fill="hold"/>
                                        <p:tgtEl>
                                          <p:spTgt spid="57"/>
                                        </p:tgtEl>
                                        <p:attrNameLst>
                                          <p:attrName>style.rotation</p:attrName>
                                        </p:attrNameLst>
                                      </p:cBhvr>
                                      <p:tavLst>
                                        <p:tav tm="0">
                                          <p:val>
                                            <p:fltVal val="90"/>
                                          </p:val>
                                        </p:tav>
                                        <p:tav tm="100000">
                                          <p:val>
                                            <p:fltVal val="0"/>
                                          </p:val>
                                        </p:tav>
                                      </p:tavLst>
                                    </p:anim>
                                    <p:animEffect transition="in" filter="fade">
                                      <p:cBhvr>
                                        <p:cTn id="169" dur="1000"/>
                                        <p:tgtEl>
                                          <p:spTgt spid="57"/>
                                        </p:tgtEl>
                                      </p:cBhvr>
                                    </p:animEffect>
                                  </p:childTnLst>
                                </p:cTn>
                              </p:par>
                            </p:childTnLst>
                          </p:cTn>
                        </p:par>
                        <p:par>
                          <p:cTn id="170" fill="hold">
                            <p:stCondLst>
                              <p:cond delay="14500"/>
                            </p:stCondLst>
                            <p:childTnLst>
                              <p:par>
                                <p:cTn id="171" presetID="2" presetClass="entr" presetSubtype="4" fill="hold" nodeType="afterEffect">
                                  <p:stCondLst>
                                    <p:cond delay="0"/>
                                  </p:stCondLst>
                                  <p:childTnLst>
                                    <p:set>
                                      <p:cBhvr>
                                        <p:cTn id="172" dur="1" fill="hold">
                                          <p:stCondLst>
                                            <p:cond delay="0"/>
                                          </p:stCondLst>
                                        </p:cTn>
                                        <p:tgtEl>
                                          <p:spTgt spid="154"/>
                                        </p:tgtEl>
                                        <p:attrNameLst>
                                          <p:attrName>style.visibility</p:attrName>
                                        </p:attrNameLst>
                                      </p:cBhvr>
                                      <p:to>
                                        <p:strVal val="visible"/>
                                      </p:to>
                                    </p:set>
                                    <p:anim calcmode="lin" valueType="num">
                                      <p:cBhvr additive="base">
                                        <p:cTn id="173" dur="1000" fill="hold"/>
                                        <p:tgtEl>
                                          <p:spTgt spid="154"/>
                                        </p:tgtEl>
                                        <p:attrNameLst>
                                          <p:attrName>ppt_x</p:attrName>
                                        </p:attrNameLst>
                                      </p:cBhvr>
                                      <p:tavLst>
                                        <p:tav tm="0">
                                          <p:val>
                                            <p:strVal val="#ppt_x"/>
                                          </p:val>
                                        </p:tav>
                                        <p:tav tm="100000">
                                          <p:val>
                                            <p:strVal val="#ppt_x"/>
                                          </p:val>
                                        </p:tav>
                                      </p:tavLst>
                                    </p:anim>
                                    <p:anim calcmode="lin" valueType="num">
                                      <p:cBhvr additive="base">
                                        <p:cTn id="174" dur="1000" fill="hold"/>
                                        <p:tgtEl>
                                          <p:spTgt spid="154"/>
                                        </p:tgtEl>
                                        <p:attrNameLst>
                                          <p:attrName>ppt_y</p:attrName>
                                        </p:attrNameLst>
                                      </p:cBhvr>
                                      <p:tavLst>
                                        <p:tav tm="0">
                                          <p:val>
                                            <p:strVal val="1+#ppt_h/2"/>
                                          </p:val>
                                        </p:tav>
                                        <p:tav tm="100000">
                                          <p:val>
                                            <p:strVal val="#ppt_y"/>
                                          </p:val>
                                        </p:tav>
                                      </p:tavLst>
                                    </p:anim>
                                  </p:childTnLst>
                                </p:cTn>
                              </p:par>
                              <p:par>
                                <p:cTn id="175" presetID="42" presetClass="entr" presetSubtype="0" fill="hold" grpId="0" nodeType="withEffect">
                                  <p:stCondLst>
                                    <p:cond delay="0"/>
                                  </p:stCondLst>
                                  <p:childTnLst>
                                    <p:set>
                                      <p:cBhvr>
                                        <p:cTn id="176" dur="1" fill="hold">
                                          <p:stCondLst>
                                            <p:cond delay="0"/>
                                          </p:stCondLst>
                                        </p:cTn>
                                        <p:tgtEl>
                                          <p:spTgt spid="123"/>
                                        </p:tgtEl>
                                        <p:attrNameLst>
                                          <p:attrName>style.visibility</p:attrName>
                                        </p:attrNameLst>
                                      </p:cBhvr>
                                      <p:to>
                                        <p:strVal val="visible"/>
                                      </p:to>
                                    </p:set>
                                    <p:animEffect transition="in" filter="fade">
                                      <p:cBhvr>
                                        <p:cTn id="177" dur="1000"/>
                                        <p:tgtEl>
                                          <p:spTgt spid="123"/>
                                        </p:tgtEl>
                                      </p:cBhvr>
                                    </p:animEffect>
                                    <p:anim calcmode="lin" valueType="num">
                                      <p:cBhvr>
                                        <p:cTn id="178" dur="1000" fill="hold"/>
                                        <p:tgtEl>
                                          <p:spTgt spid="123"/>
                                        </p:tgtEl>
                                        <p:attrNameLst>
                                          <p:attrName>ppt_x</p:attrName>
                                        </p:attrNameLst>
                                      </p:cBhvr>
                                      <p:tavLst>
                                        <p:tav tm="0">
                                          <p:val>
                                            <p:strVal val="#ppt_x"/>
                                          </p:val>
                                        </p:tav>
                                        <p:tav tm="100000">
                                          <p:val>
                                            <p:strVal val="#ppt_x"/>
                                          </p:val>
                                        </p:tav>
                                      </p:tavLst>
                                    </p:anim>
                                    <p:anim calcmode="lin" valueType="num">
                                      <p:cBhvr>
                                        <p:cTn id="179" dur="1000" fill="hold"/>
                                        <p:tgtEl>
                                          <p:spTgt spid="123"/>
                                        </p:tgtEl>
                                        <p:attrNameLst>
                                          <p:attrName>ppt_y</p:attrName>
                                        </p:attrNameLst>
                                      </p:cBhvr>
                                      <p:tavLst>
                                        <p:tav tm="0">
                                          <p:val>
                                            <p:strVal val="#ppt_y+.1"/>
                                          </p:val>
                                        </p:tav>
                                        <p:tav tm="100000">
                                          <p:val>
                                            <p:strVal val="#ppt_y"/>
                                          </p:val>
                                        </p:tav>
                                      </p:tavLst>
                                    </p:anim>
                                  </p:childTnLst>
                                </p:cTn>
                              </p:par>
                            </p:childTnLst>
                          </p:cTn>
                        </p:par>
                        <p:par>
                          <p:cTn id="180" fill="hold">
                            <p:stCondLst>
                              <p:cond delay="15500"/>
                            </p:stCondLst>
                            <p:childTnLst>
                              <p:par>
                                <p:cTn id="181" presetID="31" presetClass="entr" presetSubtype="0" fill="hold" grpId="0" nodeType="afterEffect">
                                  <p:stCondLst>
                                    <p:cond delay="0"/>
                                  </p:stCondLst>
                                  <p:childTnLst>
                                    <p:set>
                                      <p:cBhvr>
                                        <p:cTn id="182" dur="1" fill="hold">
                                          <p:stCondLst>
                                            <p:cond delay="0"/>
                                          </p:stCondLst>
                                        </p:cTn>
                                        <p:tgtEl>
                                          <p:spTgt spid="52"/>
                                        </p:tgtEl>
                                        <p:attrNameLst>
                                          <p:attrName>style.visibility</p:attrName>
                                        </p:attrNameLst>
                                      </p:cBhvr>
                                      <p:to>
                                        <p:strVal val="visible"/>
                                      </p:to>
                                    </p:set>
                                    <p:anim calcmode="lin" valueType="num">
                                      <p:cBhvr>
                                        <p:cTn id="183" dur="1000" fill="hold"/>
                                        <p:tgtEl>
                                          <p:spTgt spid="52"/>
                                        </p:tgtEl>
                                        <p:attrNameLst>
                                          <p:attrName>ppt_w</p:attrName>
                                        </p:attrNameLst>
                                      </p:cBhvr>
                                      <p:tavLst>
                                        <p:tav tm="0">
                                          <p:val>
                                            <p:fltVal val="0"/>
                                          </p:val>
                                        </p:tav>
                                        <p:tav tm="100000">
                                          <p:val>
                                            <p:strVal val="#ppt_w"/>
                                          </p:val>
                                        </p:tav>
                                      </p:tavLst>
                                    </p:anim>
                                    <p:anim calcmode="lin" valueType="num">
                                      <p:cBhvr>
                                        <p:cTn id="184" dur="1000" fill="hold"/>
                                        <p:tgtEl>
                                          <p:spTgt spid="52"/>
                                        </p:tgtEl>
                                        <p:attrNameLst>
                                          <p:attrName>ppt_h</p:attrName>
                                        </p:attrNameLst>
                                      </p:cBhvr>
                                      <p:tavLst>
                                        <p:tav tm="0">
                                          <p:val>
                                            <p:fltVal val="0"/>
                                          </p:val>
                                        </p:tav>
                                        <p:tav tm="100000">
                                          <p:val>
                                            <p:strVal val="#ppt_h"/>
                                          </p:val>
                                        </p:tav>
                                      </p:tavLst>
                                    </p:anim>
                                    <p:anim calcmode="lin" valueType="num">
                                      <p:cBhvr>
                                        <p:cTn id="185" dur="1000" fill="hold"/>
                                        <p:tgtEl>
                                          <p:spTgt spid="52"/>
                                        </p:tgtEl>
                                        <p:attrNameLst>
                                          <p:attrName>style.rotation</p:attrName>
                                        </p:attrNameLst>
                                      </p:cBhvr>
                                      <p:tavLst>
                                        <p:tav tm="0">
                                          <p:val>
                                            <p:fltVal val="90"/>
                                          </p:val>
                                        </p:tav>
                                        <p:tav tm="100000">
                                          <p:val>
                                            <p:fltVal val="0"/>
                                          </p:val>
                                        </p:tav>
                                      </p:tavLst>
                                    </p:anim>
                                    <p:animEffect transition="in" filter="fade">
                                      <p:cBhvr>
                                        <p:cTn id="186" dur="1000"/>
                                        <p:tgtEl>
                                          <p:spTgt spid="52"/>
                                        </p:tgtEl>
                                      </p:cBhvr>
                                    </p:animEffect>
                                  </p:childTnLst>
                                </p:cTn>
                              </p:par>
                              <p:par>
                                <p:cTn id="187" presetID="31" presetClass="entr" presetSubtype="0" fill="hold" nodeType="withEffect">
                                  <p:stCondLst>
                                    <p:cond delay="0"/>
                                  </p:stCondLst>
                                  <p:childTnLst>
                                    <p:set>
                                      <p:cBhvr>
                                        <p:cTn id="188" dur="1" fill="hold">
                                          <p:stCondLst>
                                            <p:cond delay="0"/>
                                          </p:stCondLst>
                                        </p:cTn>
                                        <p:tgtEl>
                                          <p:spTgt spid="72"/>
                                        </p:tgtEl>
                                        <p:attrNameLst>
                                          <p:attrName>style.visibility</p:attrName>
                                        </p:attrNameLst>
                                      </p:cBhvr>
                                      <p:to>
                                        <p:strVal val="visible"/>
                                      </p:to>
                                    </p:set>
                                    <p:anim calcmode="lin" valueType="num">
                                      <p:cBhvr>
                                        <p:cTn id="189" dur="1000" fill="hold"/>
                                        <p:tgtEl>
                                          <p:spTgt spid="72"/>
                                        </p:tgtEl>
                                        <p:attrNameLst>
                                          <p:attrName>ppt_w</p:attrName>
                                        </p:attrNameLst>
                                      </p:cBhvr>
                                      <p:tavLst>
                                        <p:tav tm="0">
                                          <p:val>
                                            <p:fltVal val="0"/>
                                          </p:val>
                                        </p:tav>
                                        <p:tav tm="100000">
                                          <p:val>
                                            <p:strVal val="#ppt_w"/>
                                          </p:val>
                                        </p:tav>
                                      </p:tavLst>
                                    </p:anim>
                                    <p:anim calcmode="lin" valueType="num">
                                      <p:cBhvr>
                                        <p:cTn id="190" dur="1000" fill="hold"/>
                                        <p:tgtEl>
                                          <p:spTgt spid="72"/>
                                        </p:tgtEl>
                                        <p:attrNameLst>
                                          <p:attrName>ppt_h</p:attrName>
                                        </p:attrNameLst>
                                      </p:cBhvr>
                                      <p:tavLst>
                                        <p:tav tm="0">
                                          <p:val>
                                            <p:fltVal val="0"/>
                                          </p:val>
                                        </p:tav>
                                        <p:tav tm="100000">
                                          <p:val>
                                            <p:strVal val="#ppt_h"/>
                                          </p:val>
                                        </p:tav>
                                      </p:tavLst>
                                    </p:anim>
                                    <p:anim calcmode="lin" valueType="num">
                                      <p:cBhvr>
                                        <p:cTn id="191" dur="1000" fill="hold"/>
                                        <p:tgtEl>
                                          <p:spTgt spid="72"/>
                                        </p:tgtEl>
                                        <p:attrNameLst>
                                          <p:attrName>style.rotation</p:attrName>
                                        </p:attrNameLst>
                                      </p:cBhvr>
                                      <p:tavLst>
                                        <p:tav tm="0">
                                          <p:val>
                                            <p:fltVal val="90"/>
                                          </p:val>
                                        </p:tav>
                                        <p:tav tm="100000">
                                          <p:val>
                                            <p:fltVal val="0"/>
                                          </p:val>
                                        </p:tav>
                                      </p:tavLst>
                                    </p:anim>
                                    <p:animEffect transition="in" filter="fade">
                                      <p:cBhvr>
                                        <p:cTn id="192" dur="1000"/>
                                        <p:tgtEl>
                                          <p:spTgt spid="72"/>
                                        </p:tgtEl>
                                      </p:cBhvr>
                                    </p:animEffect>
                                  </p:childTnLst>
                                </p:cTn>
                              </p:par>
                            </p:childTnLst>
                          </p:cTn>
                        </p:par>
                        <p:par>
                          <p:cTn id="193" fill="hold">
                            <p:stCondLst>
                              <p:cond delay="16500"/>
                            </p:stCondLst>
                            <p:childTnLst>
                              <p:par>
                                <p:cTn id="194" presetID="2" presetClass="entr" presetSubtype="4" fill="hold" nodeType="afterEffect">
                                  <p:stCondLst>
                                    <p:cond delay="0"/>
                                  </p:stCondLst>
                                  <p:childTnLst>
                                    <p:set>
                                      <p:cBhvr>
                                        <p:cTn id="195" dur="1" fill="hold">
                                          <p:stCondLst>
                                            <p:cond delay="0"/>
                                          </p:stCondLst>
                                        </p:cTn>
                                        <p:tgtEl>
                                          <p:spTgt spid="155"/>
                                        </p:tgtEl>
                                        <p:attrNameLst>
                                          <p:attrName>style.visibility</p:attrName>
                                        </p:attrNameLst>
                                      </p:cBhvr>
                                      <p:to>
                                        <p:strVal val="visible"/>
                                      </p:to>
                                    </p:set>
                                    <p:anim calcmode="lin" valueType="num">
                                      <p:cBhvr additive="base">
                                        <p:cTn id="196" dur="1000" fill="hold"/>
                                        <p:tgtEl>
                                          <p:spTgt spid="155"/>
                                        </p:tgtEl>
                                        <p:attrNameLst>
                                          <p:attrName>ppt_x</p:attrName>
                                        </p:attrNameLst>
                                      </p:cBhvr>
                                      <p:tavLst>
                                        <p:tav tm="0">
                                          <p:val>
                                            <p:strVal val="#ppt_x"/>
                                          </p:val>
                                        </p:tav>
                                        <p:tav tm="100000">
                                          <p:val>
                                            <p:strVal val="#ppt_x"/>
                                          </p:val>
                                        </p:tav>
                                      </p:tavLst>
                                    </p:anim>
                                    <p:anim calcmode="lin" valueType="num">
                                      <p:cBhvr additive="base">
                                        <p:cTn id="197" dur="1000" fill="hold"/>
                                        <p:tgtEl>
                                          <p:spTgt spid="155"/>
                                        </p:tgtEl>
                                        <p:attrNameLst>
                                          <p:attrName>ppt_y</p:attrName>
                                        </p:attrNameLst>
                                      </p:cBhvr>
                                      <p:tavLst>
                                        <p:tav tm="0">
                                          <p:val>
                                            <p:strVal val="1+#ppt_h/2"/>
                                          </p:val>
                                        </p:tav>
                                        <p:tav tm="100000">
                                          <p:val>
                                            <p:strVal val="#ppt_y"/>
                                          </p:val>
                                        </p:tav>
                                      </p:tavLst>
                                    </p:anim>
                                  </p:childTnLst>
                                </p:cTn>
                              </p:par>
                              <p:par>
                                <p:cTn id="198" presetID="42" presetClass="entr" presetSubtype="0" fill="hold" grpId="0" nodeType="withEffect">
                                  <p:stCondLst>
                                    <p:cond delay="0"/>
                                  </p:stCondLst>
                                  <p:childTnLst>
                                    <p:set>
                                      <p:cBhvr>
                                        <p:cTn id="199" dur="1" fill="hold">
                                          <p:stCondLst>
                                            <p:cond delay="0"/>
                                          </p:stCondLst>
                                        </p:cTn>
                                        <p:tgtEl>
                                          <p:spTgt spid="125"/>
                                        </p:tgtEl>
                                        <p:attrNameLst>
                                          <p:attrName>style.visibility</p:attrName>
                                        </p:attrNameLst>
                                      </p:cBhvr>
                                      <p:to>
                                        <p:strVal val="visible"/>
                                      </p:to>
                                    </p:set>
                                    <p:animEffect transition="in" filter="fade">
                                      <p:cBhvr>
                                        <p:cTn id="200" dur="1000"/>
                                        <p:tgtEl>
                                          <p:spTgt spid="125"/>
                                        </p:tgtEl>
                                      </p:cBhvr>
                                    </p:animEffect>
                                    <p:anim calcmode="lin" valueType="num">
                                      <p:cBhvr>
                                        <p:cTn id="201" dur="1000" fill="hold"/>
                                        <p:tgtEl>
                                          <p:spTgt spid="125"/>
                                        </p:tgtEl>
                                        <p:attrNameLst>
                                          <p:attrName>ppt_x</p:attrName>
                                        </p:attrNameLst>
                                      </p:cBhvr>
                                      <p:tavLst>
                                        <p:tav tm="0">
                                          <p:val>
                                            <p:strVal val="#ppt_x"/>
                                          </p:val>
                                        </p:tav>
                                        <p:tav tm="100000">
                                          <p:val>
                                            <p:strVal val="#ppt_x"/>
                                          </p:val>
                                        </p:tav>
                                      </p:tavLst>
                                    </p:anim>
                                    <p:anim calcmode="lin" valueType="num">
                                      <p:cBhvr>
                                        <p:cTn id="202" dur="1000" fill="hold"/>
                                        <p:tgtEl>
                                          <p:spTgt spid="125"/>
                                        </p:tgtEl>
                                        <p:attrNameLst>
                                          <p:attrName>ppt_y</p:attrName>
                                        </p:attrNameLst>
                                      </p:cBhvr>
                                      <p:tavLst>
                                        <p:tav tm="0">
                                          <p:val>
                                            <p:strVal val="#ppt_y+.1"/>
                                          </p:val>
                                        </p:tav>
                                        <p:tav tm="100000">
                                          <p:val>
                                            <p:strVal val="#ppt_y"/>
                                          </p:val>
                                        </p:tav>
                                      </p:tavLst>
                                    </p:anim>
                                  </p:childTnLst>
                                </p:cTn>
                              </p:par>
                            </p:childTnLst>
                          </p:cTn>
                        </p:par>
                        <p:par>
                          <p:cTn id="203" fill="hold">
                            <p:stCondLst>
                              <p:cond delay="17500"/>
                            </p:stCondLst>
                            <p:childTnLst>
                              <p:par>
                                <p:cTn id="204" presetID="31" presetClass="entr" presetSubtype="0" fill="hold" grpId="0" nodeType="afterEffect">
                                  <p:stCondLst>
                                    <p:cond delay="0"/>
                                  </p:stCondLst>
                                  <p:childTnLst>
                                    <p:set>
                                      <p:cBhvr>
                                        <p:cTn id="205" dur="1" fill="hold">
                                          <p:stCondLst>
                                            <p:cond delay="0"/>
                                          </p:stCondLst>
                                        </p:cTn>
                                        <p:tgtEl>
                                          <p:spTgt spid="38"/>
                                        </p:tgtEl>
                                        <p:attrNameLst>
                                          <p:attrName>style.visibility</p:attrName>
                                        </p:attrNameLst>
                                      </p:cBhvr>
                                      <p:to>
                                        <p:strVal val="visible"/>
                                      </p:to>
                                    </p:set>
                                    <p:anim calcmode="lin" valueType="num">
                                      <p:cBhvr>
                                        <p:cTn id="206" dur="1000" fill="hold"/>
                                        <p:tgtEl>
                                          <p:spTgt spid="38"/>
                                        </p:tgtEl>
                                        <p:attrNameLst>
                                          <p:attrName>ppt_w</p:attrName>
                                        </p:attrNameLst>
                                      </p:cBhvr>
                                      <p:tavLst>
                                        <p:tav tm="0">
                                          <p:val>
                                            <p:fltVal val="0"/>
                                          </p:val>
                                        </p:tav>
                                        <p:tav tm="100000">
                                          <p:val>
                                            <p:strVal val="#ppt_w"/>
                                          </p:val>
                                        </p:tav>
                                      </p:tavLst>
                                    </p:anim>
                                    <p:anim calcmode="lin" valueType="num">
                                      <p:cBhvr>
                                        <p:cTn id="207" dur="1000" fill="hold"/>
                                        <p:tgtEl>
                                          <p:spTgt spid="38"/>
                                        </p:tgtEl>
                                        <p:attrNameLst>
                                          <p:attrName>ppt_h</p:attrName>
                                        </p:attrNameLst>
                                      </p:cBhvr>
                                      <p:tavLst>
                                        <p:tav tm="0">
                                          <p:val>
                                            <p:fltVal val="0"/>
                                          </p:val>
                                        </p:tav>
                                        <p:tav tm="100000">
                                          <p:val>
                                            <p:strVal val="#ppt_h"/>
                                          </p:val>
                                        </p:tav>
                                      </p:tavLst>
                                    </p:anim>
                                    <p:anim calcmode="lin" valueType="num">
                                      <p:cBhvr>
                                        <p:cTn id="208" dur="1000" fill="hold"/>
                                        <p:tgtEl>
                                          <p:spTgt spid="38"/>
                                        </p:tgtEl>
                                        <p:attrNameLst>
                                          <p:attrName>style.rotation</p:attrName>
                                        </p:attrNameLst>
                                      </p:cBhvr>
                                      <p:tavLst>
                                        <p:tav tm="0">
                                          <p:val>
                                            <p:fltVal val="90"/>
                                          </p:val>
                                        </p:tav>
                                        <p:tav tm="100000">
                                          <p:val>
                                            <p:fltVal val="0"/>
                                          </p:val>
                                        </p:tav>
                                      </p:tavLst>
                                    </p:anim>
                                    <p:animEffect transition="in" filter="fade">
                                      <p:cBhvr>
                                        <p:cTn id="209" dur="1000"/>
                                        <p:tgtEl>
                                          <p:spTgt spid="38"/>
                                        </p:tgtEl>
                                      </p:cBhvr>
                                    </p:animEffect>
                                  </p:childTnLst>
                                </p:cTn>
                              </p:par>
                              <p:par>
                                <p:cTn id="210" presetID="31" presetClass="entr" presetSubtype="0" fill="hold" grpId="0" nodeType="withEffect">
                                  <p:stCondLst>
                                    <p:cond delay="0"/>
                                  </p:stCondLst>
                                  <p:childTnLst>
                                    <p:set>
                                      <p:cBhvr>
                                        <p:cTn id="211" dur="1" fill="hold">
                                          <p:stCondLst>
                                            <p:cond delay="0"/>
                                          </p:stCondLst>
                                        </p:cTn>
                                        <p:tgtEl>
                                          <p:spTgt spid="60"/>
                                        </p:tgtEl>
                                        <p:attrNameLst>
                                          <p:attrName>style.visibility</p:attrName>
                                        </p:attrNameLst>
                                      </p:cBhvr>
                                      <p:to>
                                        <p:strVal val="visible"/>
                                      </p:to>
                                    </p:set>
                                    <p:anim calcmode="lin" valueType="num">
                                      <p:cBhvr>
                                        <p:cTn id="212" dur="1000" fill="hold"/>
                                        <p:tgtEl>
                                          <p:spTgt spid="60"/>
                                        </p:tgtEl>
                                        <p:attrNameLst>
                                          <p:attrName>ppt_w</p:attrName>
                                        </p:attrNameLst>
                                      </p:cBhvr>
                                      <p:tavLst>
                                        <p:tav tm="0">
                                          <p:val>
                                            <p:fltVal val="0"/>
                                          </p:val>
                                        </p:tav>
                                        <p:tav tm="100000">
                                          <p:val>
                                            <p:strVal val="#ppt_w"/>
                                          </p:val>
                                        </p:tav>
                                      </p:tavLst>
                                    </p:anim>
                                    <p:anim calcmode="lin" valueType="num">
                                      <p:cBhvr>
                                        <p:cTn id="213" dur="1000" fill="hold"/>
                                        <p:tgtEl>
                                          <p:spTgt spid="60"/>
                                        </p:tgtEl>
                                        <p:attrNameLst>
                                          <p:attrName>ppt_h</p:attrName>
                                        </p:attrNameLst>
                                      </p:cBhvr>
                                      <p:tavLst>
                                        <p:tav tm="0">
                                          <p:val>
                                            <p:fltVal val="0"/>
                                          </p:val>
                                        </p:tav>
                                        <p:tav tm="100000">
                                          <p:val>
                                            <p:strVal val="#ppt_h"/>
                                          </p:val>
                                        </p:tav>
                                      </p:tavLst>
                                    </p:anim>
                                    <p:anim calcmode="lin" valueType="num">
                                      <p:cBhvr>
                                        <p:cTn id="214" dur="1000" fill="hold"/>
                                        <p:tgtEl>
                                          <p:spTgt spid="60"/>
                                        </p:tgtEl>
                                        <p:attrNameLst>
                                          <p:attrName>style.rotation</p:attrName>
                                        </p:attrNameLst>
                                      </p:cBhvr>
                                      <p:tavLst>
                                        <p:tav tm="0">
                                          <p:val>
                                            <p:fltVal val="90"/>
                                          </p:val>
                                        </p:tav>
                                        <p:tav tm="100000">
                                          <p:val>
                                            <p:fltVal val="0"/>
                                          </p:val>
                                        </p:tav>
                                      </p:tavLst>
                                    </p:anim>
                                    <p:animEffect transition="in" filter="fade">
                                      <p:cBhvr>
                                        <p:cTn id="215" dur="10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4" grpId="0" animBg="1"/>
      <p:bldP spid="46" grpId="0" animBg="1"/>
      <p:bldP spid="48" grpId="0" animBg="1"/>
      <p:bldP spid="50" grpId="0" animBg="1"/>
      <p:bldP spid="52" grpId="0" animBg="1"/>
      <p:bldP spid="38" grpId="0" animBg="1"/>
      <p:bldP spid="40" grpId="0" animBg="1"/>
      <p:bldP spid="57" grpId="0" animBg="1"/>
      <p:bldP spid="59" grpId="0" animBg="1"/>
      <p:bldP spid="60" grpId="0" animBg="1"/>
      <p:bldP spid="96" grpId="0" animBg="1"/>
      <p:bldP spid="97" grpId="0" animBg="1"/>
      <p:bldP spid="103" grpId="0" animBg="1"/>
      <p:bldP spid="112" grpId="0"/>
      <p:bldP spid="121" grpId="0"/>
      <p:bldP spid="123" grpId="0"/>
      <p:bldP spid="125" grpId="0"/>
      <p:bldP spid="128" grpId="0"/>
      <p:bldP spid="130" grpId="0"/>
      <p:bldP spid="132" grpId="0"/>
      <p:bldP spid="134" grpId="0"/>
      <p:bldP spid="127" grpId="0" animBg="1"/>
      <p:bldP spid="148" grpId="0"/>
      <p:bldP spid="53" grpId="0" animBg="1"/>
      <p:bldP spid="136"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5613500" y="368935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5D9C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4475144" y="630582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5D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4456882" y="3991172"/>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4635509" y="3686371"/>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ADEC29"/>
                  </a:gs>
                  <a:gs pos="17000">
                    <a:srgbClr val="71B000"/>
                  </a:gs>
                  <a:gs pos="0">
                    <a:srgbClr val="5D9C00"/>
                  </a:gs>
                  <a:gs pos="48000">
                    <a:srgbClr val="85C401"/>
                  </a:gs>
                  <a:gs pos="100000">
                    <a:srgbClr val="85C401"/>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4823136" y="5292842"/>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5807209" y="4278679"/>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4683306" y="6277171"/>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9512391" y="3682489"/>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1690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8374035" y="6298962"/>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1690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8355773" y="3984307"/>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8534400" y="3679506"/>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66E0F5"/>
                  </a:gs>
                  <a:gs pos="17000">
                    <a:srgbClr val="2AA4B9"/>
                  </a:gs>
                  <a:gs pos="0">
                    <a:srgbClr val="1690A5"/>
                  </a:gs>
                  <a:gs pos="48000">
                    <a:srgbClr val="3EB8CD"/>
                  </a:gs>
                  <a:gs pos="100000">
                    <a:srgbClr val="3EB8CD"/>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8722027" y="5292842"/>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9706100" y="4271814"/>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8582197" y="6270306"/>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525240" y="53301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D70302"/>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386884" y="314948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D703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368622" y="834830"/>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547249" y="530029"/>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6766"/>
                  </a:gs>
                  <a:gs pos="17000">
                    <a:srgbClr val="EB1716"/>
                  </a:gs>
                  <a:gs pos="0">
                    <a:srgbClr val="D70302"/>
                  </a:gs>
                  <a:gs pos="48000">
                    <a:srgbClr val="FF2B2A"/>
                  </a:gs>
                  <a:gs pos="100000">
                    <a:srgbClr val="FF2B2A"/>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734876" y="2191056"/>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718949" y="1122337"/>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595046" y="3120829"/>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6849610" y="1604302"/>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4983156" y="4732880"/>
            <a:ext cx="457200" cy="462118"/>
            <a:chOff x="2163763" y="2366963"/>
            <a:chExt cx="442913" cy="447676"/>
          </a:xfrm>
          <a:solidFill>
            <a:srgbClr val="464646"/>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8850729" y="4730933"/>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64646"/>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TextBox 101">
            <a:extLst>
              <a:ext uri="{FF2B5EF4-FFF2-40B4-BE49-F238E27FC236}">
                <a16:creationId xmlns:a16="http://schemas.microsoft.com/office/drawing/2014/main" id="{A2C5DE20-D37A-490D-9016-0B5814094C23}"/>
              </a:ext>
            </a:extLst>
          </p:cNvPr>
          <p:cNvSpPr txBox="1"/>
          <p:nvPr/>
        </p:nvSpPr>
        <p:spPr>
          <a:xfrm>
            <a:off x="387496" y="2170199"/>
            <a:ext cx="3771900" cy="3908762"/>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64646"/>
              </a:solidFill>
              <a:latin typeface="Candara" panose="020E0502030303020204" pitchFamily="34" charset="0"/>
            </a:endParaRPr>
          </a:p>
          <a:p>
            <a:pPr marL="285750" indent="-285750">
              <a:buFont typeface="Wingdings" panose="05000000000000000000" pitchFamily="2" charset="2"/>
              <a:buChar char="q"/>
            </a:pPr>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623638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02"/>
                                        </p:tgtEl>
                                        <p:attrNameLst>
                                          <p:attrName>style.visibility</p:attrName>
                                        </p:attrNameLst>
                                      </p:cBhvr>
                                      <p:to>
                                        <p:strVal val="visible"/>
                                      </p:to>
                                    </p:set>
                                    <p:animEffect transition="in" filter="wipe(up)">
                                      <p:cBhvr>
                                        <p:cTn id="11" dur="2000"/>
                                        <p:tgtEl>
                                          <p:spTgt spid="102"/>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83"/>
                                        </p:tgtEl>
                                        <p:attrNameLst>
                                          <p:attrName>style.visibility</p:attrName>
                                        </p:attrNameLst>
                                      </p:cBhvr>
                                      <p:to>
                                        <p:strVal val="visible"/>
                                      </p:to>
                                    </p:set>
                                    <p:anim calcmode="lin" valueType="num">
                                      <p:cBhvr>
                                        <p:cTn id="15" dur="500" fill="hold"/>
                                        <p:tgtEl>
                                          <p:spTgt spid="83"/>
                                        </p:tgtEl>
                                        <p:attrNameLst>
                                          <p:attrName>ppt_w</p:attrName>
                                        </p:attrNameLst>
                                      </p:cBhvr>
                                      <p:tavLst>
                                        <p:tav tm="0">
                                          <p:val>
                                            <p:fltVal val="0"/>
                                          </p:val>
                                        </p:tav>
                                        <p:tav tm="100000">
                                          <p:val>
                                            <p:strVal val="#ppt_w"/>
                                          </p:val>
                                        </p:tav>
                                      </p:tavLst>
                                    </p:anim>
                                    <p:anim calcmode="lin" valueType="num">
                                      <p:cBhvr>
                                        <p:cTn id="16" dur="500" fill="hold"/>
                                        <p:tgtEl>
                                          <p:spTgt spid="83"/>
                                        </p:tgtEl>
                                        <p:attrNameLst>
                                          <p:attrName>ppt_h</p:attrName>
                                        </p:attrNameLst>
                                      </p:cBhvr>
                                      <p:tavLst>
                                        <p:tav tm="0">
                                          <p:val>
                                            <p:fltVal val="0"/>
                                          </p:val>
                                        </p:tav>
                                        <p:tav tm="100000">
                                          <p:val>
                                            <p:strVal val="#ppt_h"/>
                                          </p:val>
                                        </p:tav>
                                      </p:tavLst>
                                    </p:anim>
                                    <p:animEffect transition="in" filter="fade">
                                      <p:cBhvr>
                                        <p:cTn id="17" dur="500"/>
                                        <p:tgtEl>
                                          <p:spTgt spid="83"/>
                                        </p:tgtEl>
                                      </p:cBhvr>
                                    </p:animEffect>
                                  </p:childTnLst>
                                </p:cTn>
                              </p:par>
                            </p:childTnLst>
                          </p:cTn>
                        </p:par>
                        <p:par>
                          <p:cTn id="18" fill="hold">
                            <p:stCondLst>
                              <p:cond delay="3500"/>
                            </p:stCondLst>
                            <p:childTnLst>
                              <p:par>
                                <p:cTn id="19" presetID="22" presetClass="entr" presetSubtype="4" fill="hold" nodeType="afterEffect">
                                  <p:stCondLst>
                                    <p:cond delay="0"/>
                                  </p:stCondLst>
                                  <p:childTnLst>
                                    <p:set>
                                      <p:cBhvr>
                                        <p:cTn id="20" dur="1" fill="hold">
                                          <p:stCondLst>
                                            <p:cond delay="0"/>
                                          </p:stCondLst>
                                        </p:cTn>
                                        <p:tgtEl>
                                          <p:spTgt spid="84"/>
                                        </p:tgtEl>
                                        <p:attrNameLst>
                                          <p:attrName>style.visibility</p:attrName>
                                        </p:attrNameLst>
                                      </p:cBhvr>
                                      <p:to>
                                        <p:strVal val="visible"/>
                                      </p:to>
                                    </p:set>
                                    <p:animEffect transition="in" filter="wipe(down)">
                                      <p:cBhvr>
                                        <p:cTn id="21" dur="500"/>
                                        <p:tgtEl>
                                          <p:spTgt spid="84"/>
                                        </p:tgtEl>
                                      </p:cBhvr>
                                    </p:animEffect>
                                  </p:childTnLst>
                                </p:cTn>
                              </p:par>
                            </p:childTnLst>
                          </p:cTn>
                        </p:par>
                        <p:par>
                          <p:cTn id="22" fill="hold">
                            <p:stCondLst>
                              <p:cond delay="4000"/>
                            </p:stCondLst>
                            <p:childTnLst>
                              <p:par>
                                <p:cTn id="23" presetID="22" presetClass="entr" presetSubtype="1" fill="hold" grpId="0" nodeType="afterEffect">
                                  <p:stCondLst>
                                    <p:cond delay="0"/>
                                  </p:stCondLst>
                                  <p:childTnLst>
                                    <p:set>
                                      <p:cBhvr>
                                        <p:cTn id="24" dur="1" fill="hold">
                                          <p:stCondLst>
                                            <p:cond delay="0"/>
                                          </p:stCondLst>
                                        </p:cTn>
                                        <p:tgtEl>
                                          <p:spTgt spid="81"/>
                                        </p:tgtEl>
                                        <p:attrNameLst>
                                          <p:attrName>style.visibility</p:attrName>
                                        </p:attrNameLst>
                                      </p:cBhvr>
                                      <p:to>
                                        <p:strVal val="visible"/>
                                      </p:to>
                                    </p:set>
                                    <p:animEffect transition="in" filter="wipe(up)">
                                      <p:cBhvr>
                                        <p:cTn id="25" dur="500"/>
                                        <p:tgtEl>
                                          <p:spTgt spid="81"/>
                                        </p:tgtEl>
                                      </p:cBhvr>
                                    </p:animEffect>
                                  </p:childTnLst>
                                </p:cTn>
                              </p:par>
                            </p:childTnLst>
                          </p:cTn>
                        </p:par>
                        <p:par>
                          <p:cTn id="26" fill="hold">
                            <p:stCondLst>
                              <p:cond delay="4500"/>
                            </p:stCondLst>
                            <p:childTnLst>
                              <p:par>
                                <p:cTn id="27" presetID="22" presetClass="entr" presetSubtype="1" fill="hold" grpId="0" nodeType="afterEffect">
                                  <p:stCondLst>
                                    <p:cond delay="0"/>
                                  </p:stCondLst>
                                  <p:childTnLst>
                                    <p:set>
                                      <p:cBhvr>
                                        <p:cTn id="28" dur="1" fill="hold">
                                          <p:stCondLst>
                                            <p:cond delay="0"/>
                                          </p:stCondLst>
                                        </p:cTn>
                                        <p:tgtEl>
                                          <p:spTgt spid="82"/>
                                        </p:tgtEl>
                                        <p:attrNameLst>
                                          <p:attrName>style.visibility</p:attrName>
                                        </p:attrNameLst>
                                      </p:cBhvr>
                                      <p:to>
                                        <p:strVal val="visible"/>
                                      </p:to>
                                    </p:set>
                                    <p:animEffect transition="in" filter="wipe(up)">
                                      <p:cBhvr>
                                        <p:cTn id="29" dur="500"/>
                                        <p:tgtEl>
                                          <p:spTgt spid="82"/>
                                        </p:tgtEl>
                                      </p:cBhvr>
                                    </p:animEffect>
                                  </p:childTnLst>
                                </p:cTn>
                              </p:par>
                            </p:childTnLst>
                          </p:cTn>
                        </p:par>
                        <p:par>
                          <p:cTn id="30" fill="hold">
                            <p:stCondLst>
                              <p:cond delay="5000"/>
                            </p:stCondLst>
                            <p:childTnLst>
                              <p:par>
                                <p:cTn id="31" presetID="22" presetClass="entr" presetSubtype="4" fill="hold" nodeType="afterEffect">
                                  <p:stCondLst>
                                    <p:cond delay="0"/>
                                  </p:stCondLst>
                                  <p:childTnLst>
                                    <p:set>
                                      <p:cBhvr>
                                        <p:cTn id="32" dur="1" fill="hold">
                                          <p:stCondLst>
                                            <p:cond delay="0"/>
                                          </p:stCondLst>
                                        </p:cTn>
                                        <p:tgtEl>
                                          <p:spTgt spid="91"/>
                                        </p:tgtEl>
                                        <p:attrNameLst>
                                          <p:attrName>style.visibility</p:attrName>
                                        </p:attrNameLst>
                                      </p:cBhvr>
                                      <p:to>
                                        <p:strVal val="visible"/>
                                      </p:to>
                                    </p:set>
                                    <p:animEffect transition="in" filter="wipe(down)">
                                      <p:cBhvr>
                                        <p:cTn id="33" dur="500"/>
                                        <p:tgtEl>
                                          <p:spTgt spid="91"/>
                                        </p:tgtEl>
                                      </p:cBhvr>
                                    </p:animEffect>
                                  </p:childTnLst>
                                </p:cTn>
                              </p:par>
                            </p:childTnLst>
                          </p:cTn>
                        </p:par>
                        <p:par>
                          <p:cTn id="34" fill="hold">
                            <p:stCondLst>
                              <p:cond delay="5500"/>
                            </p:stCondLst>
                            <p:childTnLst>
                              <p:par>
                                <p:cTn id="35" presetID="42" presetClass="entr" presetSubtype="0" fill="hold" grpId="0" nodeType="afterEffect">
                                  <p:stCondLst>
                                    <p:cond delay="0"/>
                                  </p:stCondLst>
                                  <p:childTnLst>
                                    <p:set>
                                      <p:cBhvr>
                                        <p:cTn id="36" dur="1" fill="hold">
                                          <p:stCondLst>
                                            <p:cond delay="0"/>
                                          </p:stCondLst>
                                        </p:cTn>
                                        <p:tgtEl>
                                          <p:spTgt spid="89"/>
                                        </p:tgtEl>
                                        <p:attrNameLst>
                                          <p:attrName>style.visibility</p:attrName>
                                        </p:attrNameLst>
                                      </p:cBhvr>
                                      <p:to>
                                        <p:strVal val="visible"/>
                                      </p:to>
                                    </p:set>
                                    <p:animEffect transition="in" filter="fade">
                                      <p:cBhvr>
                                        <p:cTn id="37" dur="1000"/>
                                        <p:tgtEl>
                                          <p:spTgt spid="89"/>
                                        </p:tgtEl>
                                      </p:cBhvr>
                                    </p:animEffect>
                                    <p:anim calcmode="lin" valueType="num">
                                      <p:cBhvr>
                                        <p:cTn id="38" dur="1000" fill="hold"/>
                                        <p:tgtEl>
                                          <p:spTgt spid="89"/>
                                        </p:tgtEl>
                                        <p:attrNameLst>
                                          <p:attrName>ppt_x</p:attrName>
                                        </p:attrNameLst>
                                      </p:cBhvr>
                                      <p:tavLst>
                                        <p:tav tm="0">
                                          <p:val>
                                            <p:strVal val="#ppt_x"/>
                                          </p:val>
                                        </p:tav>
                                        <p:tav tm="100000">
                                          <p:val>
                                            <p:strVal val="#ppt_x"/>
                                          </p:val>
                                        </p:tav>
                                      </p:tavLst>
                                    </p:anim>
                                    <p:anim calcmode="lin" valueType="num">
                                      <p:cBhvr>
                                        <p:cTn id="39" dur="1000" fill="hold"/>
                                        <p:tgtEl>
                                          <p:spTgt spid="89"/>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94"/>
                                        </p:tgtEl>
                                        <p:attrNameLst>
                                          <p:attrName>style.visibility</p:attrName>
                                        </p:attrNameLst>
                                      </p:cBhvr>
                                      <p:to>
                                        <p:strVal val="visible"/>
                                      </p:to>
                                    </p:set>
                                    <p:animEffect transition="in" filter="fade">
                                      <p:cBhvr>
                                        <p:cTn id="42" dur="1000"/>
                                        <p:tgtEl>
                                          <p:spTgt spid="94"/>
                                        </p:tgtEl>
                                      </p:cBhvr>
                                    </p:animEffect>
                                    <p:anim calcmode="lin" valueType="num">
                                      <p:cBhvr>
                                        <p:cTn id="43" dur="1000" fill="hold"/>
                                        <p:tgtEl>
                                          <p:spTgt spid="94"/>
                                        </p:tgtEl>
                                        <p:attrNameLst>
                                          <p:attrName>ppt_x</p:attrName>
                                        </p:attrNameLst>
                                      </p:cBhvr>
                                      <p:tavLst>
                                        <p:tav tm="0">
                                          <p:val>
                                            <p:strVal val="#ppt_x"/>
                                          </p:val>
                                        </p:tav>
                                        <p:tav tm="100000">
                                          <p:val>
                                            <p:strVal val="#ppt_x"/>
                                          </p:val>
                                        </p:tav>
                                      </p:tavLst>
                                    </p:anim>
                                    <p:anim calcmode="lin" valueType="num">
                                      <p:cBhvr>
                                        <p:cTn id="44" dur="1000" fill="hold"/>
                                        <p:tgtEl>
                                          <p:spTgt spid="94"/>
                                        </p:tgtEl>
                                        <p:attrNameLst>
                                          <p:attrName>ppt_y</p:attrName>
                                        </p:attrNameLst>
                                      </p:cBhvr>
                                      <p:tavLst>
                                        <p:tav tm="0">
                                          <p:val>
                                            <p:strVal val="#ppt_y+.1"/>
                                          </p:val>
                                        </p:tav>
                                        <p:tav tm="100000">
                                          <p:val>
                                            <p:strVal val="#ppt_y"/>
                                          </p:val>
                                        </p:tav>
                                      </p:tavLst>
                                    </p:anim>
                                  </p:childTnLst>
                                </p:cTn>
                              </p:par>
                            </p:childTnLst>
                          </p:cTn>
                        </p:par>
                        <p:par>
                          <p:cTn id="45" fill="hold">
                            <p:stCondLst>
                              <p:cond delay="6500"/>
                            </p:stCondLst>
                            <p:childTnLst>
                              <p:par>
                                <p:cTn id="46" presetID="22" presetClass="entr" presetSubtype="1" fill="hold" grpId="0" nodeType="afterEffect">
                                  <p:stCondLst>
                                    <p:cond delay="0"/>
                                  </p:stCondLst>
                                  <p:childTnLst>
                                    <p:set>
                                      <p:cBhvr>
                                        <p:cTn id="47" dur="1" fill="hold">
                                          <p:stCondLst>
                                            <p:cond delay="0"/>
                                          </p:stCondLst>
                                        </p:cTn>
                                        <p:tgtEl>
                                          <p:spTgt spid="90"/>
                                        </p:tgtEl>
                                        <p:attrNameLst>
                                          <p:attrName>style.visibility</p:attrName>
                                        </p:attrNameLst>
                                      </p:cBhvr>
                                      <p:to>
                                        <p:strVal val="visible"/>
                                      </p:to>
                                    </p:set>
                                    <p:animEffect transition="in" filter="wipe(up)">
                                      <p:cBhvr>
                                        <p:cTn id="48" dur="1000"/>
                                        <p:tgtEl>
                                          <p:spTgt spid="90"/>
                                        </p:tgtEl>
                                      </p:cBhvr>
                                    </p:animEffect>
                                  </p:childTnLst>
                                </p:cTn>
                              </p:par>
                            </p:childTnLst>
                          </p:cTn>
                        </p:par>
                        <p:par>
                          <p:cTn id="49" fill="hold">
                            <p:stCondLst>
                              <p:cond delay="7500"/>
                            </p:stCondLst>
                            <p:childTnLst>
                              <p:par>
                                <p:cTn id="50" presetID="53" presetClass="entr" presetSubtype="16" fill="hold" grpId="0" nodeType="after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p:cTn id="52" dur="500" fill="hold"/>
                                        <p:tgtEl>
                                          <p:spTgt spid="3"/>
                                        </p:tgtEl>
                                        <p:attrNameLst>
                                          <p:attrName>ppt_w</p:attrName>
                                        </p:attrNameLst>
                                      </p:cBhvr>
                                      <p:tavLst>
                                        <p:tav tm="0">
                                          <p:val>
                                            <p:fltVal val="0"/>
                                          </p:val>
                                        </p:tav>
                                        <p:tav tm="100000">
                                          <p:val>
                                            <p:strVal val="#ppt_w"/>
                                          </p:val>
                                        </p:tav>
                                      </p:tavLst>
                                    </p:anim>
                                    <p:anim calcmode="lin" valueType="num">
                                      <p:cBhvr>
                                        <p:cTn id="53" dur="500" fill="hold"/>
                                        <p:tgtEl>
                                          <p:spTgt spid="3"/>
                                        </p:tgtEl>
                                        <p:attrNameLst>
                                          <p:attrName>ppt_h</p:attrName>
                                        </p:attrNameLst>
                                      </p:cBhvr>
                                      <p:tavLst>
                                        <p:tav tm="0">
                                          <p:val>
                                            <p:fltVal val="0"/>
                                          </p:val>
                                        </p:tav>
                                        <p:tav tm="100000">
                                          <p:val>
                                            <p:strVal val="#ppt_h"/>
                                          </p:val>
                                        </p:tav>
                                      </p:tavLst>
                                    </p:anim>
                                    <p:animEffect transition="in" filter="fade">
                                      <p:cBhvr>
                                        <p:cTn id="54" dur="500"/>
                                        <p:tgtEl>
                                          <p:spTgt spid="3"/>
                                        </p:tgtEl>
                                      </p:cBhvr>
                                    </p:animEffect>
                                  </p:childTnLst>
                                </p:cTn>
                              </p:par>
                            </p:childTnLst>
                          </p:cTn>
                        </p:par>
                        <p:par>
                          <p:cTn id="55" fill="hold">
                            <p:stCondLst>
                              <p:cond delay="8000"/>
                            </p:stCondLst>
                            <p:childTnLst>
                              <p:par>
                                <p:cTn id="56" presetID="22" presetClass="entr" presetSubtype="4" fill="hold" nodeType="afterEffect">
                                  <p:stCondLst>
                                    <p:cond delay="0"/>
                                  </p:stCondLst>
                                  <p:childTnLst>
                                    <p:set>
                                      <p:cBhvr>
                                        <p:cTn id="57" dur="1" fill="hold">
                                          <p:stCondLst>
                                            <p:cond delay="0"/>
                                          </p:stCondLst>
                                        </p:cTn>
                                        <p:tgtEl>
                                          <p:spTgt spid="9"/>
                                        </p:tgtEl>
                                        <p:attrNameLst>
                                          <p:attrName>style.visibility</p:attrName>
                                        </p:attrNameLst>
                                      </p:cBhvr>
                                      <p:to>
                                        <p:strVal val="visible"/>
                                      </p:to>
                                    </p:set>
                                    <p:animEffect transition="in" filter="wipe(down)">
                                      <p:cBhvr>
                                        <p:cTn id="58" dur="500"/>
                                        <p:tgtEl>
                                          <p:spTgt spid="9"/>
                                        </p:tgtEl>
                                      </p:cBhvr>
                                    </p:animEffect>
                                  </p:childTnLst>
                                </p:cTn>
                              </p:par>
                            </p:childTnLst>
                          </p:cTn>
                        </p:par>
                        <p:par>
                          <p:cTn id="59" fill="hold">
                            <p:stCondLst>
                              <p:cond delay="8500"/>
                            </p:stCondLst>
                            <p:childTnLst>
                              <p:par>
                                <p:cTn id="60" presetID="22" presetClass="entr" presetSubtype="1" fill="hold" grpId="0" nodeType="afterEffect">
                                  <p:stCondLst>
                                    <p:cond delay="0"/>
                                  </p:stCondLst>
                                  <p:childTnLst>
                                    <p:set>
                                      <p:cBhvr>
                                        <p:cTn id="61" dur="1" fill="hold">
                                          <p:stCondLst>
                                            <p:cond delay="0"/>
                                          </p:stCondLst>
                                        </p:cTn>
                                        <p:tgtEl>
                                          <p:spTgt spid="8"/>
                                        </p:tgtEl>
                                        <p:attrNameLst>
                                          <p:attrName>style.visibility</p:attrName>
                                        </p:attrNameLst>
                                      </p:cBhvr>
                                      <p:to>
                                        <p:strVal val="visible"/>
                                      </p:to>
                                    </p:set>
                                    <p:animEffect transition="in" filter="wipe(up)">
                                      <p:cBhvr>
                                        <p:cTn id="62" dur="500"/>
                                        <p:tgtEl>
                                          <p:spTgt spid="8"/>
                                        </p:tgtEl>
                                      </p:cBhvr>
                                    </p:animEffect>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4"/>
                                        </p:tgtEl>
                                        <p:attrNameLst>
                                          <p:attrName>style.visibility</p:attrName>
                                        </p:attrNameLst>
                                      </p:cBhvr>
                                      <p:to>
                                        <p:strVal val="visible"/>
                                      </p:to>
                                    </p:set>
                                    <p:animEffect transition="in" filter="wipe(up)">
                                      <p:cBhvr>
                                        <p:cTn id="66" dur="500"/>
                                        <p:tgtEl>
                                          <p:spTgt spid="14"/>
                                        </p:tgtEl>
                                      </p:cBhvr>
                                    </p:animEffect>
                                  </p:childTnLst>
                                </p:cTn>
                              </p:par>
                            </p:childTnLst>
                          </p:cTn>
                        </p:par>
                        <p:par>
                          <p:cTn id="67" fill="hold">
                            <p:stCondLst>
                              <p:cond delay="9500"/>
                            </p:stCondLst>
                            <p:childTnLst>
                              <p:par>
                                <p:cTn id="68" presetID="22" presetClass="entr" presetSubtype="4" fill="hold" nodeType="afterEffect">
                                  <p:stCondLst>
                                    <p:cond delay="0"/>
                                  </p:stCondLst>
                                  <p:childTnLst>
                                    <p:set>
                                      <p:cBhvr>
                                        <p:cTn id="69" dur="1" fill="hold">
                                          <p:stCondLst>
                                            <p:cond delay="0"/>
                                          </p:stCondLst>
                                        </p:cTn>
                                        <p:tgtEl>
                                          <p:spTgt spid="22"/>
                                        </p:tgtEl>
                                        <p:attrNameLst>
                                          <p:attrName>style.visibility</p:attrName>
                                        </p:attrNameLst>
                                      </p:cBhvr>
                                      <p:to>
                                        <p:strVal val="visible"/>
                                      </p:to>
                                    </p:set>
                                    <p:animEffect transition="in" filter="wipe(down)">
                                      <p:cBhvr>
                                        <p:cTn id="70" dur="500"/>
                                        <p:tgtEl>
                                          <p:spTgt spid="22"/>
                                        </p:tgtEl>
                                      </p:cBhvr>
                                    </p:animEffect>
                                  </p:childTnLst>
                                </p:cTn>
                              </p:par>
                            </p:childTnLst>
                          </p:cTn>
                        </p:par>
                        <p:par>
                          <p:cTn id="71" fill="hold">
                            <p:stCondLst>
                              <p:cond delay="10000"/>
                            </p:stCondLst>
                            <p:childTnLst>
                              <p:par>
                                <p:cTn id="72" presetID="42" presetClass="entr" presetSubtype="0" fill="hold" grpId="0" nodeType="afterEffect">
                                  <p:stCondLst>
                                    <p:cond delay="0"/>
                                  </p:stCondLst>
                                  <p:childTnLst>
                                    <p:set>
                                      <p:cBhvr>
                                        <p:cTn id="73" dur="1" fill="hold">
                                          <p:stCondLst>
                                            <p:cond delay="0"/>
                                          </p:stCondLst>
                                        </p:cTn>
                                        <p:tgtEl>
                                          <p:spTgt spid="18"/>
                                        </p:tgtEl>
                                        <p:attrNameLst>
                                          <p:attrName>style.visibility</p:attrName>
                                        </p:attrNameLst>
                                      </p:cBhvr>
                                      <p:to>
                                        <p:strVal val="visible"/>
                                      </p:to>
                                    </p:set>
                                    <p:animEffect transition="in" filter="fade">
                                      <p:cBhvr>
                                        <p:cTn id="74" dur="1000"/>
                                        <p:tgtEl>
                                          <p:spTgt spid="18"/>
                                        </p:tgtEl>
                                      </p:cBhvr>
                                    </p:animEffect>
                                    <p:anim calcmode="lin" valueType="num">
                                      <p:cBhvr>
                                        <p:cTn id="75" dur="1000" fill="hold"/>
                                        <p:tgtEl>
                                          <p:spTgt spid="18"/>
                                        </p:tgtEl>
                                        <p:attrNameLst>
                                          <p:attrName>ppt_x</p:attrName>
                                        </p:attrNameLst>
                                      </p:cBhvr>
                                      <p:tavLst>
                                        <p:tav tm="0">
                                          <p:val>
                                            <p:strVal val="#ppt_x"/>
                                          </p:val>
                                        </p:tav>
                                        <p:tav tm="100000">
                                          <p:val>
                                            <p:strVal val="#ppt_x"/>
                                          </p:val>
                                        </p:tav>
                                      </p:tavLst>
                                    </p:anim>
                                    <p:anim calcmode="lin" valueType="num">
                                      <p:cBhvr>
                                        <p:cTn id="76" dur="1000" fill="hold"/>
                                        <p:tgtEl>
                                          <p:spTgt spid="18"/>
                                        </p:tgtEl>
                                        <p:attrNameLst>
                                          <p:attrName>ppt_y</p:attrName>
                                        </p:attrNameLst>
                                      </p:cBhvr>
                                      <p:tavLst>
                                        <p:tav tm="0">
                                          <p:val>
                                            <p:strVal val="#ppt_y+.1"/>
                                          </p:val>
                                        </p:tav>
                                        <p:tav tm="100000">
                                          <p:val>
                                            <p:strVal val="#ppt_y"/>
                                          </p:val>
                                        </p:tav>
                                      </p:tavLst>
                                    </p:anim>
                                  </p:childTnLst>
                                </p:cTn>
                              </p:par>
                              <p:par>
                                <p:cTn id="77" presetID="42" presetClass="entr" presetSubtype="0" fill="hold" nodeType="withEffect">
                                  <p:stCondLst>
                                    <p:cond delay="0"/>
                                  </p:stCondLst>
                                  <p:childTnLst>
                                    <p:set>
                                      <p:cBhvr>
                                        <p:cTn id="78" dur="1" fill="hold">
                                          <p:stCondLst>
                                            <p:cond delay="0"/>
                                          </p:stCondLst>
                                        </p:cTn>
                                        <p:tgtEl>
                                          <p:spTgt spid="95"/>
                                        </p:tgtEl>
                                        <p:attrNameLst>
                                          <p:attrName>style.visibility</p:attrName>
                                        </p:attrNameLst>
                                      </p:cBhvr>
                                      <p:to>
                                        <p:strVal val="visible"/>
                                      </p:to>
                                    </p:set>
                                    <p:animEffect transition="in" filter="fade">
                                      <p:cBhvr>
                                        <p:cTn id="79" dur="1000"/>
                                        <p:tgtEl>
                                          <p:spTgt spid="95"/>
                                        </p:tgtEl>
                                      </p:cBhvr>
                                    </p:animEffect>
                                    <p:anim calcmode="lin" valueType="num">
                                      <p:cBhvr>
                                        <p:cTn id="80" dur="1000" fill="hold"/>
                                        <p:tgtEl>
                                          <p:spTgt spid="95"/>
                                        </p:tgtEl>
                                        <p:attrNameLst>
                                          <p:attrName>ppt_x</p:attrName>
                                        </p:attrNameLst>
                                      </p:cBhvr>
                                      <p:tavLst>
                                        <p:tav tm="0">
                                          <p:val>
                                            <p:strVal val="#ppt_x"/>
                                          </p:val>
                                        </p:tav>
                                        <p:tav tm="100000">
                                          <p:val>
                                            <p:strVal val="#ppt_x"/>
                                          </p:val>
                                        </p:tav>
                                      </p:tavLst>
                                    </p:anim>
                                    <p:anim calcmode="lin" valueType="num">
                                      <p:cBhvr>
                                        <p:cTn id="81" dur="1000" fill="hold"/>
                                        <p:tgtEl>
                                          <p:spTgt spid="95"/>
                                        </p:tgtEl>
                                        <p:attrNameLst>
                                          <p:attrName>ppt_y</p:attrName>
                                        </p:attrNameLst>
                                      </p:cBhvr>
                                      <p:tavLst>
                                        <p:tav tm="0">
                                          <p:val>
                                            <p:strVal val="#ppt_y+.1"/>
                                          </p:val>
                                        </p:tav>
                                        <p:tav tm="100000">
                                          <p:val>
                                            <p:strVal val="#ppt_y"/>
                                          </p:val>
                                        </p:tav>
                                      </p:tavLst>
                                    </p:anim>
                                  </p:childTnLst>
                                </p:cTn>
                              </p:par>
                            </p:childTnLst>
                          </p:cTn>
                        </p:par>
                        <p:par>
                          <p:cTn id="82" fill="hold">
                            <p:stCondLst>
                              <p:cond delay="11000"/>
                            </p:stCondLst>
                            <p:childTnLst>
                              <p:par>
                                <p:cTn id="83" presetID="22" presetClass="entr" presetSubtype="1" fill="hold" grpId="0" nodeType="afterEffect">
                                  <p:stCondLst>
                                    <p:cond delay="0"/>
                                  </p:stCondLst>
                                  <p:childTnLst>
                                    <p:set>
                                      <p:cBhvr>
                                        <p:cTn id="84" dur="1" fill="hold">
                                          <p:stCondLst>
                                            <p:cond delay="0"/>
                                          </p:stCondLst>
                                        </p:cTn>
                                        <p:tgtEl>
                                          <p:spTgt spid="19"/>
                                        </p:tgtEl>
                                        <p:attrNameLst>
                                          <p:attrName>style.visibility</p:attrName>
                                        </p:attrNameLst>
                                      </p:cBhvr>
                                      <p:to>
                                        <p:strVal val="visible"/>
                                      </p:to>
                                    </p:set>
                                    <p:animEffect transition="in" filter="wipe(up)">
                                      <p:cBhvr>
                                        <p:cTn id="85" dur="1000"/>
                                        <p:tgtEl>
                                          <p:spTgt spid="19"/>
                                        </p:tgtEl>
                                      </p:cBhvr>
                                    </p:animEffect>
                                  </p:childTnLst>
                                </p:cTn>
                              </p:par>
                            </p:childTnLst>
                          </p:cTn>
                        </p:par>
                        <p:par>
                          <p:cTn id="86" fill="hold">
                            <p:stCondLst>
                              <p:cond delay="12000"/>
                            </p:stCondLst>
                            <p:childTnLst>
                              <p:par>
                                <p:cTn id="87" presetID="53" presetClass="entr" presetSubtype="16" fill="hold" grpId="0" nodeType="after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500" fill="hold"/>
                                        <p:tgtEl>
                                          <p:spTgt spid="25"/>
                                        </p:tgtEl>
                                        <p:attrNameLst>
                                          <p:attrName>ppt_w</p:attrName>
                                        </p:attrNameLst>
                                      </p:cBhvr>
                                      <p:tavLst>
                                        <p:tav tm="0">
                                          <p:val>
                                            <p:fltVal val="0"/>
                                          </p:val>
                                        </p:tav>
                                        <p:tav tm="100000">
                                          <p:val>
                                            <p:strVal val="#ppt_w"/>
                                          </p:val>
                                        </p:tav>
                                      </p:tavLst>
                                    </p:anim>
                                    <p:anim calcmode="lin" valueType="num">
                                      <p:cBhvr>
                                        <p:cTn id="90" dur="500" fill="hold"/>
                                        <p:tgtEl>
                                          <p:spTgt spid="25"/>
                                        </p:tgtEl>
                                        <p:attrNameLst>
                                          <p:attrName>ppt_h</p:attrName>
                                        </p:attrNameLst>
                                      </p:cBhvr>
                                      <p:tavLst>
                                        <p:tav tm="0">
                                          <p:val>
                                            <p:fltVal val="0"/>
                                          </p:val>
                                        </p:tav>
                                        <p:tav tm="100000">
                                          <p:val>
                                            <p:strVal val="#ppt_h"/>
                                          </p:val>
                                        </p:tav>
                                      </p:tavLst>
                                    </p:anim>
                                    <p:animEffect transition="in" filter="fade">
                                      <p:cBhvr>
                                        <p:cTn id="91" dur="500"/>
                                        <p:tgtEl>
                                          <p:spTgt spid="25"/>
                                        </p:tgtEl>
                                      </p:cBhvr>
                                    </p:animEffect>
                                  </p:childTnLst>
                                </p:cTn>
                              </p:par>
                            </p:childTnLst>
                          </p:cTn>
                        </p:par>
                        <p:par>
                          <p:cTn id="92" fill="hold">
                            <p:stCondLst>
                              <p:cond delay="12500"/>
                            </p:stCondLst>
                            <p:childTnLst>
                              <p:par>
                                <p:cTn id="93" presetID="22" presetClass="entr" presetSubtype="4" fill="hold" nodeType="afterEffect">
                                  <p:stCondLst>
                                    <p:cond delay="0"/>
                                  </p:stCondLst>
                                  <p:childTnLst>
                                    <p:set>
                                      <p:cBhvr>
                                        <p:cTn id="94" dur="1" fill="hold">
                                          <p:stCondLst>
                                            <p:cond delay="0"/>
                                          </p:stCondLst>
                                        </p:cTn>
                                        <p:tgtEl>
                                          <p:spTgt spid="26"/>
                                        </p:tgtEl>
                                        <p:attrNameLst>
                                          <p:attrName>style.visibility</p:attrName>
                                        </p:attrNameLst>
                                      </p:cBhvr>
                                      <p:to>
                                        <p:strVal val="visible"/>
                                      </p:to>
                                    </p:set>
                                    <p:animEffect transition="in" filter="wipe(down)">
                                      <p:cBhvr>
                                        <p:cTn id="95" dur="500"/>
                                        <p:tgtEl>
                                          <p:spTgt spid="26"/>
                                        </p:tgtEl>
                                      </p:cBhvr>
                                    </p:animEffect>
                                  </p:childTnLst>
                                </p:cTn>
                              </p:par>
                            </p:childTnLst>
                          </p:cTn>
                        </p:par>
                        <p:par>
                          <p:cTn id="96" fill="hold">
                            <p:stCondLst>
                              <p:cond delay="13000"/>
                            </p:stCondLst>
                            <p:childTnLst>
                              <p:par>
                                <p:cTn id="97" presetID="22" presetClass="entr" presetSubtype="1"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wipe(up)">
                                      <p:cBhvr>
                                        <p:cTn id="99" dur="500"/>
                                        <p:tgtEl>
                                          <p:spTgt spid="23"/>
                                        </p:tgtEl>
                                      </p:cBhvr>
                                    </p:animEffect>
                                  </p:childTnLst>
                                </p:cTn>
                              </p:par>
                            </p:childTnLst>
                          </p:cTn>
                        </p:par>
                        <p:par>
                          <p:cTn id="100" fill="hold">
                            <p:stCondLst>
                              <p:cond delay="13500"/>
                            </p:stCondLst>
                            <p:childTnLst>
                              <p:par>
                                <p:cTn id="101" presetID="22" presetClass="entr" presetSubtype="1" fill="hold" grpId="0"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wipe(up)">
                                      <p:cBhvr>
                                        <p:cTn id="103" dur="500"/>
                                        <p:tgtEl>
                                          <p:spTgt spid="24"/>
                                        </p:tgtEl>
                                      </p:cBhvr>
                                    </p:animEffect>
                                  </p:childTnLst>
                                </p:cTn>
                              </p:par>
                            </p:childTnLst>
                          </p:cTn>
                        </p:par>
                        <p:par>
                          <p:cTn id="104" fill="hold">
                            <p:stCondLst>
                              <p:cond delay="14000"/>
                            </p:stCondLst>
                            <p:childTnLst>
                              <p:par>
                                <p:cTn id="105" presetID="22" presetClass="entr" presetSubtype="4" fill="hold" nodeType="afterEffect">
                                  <p:stCondLst>
                                    <p:cond delay="0"/>
                                  </p:stCondLst>
                                  <p:childTnLst>
                                    <p:set>
                                      <p:cBhvr>
                                        <p:cTn id="106" dur="1" fill="hold">
                                          <p:stCondLst>
                                            <p:cond delay="0"/>
                                          </p:stCondLst>
                                        </p:cTn>
                                        <p:tgtEl>
                                          <p:spTgt spid="33"/>
                                        </p:tgtEl>
                                        <p:attrNameLst>
                                          <p:attrName>style.visibility</p:attrName>
                                        </p:attrNameLst>
                                      </p:cBhvr>
                                      <p:to>
                                        <p:strVal val="visible"/>
                                      </p:to>
                                    </p:set>
                                    <p:animEffect transition="in" filter="wipe(down)">
                                      <p:cBhvr>
                                        <p:cTn id="107" dur="500"/>
                                        <p:tgtEl>
                                          <p:spTgt spid="33"/>
                                        </p:tgtEl>
                                      </p:cBhvr>
                                    </p:animEffect>
                                  </p:childTnLst>
                                </p:cTn>
                              </p:par>
                            </p:childTnLst>
                          </p:cTn>
                        </p:par>
                        <p:par>
                          <p:cTn id="108" fill="hold">
                            <p:stCondLst>
                              <p:cond delay="14500"/>
                            </p:stCondLst>
                            <p:childTnLst>
                              <p:par>
                                <p:cTn id="109" presetID="42" presetClass="entr" presetSubtype="0" fill="hold" grpId="0" nodeType="afterEffect">
                                  <p:stCondLst>
                                    <p:cond delay="0"/>
                                  </p:stCondLst>
                                  <p:childTnLst>
                                    <p:set>
                                      <p:cBhvr>
                                        <p:cTn id="110" dur="1" fill="hold">
                                          <p:stCondLst>
                                            <p:cond delay="0"/>
                                          </p:stCondLst>
                                        </p:cTn>
                                        <p:tgtEl>
                                          <p:spTgt spid="31"/>
                                        </p:tgtEl>
                                        <p:attrNameLst>
                                          <p:attrName>style.visibility</p:attrName>
                                        </p:attrNameLst>
                                      </p:cBhvr>
                                      <p:to>
                                        <p:strVal val="visible"/>
                                      </p:to>
                                    </p:set>
                                    <p:animEffect transition="in" filter="fade">
                                      <p:cBhvr>
                                        <p:cTn id="111" dur="1000"/>
                                        <p:tgtEl>
                                          <p:spTgt spid="31"/>
                                        </p:tgtEl>
                                      </p:cBhvr>
                                    </p:animEffect>
                                    <p:anim calcmode="lin" valueType="num">
                                      <p:cBhvr>
                                        <p:cTn id="112" dur="1000" fill="hold"/>
                                        <p:tgtEl>
                                          <p:spTgt spid="31"/>
                                        </p:tgtEl>
                                        <p:attrNameLst>
                                          <p:attrName>ppt_x</p:attrName>
                                        </p:attrNameLst>
                                      </p:cBhvr>
                                      <p:tavLst>
                                        <p:tav tm="0">
                                          <p:val>
                                            <p:strVal val="#ppt_x"/>
                                          </p:val>
                                        </p:tav>
                                        <p:tav tm="100000">
                                          <p:val>
                                            <p:strVal val="#ppt_x"/>
                                          </p:val>
                                        </p:tav>
                                      </p:tavLst>
                                    </p:anim>
                                    <p:anim calcmode="lin" valueType="num">
                                      <p:cBhvr>
                                        <p:cTn id="113" dur="1000" fill="hold"/>
                                        <p:tgtEl>
                                          <p:spTgt spid="31"/>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100"/>
                                        </p:tgtEl>
                                        <p:attrNameLst>
                                          <p:attrName>style.visibility</p:attrName>
                                        </p:attrNameLst>
                                      </p:cBhvr>
                                      <p:to>
                                        <p:strVal val="visible"/>
                                      </p:to>
                                    </p:set>
                                    <p:animEffect transition="in" filter="fade">
                                      <p:cBhvr>
                                        <p:cTn id="116" dur="1000"/>
                                        <p:tgtEl>
                                          <p:spTgt spid="100"/>
                                        </p:tgtEl>
                                      </p:cBhvr>
                                    </p:animEffect>
                                    <p:anim calcmode="lin" valueType="num">
                                      <p:cBhvr>
                                        <p:cTn id="117" dur="1000" fill="hold"/>
                                        <p:tgtEl>
                                          <p:spTgt spid="100"/>
                                        </p:tgtEl>
                                        <p:attrNameLst>
                                          <p:attrName>ppt_x</p:attrName>
                                        </p:attrNameLst>
                                      </p:cBhvr>
                                      <p:tavLst>
                                        <p:tav tm="0">
                                          <p:val>
                                            <p:strVal val="#ppt_x"/>
                                          </p:val>
                                        </p:tav>
                                        <p:tav tm="100000">
                                          <p:val>
                                            <p:strVal val="#ppt_x"/>
                                          </p:val>
                                        </p:tav>
                                      </p:tavLst>
                                    </p:anim>
                                    <p:anim calcmode="lin" valueType="num">
                                      <p:cBhvr>
                                        <p:cTn id="118" dur="1000" fill="hold"/>
                                        <p:tgtEl>
                                          <p:spTgt spid="100"/>
                                        </p:tgtEl>
                                        <p:attrNameLst>
                                          <p:attrName>ppt_y</p:attrName>
                                        </p:attrNameLst>
                                      </p:cBhvr>
                                      <p:tavLst>
                                        <p:tav tm="0">
                                          <p:val>
                                            <p:strVal val="#ppt_y+.1"/>
                                          </p:val>
                                        </p:tav>
                                        <p:tav tm="100000">
                                          <p:val>
                                            <p:strVal val="#ppt_y"/>
                                          </p:val>
                                        </p:tav>
                                      </p:tavLst>
                                    </p:anim>
                                  </p:childTnLst>
                                </p:cTn>
                              </p:par>
                            </p:childTnLst>
                          </p:cTn>
                        </p:par>
                        <p:par>
                          <p:cTn id="119" fill="hold">
                            <p:stCondLst>
                              <p:cond delay="15500"/>
                            </p:stCondLst>
                            <p:childTnLst>
                              <p:par>
                                <p:cTn id="120" presetID="22" presetClass="entr" presetSubtype="1" fill="hold" grpId="0" nodeType="afterEffect">
                                  <p:stCondLst>
                                    <p:cond delay="0"/>
                                  </p:stCondLst>
                                  <p:childTnLst>
                                    <p:set>
                                      <p:cBhvr>
                                        <p:cTn id="121" dur="1" fill="hold">
                                          <p:stCondLst>
                                            <p:cond delay="0"/>
                                          </p:stCondLst>
                                        </p:cTn>
                                        <p:tgtEl>
                                          <p:spTgt spid="32"/>
                                        </p:tgtEl>
                                        <p:attrNameLst>
                                          <p:attrName>style.visibility</p:attrName>
                                        </p:attrNameLst>
                                      </p:cBhvr>
                                      <p:to>
                                        <p:strVal val="visible"/>
                                      </p:to>
                                    </p:set>
                                    <p:animEffect transition="in" filter="wipe(up)">
                                      <p:cBhvr>
                                        <p:cTn id="122" dur="1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81" grpId="0" animBg="1"/>
      <p:bldP spid="82" grpId="0" animBg="1"/>
      <p:bldP spid="83" grpId="0" animBg="1"/>
      <p:bldP spid="89" grpId="0"/>
      <p:bldP spid="90" grpId="0"/>
      <p:bldP spid="94" grpId="0" animBg="1"/>
      <p:bldP spid="100" grpId="0" animBg="1"/>
      <p:bldP spid="102" grpId="0"/>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1905927" y="360859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5D9C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767571" y="622506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5D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749309" y="3910410"/>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927936" y="3605609"/>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ADEC29"/>
                  </a:gs>
                  <a:gs pos="17000">
                    <a:srgbClr val="71B000"/>
                  </a:gs>
                  <a:gs pos="0">
                    <a:srgbClr val="5D9C00"/>
                  </a:gs>
                  <a:gs pos="48000">
                    <a:srgbClr val="85C401"/>
                  </a:gs>
                  <a:gs pos="100000">
                    <a:srgbClr val="85C401"/>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1115563" y="5212080"/>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2099636" y="4197917"/>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975733" y="6196409"/>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5804818" y="3601727"/>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1690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4666462" y="6218200"/>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1690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4648200" y="3903545"/>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4826827" y="3598744"/>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66E0F5"/>
                  </a:gs>
                  <a:gs pos="17000">
                    <a:srgbClr val="2AA4B9"/>
                  </a:gs>
                  <a:gs pos="0">
                    <a:srgbClr val="1690A5"/>
                  </a:gs>
                  <a:gs pos="48000">
                    <a:srgbClr val="3EB8CD"/>
                  </a:gs>
                  <a:gs pos="100000">
                    <a:srgbClr val="3EB8CD"/>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501445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5998527" y="4191052"/>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4874624" y="6189544"/>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67" name="Freeform: Shape 66">
            <a:extLst>
              <a:ext uri="{FF2B5EF4-FFF2-40B4-BE49-F238E27FC236}">
                <a16:creationId xmlns:a16="http://schemas.microsoft.com/office/drawing/2014/main" id="{94D6747B-336A-4115-B8F8-518640C023A2}"/>
              </a:ext>
            </a:extLst>
          </p:cNvPr>
          <p:cNvSpPr>
            <a:spLocks noChangeAspect="1"/>
          </p:cNvSpPr>
          <p:nvPr/>
        </p:nvSpPr>
        <p:spPr>
          <a:xfrm>
            <a:off x="9681138" y="355333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D780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Shape 67">
            <a:extLst>
              <a:ext uri="{FF2B5EF4-FFF2-40B4-BE49-F238E27FC236}">
                <a16:creationId xmlns:a16="http://schemas.microsoft.com/office/drawing/2014/main" id="{244AB2BA-0884-40BF-BE96-E8ADB26720EE}"/>
              </a:ext>
            </a:extLst>
          </p:cNvPr>
          <p:cNvSpPr/>
          <p:nvPr/>
        </p:nvSpPr>
        <p:spPr>
          <a:xfrm rot="10800000">
            <a:off x="8542782" y="616980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D78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Rounded Corners 68">
            <a:extLst>
              <a:ext uri="{FF2B5EF4-FFF2-40B4-BE49-F238E27FC236}">
                <a16:creationId xmlns:a16="http://schemas.microsoft.com/office/drawing/2014/main" id="{956512F8-6425-4758-853F-EE7D5F6021BA}"/>
              </a:ext>
            </a:extLst>
          </p:cNvPr>
          <p:cNvSpPr/>
          <p:nvPr/>
        </p:nvSpPr>
        <p:spPr>
          <a:xfrm>
            <a:off x="8524520" y="3855152"/>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0" name="Group 69">
            <a:extLst>
              <a:ext uri="{FF2B5EF4-FFF2-40B4-BE49-F238E27FC236}">
                <a16:creationId xmlns:a16="http://schemas.microsoft.com/office/drawing/2014/main" id="{367A0EA6-9C9D-4570-8501-0DD2C3468AFE}"/>
              </a:ext>
            </a:extLst>
          </p:cNvPr>
          <p:cNvGrpSpPr/>
          <p:nvPr/>
        </p:nvGrpSpPr>
        <p:grpSpPr>
          <a:xfrm>
            <a:off x="8703147" y="3550351"/>
            <a:ext cx="1156922" cy="822960"/>
            <a:chOff x="850142" y="2680077"/>
            <a:chExt cx="1481329" cy="1053722"/>
          </a:xfrm>
        </p:grpSpPr>
        <p:grpSp>
          <p:nvGrpSpPr>
            <p:cNvPr id="71" name="Group 70">
              <a:extLst>
                <a:ext uri="{FF2B5EF4-FFF2-40B4-BE49-F238E27FC236}">
                  <a16:creationId xmlns:a16="http://schemas.microsoft.com/office/drawing/2014/main" id="{E8FF90E3-616D-4F59-949F-DDCFA98643EF}"/>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73" name="Freeform: Shape 72">
                <a:extLst>
                  <a:ext uri="{FF2B5EF4-FFF2-40B4-BE49-F238E27FC236}">
                    <a16:creationId xmlns:a16="http://schemas.microsoft.com/office/drawing/2014/main" id="{3E88669A-D23E-4B81-A570-6EED983C35D0}"/>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DA35"/>
                  </a:gs>
                  <a:gs pos="17000">
                    <a:srgbClr val="EB9400"/>
                  </a:gs>
                  <a:gs pos="0">
                    <a:srgbClr val="D78000"/>
                  </a:gs>
                  <a:gs pos="48000">
                    <a:srgbClr val="FFA803"/>
                  </a:gs>
                  <a:gs pos="100000">
                    <a:srgbClr val="FFA803"/>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4CD12D7B-3E9A-43A9-B5C7-6530039E5CAA}"/>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72" name="TextBox 71">
              <a:extLst>
                <a:ext uri="{FF2B5EF4-FFF2-40B4-BE49-F238E27FC236}">
                  <a16:creationId xmlns:a16="http://schemas.microsoft.com/office/drawing/2014/main" id="{49EEA774-8358-46F9-B94F-52B44E528BDE}"/>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75" name="Text Box 10">
            <a:extLst>
              <a:ext uri="{FF2B5EF4-FFF2-40B4-BE49-F238E27FC236}">
                <a16:creationId xmlns:a16="http://schemas.microsoft.com/office/drawing/2014/main" id="{C2C49CD5-32EC-4BE5-9CDF-2A37E7ED5025}"/>
              </a:ext>
            </a:extLst>
          </p:cNvPr>
          <p:cNvSpPr txBox="1">
            <a:spLocks noChangeArrowheads="1"/>
          </p:cNvSpPr>
          <p:nvPr/>
        </p:nvSpPr>
        <p:spPr bwMode="auto">
          <a:xfrm>
            <a:off x="889077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04</a:t>
            </a:r>
          </a:p>
        </p:txBody>
      </p:sp>
      <p:sp>
        <p:nvSpPr>
          <p:cNvPr id="76" name="TextBox 75">
            <a:extLst>
              <a:ext uri="{FF2B5EF4-FFF2-40B4-BE49-F238E27FC236}">
                <a16:creationId xmlns:a16="http://schemas.microsoft.com/office/drawing/2014/main" id="{58B20BD2-B177-4930-B99B-8BF43CA178E1}"/>
              </a:ext>
            </a:extLst>
          </p:cNvPr>
          <p:cNvSpPr txBox="1"/>
          <p:nvPr/>
        </p:nvSpPr>
        <p:spPr>
          <a:xfrm>
            <a:off x="9874847" y="4142659"/>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77" name="Group 76">
            <a:extLst>
              <a:ext uri="{FF2B5EF4-FFF2-40B4-BE49-F238E27FC236}">
                <a16:creationId xmlns:a16="http://schemas.microsoft.com/office/drawing/2014/main" id="{C3D9B4E9-6244-4FDC-9A42-7E4B1F1FE789}"/>
              </a:ext>
            </a:extLst>
          </p:cNvPr>
          <p:cNvGrpSpPr/>
          <p:nvPr/>
        </p:nvGrpSpPr>
        <p:grpSpPr>
          <a:xfrm>
            <a:off x="8750944" y="6141151"/>
            <a:ext cx="1005840" cy="354686"/>
            <a:chOff x="6372397" y="6019800"/>
            <a:chExt cx="1005840" cy="354686"/>
          </a:xfrm>
        </p:grpSpPr>
        <p:sp>
          <p:nvSpPr>
            <p:cNvPr id="78" name="Freeform: Shape 77">
              <a:extLst>
                <a:ext uri="{FF2B5EF4-FFF2-40B4-BE49-F238E27FC236}">
                  <a16:creationId xmlns:a16="http://schemas.microsoft.com/office/drawing/2014/main" id="{304954AC-2123-4E28-B96C-198A6E2241C5}"/>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 Box 10">
              <a:extLst>
                <a:ext uri="{FF2B5EF4-FFF2-40B4-BE49-F238E27FC236}">
                  <a16:creationId xmlns:a16="http://schemas.microsoft.com/office/drawing/2014/main" id="{FDF4393B-AE90-40CA-9BD3-2657E391441F}"/>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690757" y="354520"/>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D70302"/>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552401" y="2970993"/>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D703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534139" y="656338"/>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712766" y="351537"/>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7272"/>
                  </a:gs>
                  <a:gs pos="17000">
                    <a:srgbClr val="EB1716"/>
                  </a:gs>
                  <a:gs pos="0">
                    <a:srgbClr val="D70302"/>
                  </a:gs>
                  <a:gs pos="48000">
                    <a:srgbClr val="FF2B2A"/>
                  </a:gs>
                  <a:gs pos="100000">
                    <a:srgbClr val="FF2B2A"/>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900393" y="2012564"/>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884466" y="943845"/>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760563" y="2942337"/>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7015127" y="1425810"/>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1275583" y="4652118"/>
            <a:ext cx="457200" cy="462118"/>
            <a:chOff x="2163763" y="2366963"/>
            <a:chExt cx="442913" cy="447676"/>
          </a:xfrm>
          <a:solidFill>
            <a:srgbClr val="56595E"/>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5143156" y="4650171"/>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31">
            <a:extLst>
              <a:ext uri="{FF2B5EF4-FFF2-40B4-BE49-F238E27FC236}">
                <a16:creationId xmlns:a16="http://schemas.microsoft.com/office/drawing/2014/main" id="{1DC133B6-3088-4FA9-AC3C-C25517168729}"/>
              </a:ext>
            </a:extLst>
          </p:cNvPr>
          <p:cNvSpPr>
            <a:spLocks noChangeAspect="1" noEditPoints="1"/>
          </p:cNvSpPr>
          <p:nvPr/>
        </p:nvSpPr>
        <p:spPr bwMode="auto">
          <a:xfrm>
            <a:off x="9025264" y="4607325"/>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1043609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 calcmode="lin" valueType="num">
                                      <p:cBhvr>
                                        <p:cTn id="11" dur="500" fill="hold"/>
                                        <p:tgtEl>
                                          <p:spTgt spid="83"/>
                                        </p:tgtEl>
                                        <p:attrNameLst>
                                          <p:attrName>ppt_w</p:attrName>
                                        </p:attrNameLst>
                                      </p:cBhvr>
                                      <p:tavLst>
                                        <p:tav tm="0">
                                          <p:val>
                                            <p:fltVal val="0"/>
                                          </p:val>
                                        </p:tav>
                                        <p:tav tm="100000">
                                          <p:val>
                                            <p:strVal val="#ppt_w"/>
                                          </p:val>
                                        </p:tav>
                                      </p:tavLst>
                                    </p:anim>
                                    <p:anim calcmode="lin" valueType="num">
                                      <p:cBhvr>
                                        <p:cTn id="12" dur="500" fill="hold"/>
                                        <p:tgtEl>
                                          <p:spTgt spid="83"/>
                                        </p:tgtEl>
                                        <p:attrNameLst>
                                          <p:attrName>ppt_h</p:attrName>
                                        </p:attrNameLst>
                                      </p:cBhvr>
                                      <p:tavLst>
                                        <p:tav tm="0">
                                          <p:val>
                                            <p:fltVal val="0"/>
                                          </p:val>
                                        </p:tav>
                                        <p:tav tm="100000">
                                          <p:val>
                                            <p:strVal val="#ppt_h"/>
                                          </p:val>
                                        </p:tav>
                                      </p:tavLst>
                                    </p:anim>
                                    <p:animEffect transition="in" filter="fade">
                                      <p:cBhvr>
                                        <p:cTn id="13" dur="500"/>
                                        <p:tgtEl>
                                          <p:spTgt spid="83"/>
                                        </p:tgtEl>
                                      </p:cBhvr>
                                    </p:animEffect>
                                  </p:childTnLst>
                                </p:cTn>
                              </p:par>
                            </p:childTnLst>
                          </p:cTn>
                        </p:par>
                        <p:par>
                          <p:cTn id="14" fill="hold">
                            <p:stCondLst>
                              <p:cond delay="1500"/>
                            </p:stCondLst>
                            <p:childTnLst>
                              <p:par>
                                <p:cTn id="15" presetID="22" presetClass="entr" presetSubtype="4" fill="hold" nodeType="afterEffect">
                                  <p:stCondLst>
                                    <p:cond delay="0"/>
                                  </p:stCondLst>
                                  <p:childTnLst>
                                    <p:set>
                                      <p:cBhvr>
                                        <p:cTn id="16" dur="1" fill="hold">
                                          <p:stCondLst>
                                            <p:cond delay="0"/>
                                          </p:stCondLst>
                                        </p:cTn>
                                        <p:tgtEl>
                                          <p:spTgt spid="84"/>
                                        </p:tgtEl>
                                        <p:attrNameLst>
                                          <p:attrName>style.visibility</p:attrName>
                                        </p:attrNameLst>
                                      </p:cBhvr>
                                      <p:to>
                                        <p:strVal val="visible"/>
                                      </p:to>
                                    </p:set>
                                    <p:animEffect transition="in" filter="wipe(down)">
                                      <p:cBhvr>
                                        <p:cTn id="17" dur="500"/>
                                        <p:tgtEl>
                                          <p:spTgt spid="84"/>
                                        </p:tgtEl>
                                      </p:cBhvr>
                                    </p:animEffect>
                                  </p:childTnLst>
                                </p:cTn>
                              </p:par>
                            </p:childTnLst>
                          </p:cTn>
                        </p:par>
                        <p:par>
                          <p:cTn id="18" fill="hold">
                            <p:stCondLst>
                              <p:cond delay="2000"/>
                            </p:stCondLst>
                            <p:childTnLst>
                              <p:par>
                                <p:cTn id="19" presetID="22" presetClass="entr" presetSubtype="1" fill="hold" grpId="0" nodeType="afterEffect">
                                  <p:stCondLst>
                                    <p:cond delay="0"/>
                                  </p:stCondLst>
                                  <p:childTnLst>
                                    <p:set>
                                      <p:cBhvr>
                                        <p:cTn id="20" dur="1" fill="hold">
                                          <p:stCondLst>
                                            <p:cond delay="0"/>
                                          </p:stCondLst>
                                        </p:cTn>
                                        <p:tgtEl>
                                          <p:spTgt spid="81"/>
                                        </p:tgtEl>
                                        <p:attrNameLst>
                                          <p:attrName>style.visibility</p:attrName>
                                        </p:attrNameLst>
                                      </p:cBhvr>
                                      <p:to>
                                        <p:strVal val="visible"/>
                                      </p:to>
                                    </p:set>
                                    <p:animEffect transition="in" filter="wipe(up)">
                                      <p:cBhvr>
                                        <p:cTn id="21" dur="500"/>
                                        <p:tgtEl>
                                          <p:spTgt spid="8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82"/>
                                        </p:tgtEl>
                                        <p:attrNameLst>
                                          <p:attrName>style.visibility</p:attrName>
                                        </p:attrNameLst>
                                      </p:cBhvr>
                                      <p:to>
                                        <p:strVal val="visible"/>
                                      </p:to>
                                    </p:set>
                                    <p:animEffect transition="in" filter="wipe(up)">
                                      <p:cBhvr>
                                        <p:cTn id="25" dur="500"/>
                                        <p:tgtEl>
                                          <p:spTgt spid="82"/>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91"/>
                                        </p:tgtEl>
                                        <p:attrNameLst>
                                          <p:attrName>style.visibility</p:attrName>
                                        </p:attrNameLst>
                                      </p:cBhvr>
                                      <p:to>
                                        <p:strVal val="visible"/>
                                      </p:to>
                                    </p:set>
                                    <p:animEffect transition="in" filter="wipe(down)">
                                      <p:cBhvr>
                                        <p:cTn id="29" dur="500"/>
                                        <p:tgtEl>
                                          <p:spTgt spid="91"/>
                                        </p:tgtEl>
                                      </p:cBhvr>
                                    </p:animEffect>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89"/>
                                        </p:tgtEl>
                                        <p:attrNameLst>
                                          <p:attrName>style.visibility</p:attrName>
                                        </p:attrNameLst>
                                      </p:cBhvr>
                                      <p:to>
                                        <p:strVal val="visible"/>
                                      </p:to>
                                    </p:set>
                                    <p:animEffect transition="in" filter="fade">
                                      <p:cBhvr>
                                        <p:cTn id="33" dur="1000"/>
                                        <p:tgtEl>
                                          <p:spTgt spid="89"/>
                                        </p:tgtEl>
                                      </p:cBhvr>
                                    </p:animEffect>
                                    <p:anim calcmode="lin" valueType="num">
                                      <p:cBhvr>
                                        <p:cTn id="34" dur="1000" fill="hold"/>
                                        <p:tgtEl>
                                          <p:spTgt spid="89"/>
                                        </p:tgtEl>
                                        <p:attrNameLst>
                                          <p:attrName>ppt_x</p:attrName>
                                        </p:attrNameLst>
                                      </p:cBhvr>
                                      <p:tavLst>
                                        <p:tav tm="0">
                                          <p:val>
                                            <p:strVal val="#ppt_x"/>
                                          </p:val>
                                        </p:tav>
                                        <p:tav tm="100000">
                                          <p:val>
                                            <p:strVal val="#ppt_x"/>
                                          </p:val>
                                        </p:tav>
                                      </p:tavLst>
                                    </p:anim>
                                    <p:anim calcmode="lin" valueType="num">
                                      <p:cBhvr>
                                        <p:cTn id="35" dur="1000" fill="hold"/>
                                        <p:tgtEl>
                                          <p:spTgt spid="89"/>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94"/>
                                        </p:tgtEl>
                                        <p:attrNameLst>
                                          <p:attrName>style.visibility</p:attrName>
                                        </p:attrNameLst>
                                      </p:cBhvr>
                                      <p:to>
                                        <p:strVal val="visible"/>
                                      </p:to>
                                    </p:set>
                                    <p:animEffect transition="in" filter="fade">
                                      <p:cBhvr>
                                        <p:cTn id="38" dur="1000"/>
                                        <p:tgtEl>
                                          <p:spTgt spid="94"/>
                                        </p:tgtEl>
                                      </p:cBhvr>
                                    </p:animEffect>
                                    <p:anim calcmode="lin" valueType="num">
                                      <p:cBhvr>
                                        <p:cTn id="39" dur="1000" fill="hold"/>
                                        <p:tgtEl>
                                          <p:spTgt spid="94"/>
                                        </p:tgtEl>
                                        <p:attrNameLst>
                                          <p:attrName>ppt_x</p:attrName>
                                        </p:attrNameLst>
                                      </p:cBhvr>
                                      <p:tavLst>
                                        <p:tav tm="0">
                                          <p:val>
                                            <p:strVal val="#ppt_x"/>
                                          </p:val>
                                        </p:tav>
                                        <p:tav tm="100000">
                                          <p:val>
                                            <p:strVal val="#ppt_x"/>
                                          </p:val>
                                        </p:tav>
                                      </p:tavLst>
                                    </p:anim>
                                    <p:anim calcmode="lin" valueType="num">
                                      <p:cBhvr>
                                        <p:cTn id="40" dur="1000" fill="hold"/>
                                        <p:tgtEl>
                                          <p:spTgt spid="94"/>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22" presetClass="entr" presetSubtype="1" fill="hold" grpId="0" nodeType="afterEffect">
                                  <p:stCondLst>
                                    <p:cond delay="0"/>
                                  </p:stCondLst>
                                  <p:childTnLst>
                                    <p:set>
                                      <p:cBhvr>
                                        <p:cTn id="43" dur="1" fill="hold">
                                          <p:stCondLst>
                                            <p:cond delay="0"/>
                                          </p:stCondLst>
                                        </p:cTn>
                                        <p:tgtEl>
                                          <p:spTgt spid="90"/>
                                        </p:tgtEl>
                                        <p:attrNameLst>
                                          <p:attrName>style.visibility</p:attrName>
                                        </p:attrNameLst>
                                      </p:cBhvr>
                                      <p:to>
                                        <p:strVal val="visible"/>
                                      </p:to>
                                    </p:set>
                                    <p:animEffect transition="in" filter="wipe(up)">
                                      <p:cBhvr>
                                        <p:cTn id="44" dur="1000"/>
                                        <p:tgtEl>
                                          <p:spTgt spid="90"/>
                                        </p:tgtEl>
                                      </p:cBhvr>
                                    </p:animEffect>
                                  </p:childTnLst>
                                </p:cTn>
                              </p:par>
                            </p:childTnLst>
                          </p:cTn>
                        </p:par>
                        <p:par>
                          <p:cTn id="45" fill="hold">
                            <p:stCondLst>
                              <p:cond delay="5500"/>
                            </p:stCondLst>
                            <p:childTnLst>
                              <p:par>
                                <p:cTn id="46" presetID="53" presetClass="entr" presetSubtype="16" fill="hold" grpId="0" nodeType="afterEffect">
                                  <p:stCondLst>
                                    <p:cond delay="0"/>
                                  </p:stCondLst>
                                  <p:childTnLst>
                                    <p:set>
                                      <p:cBhvr>
                                        <p:cTn id="47" dur="1" fill="hold">
                                          <p:stCondLst>
                                            <p:cond delay="0"/>
                                          </p:stCondLst>
                                        </p:cTn>
                                        <p:tgtEl>
                                          <p:spTgt spid="3"/>
                                        </p:tgtEl>
                                        <p:attrNameLst>
                                          <p:attrName>style.visibility</p:attrName>
                                        </p:attrNameLst>
                                      </p:cBhvr>
                                      <p:to>
                                        <p:strVal val="visible"/>
                                      </p:to>
                                    </p:set>
                                    <p:anim calcmode="lin" valueType="num">
                                      <p:cBhvr>
                                        <p:cTn id="48" dur="500" fill="hold"/>
                                        <p:tgtEl>
                                          <p:spTgt spid="3"/>
                                        </p:tgtEl>
                                        <p:attrNameLst>
                                          <p:attrName>ppt_w</p:attrName>
                                        </p:attrNameLst>
                                      </p:cBhvr>
                                      <p:tavLst>
                                        <p:tav tm="0">
                                          <p:val>
                                            <p:fltVal val="0"/>
                                          </p:val>
                                        </p:tav>
                                        <p:tav tm="100000">
                                          <p:val>
                                            <p:strVal val="#ppt_w"/>
                                          </p:val>
                                        </p:tav>
                                      </p:tavLst>
                                    </p:anim>
                                    <p:anim calcmode="lin" valueType="num">
                                      <p:cBhvr>
                                        <p:cTn id="49" dur="500" fill="hold"/>
                                        <p:tgtEl>
                                          <p:spTgt spid="3"/>
                                        </p:tgtEl>
                                        <p:attrNameLst>
                                          <p:attrName>ppt_h</p:attrName>
                                        </p:attrNameLst>
                                      </p:cBhvr>
                                      <p:tavLst>
                                        <p:tav tm="0">
                                          <p:val>
                                            <p:fltVal val="0"/>
                                          </p:val>
                                        </p:tav>
                                        <p:tav tm="100000">
                                          <p:val>
                                            <p:strVal val="#ppt_h"/>
                                          </p:val>
                                        </p:tav>
                                      </p:tavLst>
                                    </p:anim>
                                    <p:animEffect transition="in" filter="fade">
                                      <p:cBhvr>
                                        <p:cTn id="50" dur="500"/>
                                        <p:tgtEl>
                                          <p:spTgt spid="3"/>
                                        </p:tgtEl>
                                      </p:cBhvr>
                                    </p:animEffect>
                                  </p:childTnLst>
                                </p:cTn>
                              </p:par>
                            </p:childTnLst>
                          </p:cTn>
                        </p:par>
                        <p:par>
                          <p:cTn id="51" fill="hold">
                            <p:stCondLst>
                              <p:cond delay="6000"/>
                            </p:stCondLst>
                            <p:childTnLst>
                              <p:par>
                                <p:cTn id="52" presetID="22" presetClass="entr" presetSubtype="4" fill="hold" nodeType="afterEffect">
                                  <p:stCondLst>
                                    <p:cond delay="0"/>
                                  </p:stCondLst>
                                  <p:childTnLst>
                                    <p:set>
                                      <p:cBhvr>
                                        <p:cTn id="53" dur="1" fill="hold">
                                          <p:stCondLst>
                                            <p:cond delay="0"/>
                                          </p:stCondLst>
                                        </p:cTn>
                                        <p:tgtEl>
                                          <p:spTgt spid="9"/>
                                        </p:tgtEl>
                                        <p:attrNameLst>
                                          <p:attrName>style.visibility</p:attrName>
                                        </p:attrNameLst>
                                      </p:cBhvr>
                                      <p:to>
                                        <p:strVal val="visible"/>
                                      </p:to>
                                    </p:set>
                                    <p:animEffect transition="in" filter="wipe(down)">
                                      <p:cBhvr>
                                        <p:cTn id="54" dur="500"/>
                                        <p:tgtEl>
                                          <p:spTgt spid="9"/>
                                        </p:tgtEl>
                                      </p:cBhvr>
                                    </p:animEffect>
                                  </p:childTnLst>
                                </p:cTn>
                              </p:par>
                            </p:childTnLst>
                          </p:cTn>
                        </p:par>
                        <p:par>
                          <p:cTn id="55" fill="hold">
                            <p:stCondLst>
                              <p:cond delay="6500"/>
                            </p:stCondLst>
                            <p:childTnLst>
                              <p:par>
                                <p:cTn id="56" presetID="22" presetClass="entr" presetSubtype="1"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wipe(up)">
                                      <p:cBhvr>
                                        <p:cTn id="58" dur="500"/>
                                        <p:tgtEl>
                                          <p:spTgt spid="8"/>
                                        </p:tgtEl>
                                      </p:cBhvr>
                                    </p:animEffect>
                                  </p:childTnLst>
                                </p:cTn>
                              </p:par>
                            </p:childTnLst>
                          </p:cTn>
                        </p:par>
                        <p:par>
                          <p:cTn id="59" fill="hold">
                            <p:stCondLst>
                              <p:cond delay="7000"/>
                            </p:stCondLst>
                            <p:childTnLst>
                              <p:par>
                                <p:cTn id="60" presetID="22" presetClass="entr" presetSubtype="1" fill="hold" grpId="0" nodeType="afterEffect">
                                  <p:stCondLst>
                                    <p:cond delay="0"/>
                                  </p:stCondLst>
                                  <p:childTnLst>
                                    <p:set>
                                      <p:cBhvr>
                                        <p:cTn id="61" dur="1" fill="hold">
                                          <p:stCondLst>
                                            <p:cond delay="0"/>
                                          </p:stCondLst>
                                        </p:cTn>
                                        <p:tgtEl>
                                          <p:spTgt spid="14"/>
                                        </p:tgtEl>
                                        <p:attrNameLst>
                                          <p:attrName>style.visibility</p:attrName>
                                        </p:attrNameLst>
                                      </p:cBhvr>
                                      <p:to>
                                        <p:strVal val="visible"/>
                                      </p:to>
                                    </p:set>
                                    <p:animEffect transition="in" filter="wipe(up)">
                                      <p:cBhvr>
                                        <p:cTn id="62" dur="500"/>
                                        <p:tgtEl>
                                          <p:spTgt spid="14"/>
                                        </p:tgtEl>
                                      </p:cBhvr>
                                    </p:animEffect>
                                  </p:childTnLst>
                                </p:cTn>
                              </p:par>
                            </p:childTnLst>
                          </p:cTn>
                        </p:par>
                        <p:par>
                          <p:cTn id="63" fill="hold">
                            <p:stCondLst>
                              <p:cond delay="7500"/>
                            </p:stCondLst>
                            <p:childTnLst>
                              <p:par>
                                <p:cTn id="64" presetID="22" presetClass="entr" presetSubtype="4" fill="hold" nodeType="afterEffect">
                                  <p:stCondLst>
                                    <p:cond delay="0"/>
                                  </p:stCondLst>
                                  <p:childTnLst>
                                    <p:set>
                                      <p:cBhvr>
                                        <p:cTn id="65" dur="1" fill="hold">
                                          <p:stCondLst>
                                            <p:cond delay="0"/>
                                          </p:stCondLst>
                                        </p:cTn>
                                        <p:tgtEl>
                                          <p:spTgt spid="22"/>
                                        </p:tgtEl>
                                        <p:attrNameLst>
                                          <p:attrName>style.visibility</p:attrName>
                                        </p:attrNameLst>
                                      </p:cBhvr>
                                      <p:to>
                                        <p:strVal val="visible"/>
                                      </p:to>
                                    </p:set>
                                    <p:animEffect transition="in" filter="wipe(down)">
                                      <p:cBhvr>
                                        <p:cTn id="66" dur="500"/>
                                        <p:tgtEl>
                                          <p:spTgt spid="22"/>
                                        </p:tgtEl>
                                      </p:cBhvr>
                                    </p:animEffect>
                                  </p:childTnLst>
                                </p:cTn>
                              </p:par>
                            </p:childTnLst>
                          </p:cTn>
                        </p:par>
                        <p:par>
                          <p:cTn id="67" fill="hold">
                            <p:stCondLst>
                              <p:cond delay="8000"/>
                            </p:stCondLst>
                            <p:childTnLst>
                              <p:par>
                                <p:cTn id="68" presetID="42" presetClass="entr" presetSubtype="0" fill="hold" grpId="0" nodeType="afterEffect">
                                  <p:stCondLst>
                                    <p:cond delay="0"/>
                                  </p:stCondLst>
                                  <p:childTnLst>
                                    <p:set>
                                      <p:cBhvr>
                                        <p:cTn id="69" dur="1" fill="hold">
                                          <p:stCondLst>
                                            <p:cond delay="0"/>
                                          </p:stCondLst>
                                        </p:cTn>
                                        <p:tgtEl>
                                          <p:spTgt spid="18"/>
                                        </p:tgtEl>
                                        <p:attrNameLst>
                                          <p:attrName>style.visibility</p:attrName>
                                        </p:attrNameLst>
                                      </p:cBhvr>
                                      <p:to>
                                        <p:strVal val="visible"/>
                                      </p:to>
                                    </p:set>
                                    <p:animEffect transition="in" filter="fade">
                                      <p:cBhvr>
                                        <p:cTn id="70" dur="1000"/>
                                        <p:tgtEl>
                                          <p:spTgt spid="18"/>
                                        </p:tgtEl>
                                      </p:cBhvr>
                                    </p:animEffect>
                                    <p:anim calcmode="lin" valueType="num">
                                      <p:cBhvr>
                                        <p:cTn id="71" dur="1000" fill="hold"/>
                                        <p:tgtEl>
                                          <p:spTgt spid="18"/>
                                        </p:tgtEl>
                                        <p:attrNameLst>
                                          <p:attrName>ppt_x</p:attrName>
                                        </p:attrNameLst>
                                      </p:cBhvr>
                                      <p:tavLst>
                                        <p:tav tm="0">
                                          <p:val>
                                            <p:strVal val="#ppt_x"/>
                                          </p:val>
                                        </p:tav>
                                        <p:tav tm="100000">
                                          <p:val>
                                            <p:strVal val="#ppt_x"/>
                                          </p:val>
                                        </p:tav>
                                      </p:tavLst>
                                    </p:anim>
                                    <p:anim calcmode="lin" valueType="num">
                                      <p:cBhvr>
                                        <p:cTn id="72" dur="1000" fill="hold"/>
                                        <p:tgtEl>
                                          <p:spTgt spid="18"/>
                                        </p:tgtEl>
                                        <p:attrNameLst>
                                          <p:attrName>ppt_y</p:attrName>
                                        </p:attrNameLst>
                                      </p:cBhvr>
                                      <p:tavLst>
                                        <p:tav tm="0">
                                          <p:val>
                                            <p:strVal val="#ppt_y+.1"/>
                                          </p:val>
                                        </p:tav>
                                        <p:tav tm="100000">
                                          <p:val>
                                            <p:strVal val="#ppt_y"/>
                                          </p:val>
                                        </p:tav>
                                      </p:tavLst>
                                    </p:anim>
                                  </p:childTnLst>
                                </p:cTn>
                              </p:par>
                              <p:par>
                                <p:cTn id="73" presetID="42" presetClass="entr" presetSubtype="0" fill="hold" nodeType="withEffect">
                                  <p:stCondLst>
                                    <p:cond delay="0"/>
                                  </p:stCondLst>
                                  <p:childTnLst>
                                    <p:set>
                                      <p:cBhvr>
                                        <p:cTn id="74" dur="1" fill="hold">
                                          <p:stCondLst>
                                            <p:cond delay="0"/>
                                          </p:stCondLst>
                                        </p:cTn>
                                        <p:tgtEl>
                                          <p:spTgt spid="95"/>
                                        </p:tgtEl>
                                        <p:attrNameLst>
                                          <p:attrName>style.visibility</p:attrName>
                                        </p:attrNameLst>
                                      </p:cBhvr>
                                      <p:to>
                                        <p:strVal val="visible"/>
                                      </p:to>
                                    </p:set>
                                    <p:animEffect transition="in" filter="fade">
                                      <p:cBhvr>
                                        <p:cTn id="75" dur="1000"/>
                                        <p:tgtEl>
                                          <p:spTgt spid="95"/>
                                        </p:tgtEl>
                                      </p:cBhvr>
                                    </p:animEffect>
                                    <p:anim calcmode="lin" valueType="num">
                                      <p:cBhvr>
                                        <p:cTn id="76" dur="1000" fill="hold"/>
                                        <p:tgtEl>
                                          <p:spTgt spid="95"/>
                                        </p:tgtEl>
                                        <p:attrNameLst>
                                          <p:attrName>ppt_x</p:attrName>
                                        </p:attrNameLst>
                                      </p:cBhvr>
                                      <p:tavLst>
                                        <p:tav tm="0">
                                          <p:val>
                                            <p:strVal val="#ppt_x"/>
                                          </p:val>
                                        </p:tav>
                                        <p:tav tm="100000">
                                          <p:val>
                                            <p:strVal val="#ppt_x"/>
                                          </p:val>
                                        </p:tav>
                                      </p:tavLst>
                                    </p:anim>
                                    <p:anim calcmode="lin" valueType="num">
                                      <p:cBhvr>
                                        <p:cTn id="77" dur="1000" fill="hold"/>
                                        <p:tgtEl>
                                          <p:spTgt spid="95"/>
                                        </p:tgtEl>
                                        <p:attrNameLst>
                                          <p:attrName>ppt_y</p:attrName>
                                        </p:attrNameLst>
                                      </p:cBhvr>
                                      <p:tavLst>
                                        <p:tav tm="0">
                                          <p:val>
                                            <p:strVal val="#ppt_y+.1"/>
                                          </p:val>
                                        </p:tav>
                                        <p:tav tm="100000">
                                          <p:val>
                                            <p:strVal val="#ppt_y"/>
                                          </p:val>
                                        </p:tav>
                                      </p:tavLst>
                                    </p:anim>
                                  </p:childTnLst>
                                </p:cTn>
                              </p:par>
                            </p:childTnLst>
                          </p:cTn>
                        </p:par>
                        <p:par>
                          <p:cTn id="78" fill="hold">
                            <p:stCondLst>
                              <p:cond delay="9000"/>
                            </p:stCondLst>
                            <p:childTnLst>
                              <p:par>
                                <p:cTn id="79" presetID="22" presetClass="entr" presetSubtype="1" fill="hold" grpId="0" nodeType="afterEffect">
                                  <p:stCondLst>
                                    <p:cond delay="0"/>
                                  </p:stCondLst>
                                  <p:childTnLst>
                                    <p:set>
                                      <p:cBhvr>
                                        <p:cTn id="80" dur="1" fill="hold">
                                          <p:stCondLst>
                                            <p:cond delay="0"/>
                                          </p:stCondLst>
                                        </p:cTn>
                                        <p:tgtEl>
                                          <p:spTgt spid="19"/>
                                        </p:tgtEl>
                                        <p:attrNameLst>
                                          <p:attrName>style.visibility</p:attrName>
                                        </p:attrNameLst>
                                      </p:cBhvr>
                                      <p:to>
                                        <p:strVal val="visible"/>
                                      </p:to>
                                    </p:set>
                                    <p:animEffect transition="in" filter="wipe(up)">
                                      <p:cBhvr>
                                        <p:cTn id="81" dur="1000"/>
                                        <p:tgtEl>
                                          <p:spTgt spid="19"/>
                                        </p:tgtEl>
                                      </p:cBhvr>
                                    </p:animEffect>
                                  </p:childTnLst>
                                </p:cTn>
                              </p:par>
                            </p:childTnLst>
                          </p:cTn>
                        </p:par>
                        <p:par>
                          <p:cTn id="82" fill="hold">
                            <p:stCondLst>
                              <p:cond delay="10000"/>
                            </p:stCondLst>
                            <p:childTnLst>
                              <p:par>
                                <p:cTn id="83" presetID="53" presetClass="entr" presetSubtype="16" fill="hold" grpId="0" nodeType="afterEffect">
                                  <p:stCondLst>
                                    <p:cond delay="0"/>
                                  </p:stCondLst>
                                  <p:childTnLst>
                                    <p:set>
                                      <p:cBhvr>
                                        <p:cTn id="84" dur="1" fill="hold">
                                          <p:stCondLst>
                                            <p:cond delay="0"/>
                                          </p:stCondLst>
                                        </p:cTn>
                                        <p:tgtEl>
                                          <p:spTgt spid="25"/>
                                        </p:tgtEl>
                                        <p:attrNameLst>
                                          <p:attrName>style.visibility</p:attrName>
                                        </p:attrNameLst>
                                      </p:cBhvr>
                                      <p:to>
                                        <p:strVal val="visible"/>
                                      </p:to>
                                    </p:set>
                                    <p:anim calcmode="lin" valueType="num">
                                      <p:cBhvr>
                                        <p:cTn id="85" dur="500" fill="hold"/>
                                        <p:tgtEl>
                                          <p:spTgt spid="25"/>
                                        </p:tgtEl>
                                        <p:attrNameLst>
                                          <p:attrName>ppt_w</p:attrName>
                                        </p:attrNameLst>
                                      </p:cBhvr>
                                      <p:tavLst>
                                        <p:tav tm="0">
                                          <p:val>
                                            <p:fltVal val="0"/>
                                          </p:val>
                                        </p:tav>
                                        <p:tav tm="100000">
                                          <p:val>
                                            <p:strVal val="#ppt_w"/>
                                          </p:val>
                                        </p:tav>
                                      </p:tavLst>
                                    </p:anim>
                                    <p:anim calcmode="lin" valueType="num">
                                      <p:cBhvr>
                                        <p:cTn id="86" dur="500" fill="hold"/>
                                        <p:tgtEl>
                                          <p:spTgt spid="25"/>
                                        </p:tgtEl>
                                        <p:attrNameLst>
                                          <p:attrName>ppt_h</p:attrName>
                                        </p:attrNameLst>
                                      </p:cBhvr>
                                      <p:tavLst>
                                        <p:tav tm="0">
                                          <p:val>
                                            <p:fltVal val="0"/>
                                          </p:val>
                                        </p:tav>
                                        <p:tav tm="100000">
                                          <p:val>
                                            <p:strVal val="#ppt_h"/>
                                          </p:val>
                                        </p:tav>
                                      </p:tavLst>
                                    </p:anim>
                                    <p:animEffect transition="in" filter="fade">
                                      <p:cBhvr>
                                        <p:cTn id="87" dur="500"/>
                                        <p:tgtEl>
                                          <p:spTgt spid="25"/>
                                        </p:tgtEl>
                                      </p:cBhvr>
                                    </p:animEffect>
                                  </p:childTnLst>
                                </p:cTn>
                              </p:par>
                            </p:childTnLst>
                          </p:cTn>
                        </p:par>
                        <p:par>
                          <p:cTn id="88" fill="hold">
                            <p:stCondLst>
                              <p:cond delay="10500"/>
                            </p:stCondLst>
                            <p:childTnLst>
                              <p:par>
                                <p:cTn id="89" presetID="22" presetClass="entr" presetSubtype="4" fill="hold" nodeType="afterEffect">
                                  <p:stCondLst>
                                    <p:cond delay="0"/>
                                  </p:stCondLst>
                                  <p:childTnLst>
                                    <p:set>
                                      <p:cBhvr>
                                        <p:cTn id="90" dur="1" fill="hold">
                                          <p:stCondLst>
                                            <p:cond delay="0"/>
                                          </p:stCondLst>
                                        </p:cTn>
                                        <p:tgtEl>
                                          <p:spTgt spid="26"/>
                                        </p:tgtEl>
                                        <p:attrNameLst>
                                          <p:attrName>style.visibility</p:attrName>
                                        </p:attrNameLst>
                                      </p:cBhvr>
                                      <p:to>
                                        <p:strVal val="visible"/>
                                      </p:to>
                                    </p:set>
                                    <p:animEffect transition="in" filter="wipe(down)">
                                      <p:cBhvr>
                                        <p:cTn id="91" dur="500"/>
                                        <p:tgtEl>
                                          <p:spTgt spid="26"/>
                                        </p:tgtEl>
                                      </p:cBhvr>
                                    </p:animEffect>
                                  </p:childTnLst>
                                </p:cTn>
                              </p:par>
                            </p:childTnLst>
                          </p:cTn>
                        </p:par>
                        <p:par>
                          <p:cTn id="92" fill="hold">
                            <p:stCondLst>
                              <p:cond delay="11000"/>
                            </p:stCondLst>
                            <p:childTnLst>
                              <p:par>
                                <p:cTn id="93" presetID="22" presetClass="entr" presetSubtype="1" fill="hold" grpId="0" nodeType="afterEffect">
                                  <p:stCondLst>
                                    <p:cond delay="0"/>
                                  </p:stCondLst>
                                  <p:childTnLst>
                                    <p:set>
                                      <p:cBhvr>
                                        <p:cTn id="94" dur="1" fill="hold">
                                          <p:stCondLst>
                                            <p:cond delay="0"/>
                                          </p:stCondLst>
                                        </p:cTn>
                                        <p:tgtEl>
                                          <p:spTgt spid="23"/>
                                        </p:tgtEl>
                                        <p:attrNameLst>
                                          <p:attrName>style.visibility</p:attrName>
                                        </p:attrNameLst>
                                      </p:cBhvr>
                                      <p:to>
                                        <p:strVal val="visible"/>
                                      </p:to>
                                    </p:set>
                                    <p:animEffect transition="in" filter="wipe(up)">
                                      <p:cBhvr>
                                        <p:cTn id="95" dur="500"/>
                                        <p:tgtEl>
                                          <p:spTgt spid="23"/>
                                        </p:tgtEl>
                                      </p:cBhvr>
                                    </p:animEffect>
                                  </p:childTnLst>
                                </p:cTn>
                              </p:par>
                            </p:childTnLst>
                          </p:cTn>
                        </p:par>
                        <p:par>
                          <p:cTn id="96" fill="hold">
                            <p:stCondLst>
                              <p:cond delay="11500"/>
                            </p:stCondLst>
                            <p:childTnLst>
                              <p:par>
                                <p:cTn id="97" presetID="22" presetClass="entr" presetSubtype="1" fill="hold" grpId="0" nodeType="afterEffect">
                                  <p:stCondLst>
                                    <p:cond delay="0"/>
                                  </p:stCondLst>
                                  <p:childTnLst>
                                    <p:set>
                                      <p:cBhvr>
                                        <p:cTn id="98" dur="1" fill="hold">
                                          <p:stCondLst>
                                            <p:cond delay="0"/>
                                          </p:stCondLst>
                                        </p:cTn>
                                        <p:tgtEl>
                                          <p:spTgt spid="24"/>
                                        </p:tgtEl>
                                        <p:attrNameLst>
                                          <p:attrName>style.visibility</p:attrName>
                                        </p:attrNameLst>
                                      </p:cBhvr>
                                      <p:to>
                                        <p:strVal val="visible"/>
                                      </p:to>
                                    </p:set>
                                    <p:animEffect transition="in" filter="wipe(up)">
                                      <p:cBhvr>
                                        <p:cTn id="99" dur="500"/>
                                        <p:tgtEl>
                                          <p:spTgt spid="24"/>
                                        </p:tgtEl>
                                      </p:cBhvr>
                                    </p:animEffect>
                                  </p:childTnLst>
                                </p:cTn>
                              </p:par>
                            </p:childTnLst>
                          </p:cTn>
                        </p:par>
                        <p:par>
                          <p:cTn id="100" fill="hold">
                            <p:stCondLst>
                              <p:cond delay="12000"/>
                            </p:stCondLst>
                            <p:childTnLst>
                              <p:par>
                                <p:cTn id="101" presetID="22" presetClass="entr" presetSubtype="4" fill="hold" nodeType="afterEffect">
                                  <p:stCondLst>
                                    <p:cond delay="0"/>
                                  </p:stCondLst>
                                  <p:childTnLst>
                                    <p:set>
                                      <p:cBhvr>
                                        <p:cTn id="102" dur="1" fill="hold">
                                          <p:stCondLst>
                                            <p:cond delay="0"/>
                                          </p:stCondLst>
                                        </p:cTn>
                                        <p:tgtEl>
                                          <p:spTgt spid="33"/>
                                        </p:tgtEl>
                                        <p:attrNameLst>
                                          <p:attrName>style.visibility</p:attrName>
                                        </p:attrNameLst>
                                      </p:cBhvr>
                                      <p:to>
                                        <p:strVal val="visible"/>
                                      </p:to>
                                    </p:set>
                                    <p:animEffect transition="in" filter="wipe(down)">
                                      <p:cBhvr>
                                        <p:cTn id="103" dur="500"/>
                                        <p:tgtEl>
                                          <p:spTgt spid="33"/>
                                        </p:tgtEl>
                                      </p:cBhvr>
                                    </p:animEffect>
                                  </p:childTnLst>
                                </p:cTn>
                              </p:par>
                            </p:childTnLst>
                          </p:cTn>
                        </p:par>
                        <p:par>
                          <p:cTn id="104" fill="hold">
                            <p:stCondLst>
                              <p:cond delay="12500"/>
                            </p:stCondLst>
                            <p:childTnLst>
                              <p:par>
                                <p:cTn id="105" presetID="42" presetClass="entr" presetSubtype="0" fill="hold" grpId="0" nodeType="afterEffect">
                                  <p:stCondLst>
                                    <p:cond delay="0"/>
                                  </p:stCondLst>
                                  <p:childTnLst>
                                    <p:set>
                                      <p:cBhvr>
                                        <p:cTn id="106" dur="1" fill="hold">
                                          <p:stCondLst>
                                            <p:cond delay="0"/>
                                          </p:stCondLst>
                                        </p:cTn>
                                        <p:tgtEl>
                                          <p:spTgt spid="31"/>
                                        </p:tgtEl>
                                        <p:attrNameLst>
                                          <p:attrName>style.visibility</p:attrName>
                                        </p:attrNameLst>
                                      </p:cBhvr>
                                      <p:to>
                                        <p:strVal val="visible"/>
                                      </p:to>
                                    </p:set>
                                    <p:animEffect transition="in" filter="fade">
                                      <p:cBhvr>
                                        <p:cTn id="107" dur="1000"/>
                                        <p:tgtEl>
                                          <p:spTgt spid="31"/>
                                        </p:tgtEl>
                                      </p:cBhvr>
                                    </p:animEffect>
                                    <p:anim calcmode="lin" valueType="num">
                                      <p:cBhvr>
                                        <p:cTn id="108" dur="1000" fill="hold"/>
                                        <p:tgtEl>
                                          <p:spTgt spid="31"/>
                                        </p:tgtEl>
                                        <p:attrNameLst>
                                          <p:attrName>ppt_x</p:attrName>
                                        </p:attrNameLst>
                                      </p:cBhvr>
                                      <p:tavLst>
                                        <p:tav tm="0">
                                          <p:val>
                                            <p:strVal val="#ppt_x"/>
                                          </p:val>
                                        </p:tav>
                                        <p:tav tm="100000">
                                          <p:val>
                                            <p:strVal val="#ppt_x"/>
                                          </p:val>
                                        </p:tav>
                                      </p:tavLst>
                                    </p:anim>
                                    <p:anim calcmode="lin" valueType="num">
                                      <p:cBhvr>
                                        <p:cTn id="109" dur="1000" fill="hold"/>
                                        <p:tgtEl>
                                          <p:spTgt spid="31"/>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100"/>
                                        </p:tgtEl>
                                        <p:attrNameLst>
                                          <p:attrName>style.visibility</p:attrName>
                                        </p:attrNameLst>
                                      </p:cBhvr>
                                      <p:to>
                                        <p:strVal val="visible"/>
                                      </p:to>
                                    </p:set>
                                    <p:animEffect transition="in" filter="fade">
                                      <p:cBhvr>
                                        <p:cTn id="112" dur="1000"/>
                                        <p:tgtEl>
                                          <p:spTgt spid="100"/>
                                        </p:tgtEl>
                                      </p:cBhvr>
                                    </p:animEffect>
                                    <p:anim calcmode="lin" valueType="num">
                                      <p:cBhvr>
                                        <p:cTn id="113" dur="1000" fill="hold"/>
                                        <p:tgtEl>
                                          <p:spTgt spid="100"/>
                                        </p:tgtEl>
                                        <p:attrNameLst>
                                          <p:attrName>ppt_x</p:attrName>
                                        </p:attrNameLst>
                                      </p:cBhvr>
                                      <p:tavLst>
                                        <p:tav tm="0">
                                          <p:val>
                                            <p:strVal val="#ppt_x"/>
                                          </p:val>
                                        </p:tav>
                                        <p:tav tm="100000">
                                          <p:val>
                                            <p:strVal val="#ppt_x"/>
                                          </p:val>
                                        </p:tav>
                                      </p:tavLst>
                                    </p:anim>
                                    <p:anim calcmode="lin" valueType="num">
                                      <p:cBhvr>
                                        <p:cTn id="114" dur="1000" fill="hold"/>
                                        <p:tgtEl>
                                          <p:spTgt spid="100"/>
                                        </p:tgtEl>
                                        <p:attrNameLst>
                                          <p:attrName>ppt_y</p:attrName>
                                        </p:attrNameLst>
                                      </p:cBhvr>
                                      <p:tavLst>
                                        <p:tav tm="0">
                                          <p:val>
                                            <p:strVal val="#ppt_y+.1"/>
                                          </p:val>
                                        </p:tav>
                                        <p:tav tm="100000">
                                          <p:val>
                                            <p:strVal val="#ppt_y"/>
                                          </p:val>
                                        </p:tav>
                                      </p:tavLst>
                                    </p:anim>
                                  </p:childTnLst>
                                </p:cTn>
                              </p:par>
                            </p:childTnLst>
                          </p:cTn>
                        </p:par>
                        <p:par>
                          <p:cTn id="115" fill="hold">
                            <p:stCondLst>
                              <p:cond delay="13500"/>
                            </p:stCondLst>
                            <p:childTnLst>
                              <p:par>
                                <p:cTn id="116" presetID="22" presetClass="entr" presetSubtype="1" fill="hold" grpId="0" nodeType="afterEffect">
                                  <p:stCondLst>
                                    <p:cond delay="0"/>
                                  </p:stCondLst>
                                  <p:childTnLst>
                                    <p:set>
                                      <p:cBhvr>
                                        <p:cTn id="117" dur="1" fill="hold">
                                          <p:stCondLst>
                                            <p:cond delay="0"/>
                                          </p:stCondLst>
                                        </p:cTn>
                                        <p:tgtEl>
                                          <p:spTgt spid="32"/>
                                        </p:tgtEl>
                                        <p:attrNameLst>
                                          <p:attrName>style.visibility</p:attrName>
                                        </p:attrNameLst>
                                      </p:cBhvr>
                                      <p:to>
                                        <p:strVal val="visible"/>
                                      </p:to>
                                    </p:set>
                                    <p:animEffect transition="in" filter="wipe(up)">
                                      <p:cBhvr>
                                        <p:cTn id="118" dur="1000"/>
                                        <p:tgtEl>
                                          <p:spTgt spid="32"/>
                                        </p:tgtEl>
                                      </p:cBhvr>
                                    </p:animEffect>
                                  </p:childTnLst>
                                </p:cTn>
                              </p:par>
                            </p:childTnLst>
                          </p:cTn>
                        </p:par>
                        <p:par>
                          <p:cTn id="119" fill="hold">
                            <p:stCondLst>
                              <p:cond delay="14500"/>
                            </p:stCondLst>
                            <p:childTnLst>
                              <p:par>
                                <p:cTn id="120" presetID="53" presetClass="entr" presetSubtype="16" fill="hold" grpId="0" nodeType="afterEffect">
                                  <p:stCondLst>
                                    <p:cond delay="0"/>
                                  </p:stCondLst>
                                  <p:childTnLst>
                                    <p:set>
                                      <p:cBhvr>
                                        <p:cTn id="121" dur="1" fill="hold">
                                          <p:stCondLst>
                                            <p:cond delay="0"/>
                                          </p:stCondLst>
                                        </p:cTn>
                                        <p:tgtEl>
                                          <p:spTgt spid="69"/>
                                        </p:tgtEl>
                                        <p:attrNameLst>
                                          <p:attrName>style.visibility</p:attrName>
                                        </p:attrNameLst>
                                      </p:cBhvr>
                                      <p:to>
                                        <p:strVal val="visible"/>
                                      </p:to>
                                    </p:set>
                                    <p:anim calcmode="lin" valueType="num">
                                      <p:cBhvr>
                                        <p:cTn id="122" dur="500" fill="hold"/>
                                        <p:tgtEl>
                                          <p:spTgt spid="69"/>
                                        </p:tgtEl>
                                        <p:attrNameLst>
                                          <p:attrName>ppt_w</p:attrName>
                                        </p:attrNameLst>
                                      </p:cBhvr>
                                      <p:tavLst>
                                        <p:tav tm="0">
                                          <p:val>
                                            <p:fltVal val="0"/>
                                          </p:val>
                                        </p:tav>
                                        <p:tav tm="100000">
                                          <p:val>
                                            <p:strVal val="#ppt_w"/>
                                          </p:val>
                                        </p:tav>
                                      </p:tavLst>
                                    </p:anim>
                                    <p:anim calcmode="lin" valueType="num">
                                      <p:cBhvr>
                                        <p:cTn id="123" dur="500" fill="hold"/>
                                        <p:tgtEl>
                                          <p:spTgt spid="69"/>
                                        </p:tgtEl>
                                        <p:attrNameLst>
                                          <p:attrName>ppt_h</p:attrName>
                                        </p:attrNameLst>
                                      </p:cBhvr>
                                      <p:tavLst>
                                        <p:tav tm="0">
                                          <p:val>
                                            <p:fltVal val="0"/>
                                          </p:val>
                                        </p:tav>
                                        <p:tav tm="100000">
                                          <p:val>
                                            <p:strVal val="#ppt_h"/>
                                          </p:val>
                                        </p:tav>
                                      </p:tavLst>
                                    </p:anim>
                                    <p:animEffect transition="in" filter="fade">
                                      <p:cBhvr>
                                        <p:cTn id="124" dur="500"/>
                                        <p:tgtEl>
                                          <p:spTgt spid="69"/>
                                        </p:tgtEl>
                                      </p:cBhvr>
                                    </p:animEffect>
                                  </p:childTnLst>
                                </p:cTn>
                              </p:par>
                            </p:childTnLst>
                          </p:cTn>
                        </p:par>
                        <p:par>
                          <p:cTn id="125" fill="hold">
                            <p:stCondLst>
                              <p:cond delay="15000"/>
                            </p:stCondLst>
                            <p:childTnLst>
                              <p:par>
                                <p:cTn id="126" presetID="22" presetClass="entr" presetSubtype="4" fill="hold" nodeType="afterEffect">
                                  <p:stCondLst>
                                    <p:cond delay="0"/>
                                  </p:stCondLst>
                                  <p:childTnLst>
                                    <p:set>
                                      <p:cBhvr>
                                        <p:cTn id="127" dur="1" fill="hold">
                                          <p:stCondLst>
                                            <p:cond delay="0"/>
                                          </p:stCondLst>
                                        </p:cTn>
                                        <p:tgtEl>
                                          <p:spTgt spid="70"/>
                                        </p:tgtEl>
                                        <p:attrNameLst>
                                          <p:attrName>style.visibility</p:attrName>
                                        </p:attrNameLst>
                                      </p:cBhvr>
                                      <p:to>
                                        <p:strVal val="visible"/>
                                      </p:to>
                                    </p:set>
                                    <p:animEffect transition="in" filter="wipe(down)">
                                      <p:cBhvr>
                                        <p:cTn id="128" dur="500"/>
                                        <p:tgtEl>
                                          <p:spTgt spid="70"/>
                                        </p:tgtEl>
                                      </p:cBhvr>
                                    </p:animEffect>
                                  </p:childTnLst>
                                </p:cTn>
                              </p:par>
                            </p:childTnLst>
                          </p:cTn>
                        </p:par>
                        <p:par>
                          <p:cTn id="129" fill="hold">
                            <p:stCondLst>
                              <p:cond delay="15500"/>
                            </p:stCondLst>
                            <p:childTnLst>
                              <p:par>
                                <p:cTn id="130" presetID="22" presetClass="entr" presetSubtype="1" fill="hold" grpId="0" nodeType="afterEffect">
                                  <p:stCondLst>
                                    <p:cond delay="0"/>
                                  </p:stCondLst>
                                  <p:childTnLst>
                                    <p:set>
                                      <p:cBhvr>
                                        <p:cTn id="131" dur="1" fill="hold">
                                          <p:stCondLst>
                                            <p:cond delay="0"/>
                                          </p:stCondLst>
                                        </p:cTn>
                                        <p:tgtEl>
                                          <p:spTgt spid="67"/>
                                        </p:tgtEl>
                                        <p:attrNameLst>
                                          <p:attrName>style.visibility</p:attrName>
                                        </p:attrNameLst>
                                      </p:cBhvr>
                                      <p:to>
                                        <p:strVal val="visible"/>
                                      </p:to>
                                    </p:set>
                                    <p:animEffect transition="in" filter="wipe(up)">
                                      <p:cBhvr>
                                        <p:cTn id="132" dur="500"/>
                                        <p:tgtEl>
                                          <p:spTgt spid="67"/>
                                        </p:tgtEl>
                                      </p:cBhvr>
                                    </p:animEffect>
                                  </p:childTnLst>
                                </p:cTn>
                              </p:par>
                            </p:childTnLst>
                          </p:cTn>
                        </p:par>
                        <p:par>
                          <p:cTn id="133" fill="hold">
                            <p:stCondLst>
                              <p:cond delay="16000"/>
                            </p:stCondLst>
                            <p:childTnLst>
                              <p:par>
                                <p:cTn id="134" presetID="22" presetClass="entr" presetSubtype="1" fill="hold" grpId="0" nodeType="afterEffect">
                                  <p:stCondLst>
                                    <p:cond delay="0"/>
                                  </p:stCondLst>
                                  <p:childTnLst>
                                    <p:set>
                                      <p:cBhvr>
                                        <p:cTn id="135" dur="1" fill="hold">
                                          <p:stCondLst>
                                            <p:cond delay="0"/>
                                          </p:stCondLst>
                                        </p:cTn>
                                        <p:tgtEl>
                                          <p:spTgt spid="68"/>
                                        </p:tgtEl>
                                        <p:attrNameLst>
                                          <p:attrName>style.visibility</p:attrName>
                                        </p:attrNameLst>
                                      </p:cBhvr>
                                      <p:to>
                                        <p:strVal val="visible"/>
                                      </p:to>
                                    </p:set>
                                    <p:animEffect transition="in" filter="wipe(up)">
                                      <p:cBhvr>
                                        <p:cTn id="136" dur="500"/>
                                        <p:tgtEl>
                                          <p:spTgt spid="68"/>
                                        </p:tgtEl>
                                      </p:cBhvr>
                                    </p:animEffect>
                                  </p:childTnLst>
                                </p:cTn>
                              </p:par>
                            </p:childTnLst>
                          </p:cTn>
                        </p:par>
                        <p:par>
                          <p:cTn id="137" fill="hold">
                            <p:stCondLst>
                              <p:cond delay="16500"/>
                            </p:stCondLst>
                            <p:childTnLst>
                              <p:par>
                                <p:cTn id="138" presetID="22" presetClass="entr" presetSubtype="4" fill="hold" nodeType="afterEffect">
                                  <p:stCondLst>
                                    <p:cond delay="0"/>
                                  </p:stCondLst>
                                  <p:childTnLst>
                                    <p:set>
                                      <p:cBhvr>
                                        <p:cTn id="139" dur="1" fill="hold">
                                          <p:stCondLst>
                                            <p:cond delay="0"/>
                                          </p:stCondLst>
                                        </p:cTn>
                                        <p:tgtEl>
                                          <p:spTgt spid="77"/>
                                        </p:tgtEl>
                                        <p:attrNameLst>
                                          <p:attrName>style.visibility</p:attrName>
                                        </p:attrNameLst>
                                      </p:cBhvr>
                                      <p:to>
                                        <p:strVal val="visible"/>
                                      </p:to>
                                    </p:set>
                                    <p:animEffect transition="in" filter="wipe(down)">
                                      <p:cBhvr>
                                        <p:cTn id="140" dur="500"/>
                                        <p:tgtEl>
                                          <p:spTgt spid="77"/>
                                        </p:tgtEl>
                                      </p:cBhvr>
                                    </p:animEffect>
                                  </p:childTnLst>
                                </p:cTn>
                              </p:par>
                            </p:childTnLst>
                          </p:cTn>
                        </p:par>
                        <p:par>
                          <p:cTn id="141" fill="hold">
                            <p:stCondLst>
                              <p:cond delay="17000"/>
                            </p:stCondLst>
                            <p:childTnLst>
                              <p:par>
                                <p:cTn id="142" presetID="42" presetClass="entr" presetSubtype="0" fill="hold" grpId="0" nodeType="afterEffect">
                                  <p:stCondLst>
                                    <p:cond delay="0"/>
                                  </p:stCondLst>
                                  <p:childTnLst>
                                    <p:set>
                                      <p:cBhvr>
                                        <p:cTn id="143" dur="1" fill="hold">
                                          <p:stCondLst>
                                            <p:cond delay="0"/>
                                          </p:stCondLst>
                                        </p:cTn>
                                        <p:tgtEl>
                                          <p:spTgt spid="75"/>
                                        </p:tgtEl>
                                        <p:attrNameLst>
                                          <p:attrName>style.visibility</p:attrName>
                                        </p:attrNameLst>
                                      </p:cBhvr>
                                      <p:to>
                                        <p:strVal val="visible"/>
                                      </p:to>
                                    </p:set>
                                    <p:animEffect transition="in" filter="fade">
                                      <p:cBhvr>
                                        <p:cTn id="144" dur="1000"/>
                                        <p:tgtEl>
                                          <p:spTgt spid="75"/>
                                        </p:tgtEl>
                                      </p:cBhvr>
                                    </p:animEffect>
                                    <p:anim calcmode="lin" valueType="num">
                                      <p:cBhvr>
                                        <p:cTn id="145" dur="1000" fill="hold"/>
                                        <p:tgtEl>
                                          <p:spTgt spid="75"/>
                                        </p:tgtEl>
                                        <p:attrNameLst>
                                          <p:attrName>ppt_x</p:attrName>
                                        </p:attrNameLst>
                                      </p:cBhvr>
                                      <p:tavLst>
                                        <p:tav tm="0">
                                          <p:val>
                                            <p:strVal val="#ppt_x"/>
                                          </p:val>
                                        </p:tav>
                                        <p:tav tm="100000">
                                          <p:val>
                                            <p:strVal val="#ppt_x"/>
                                          </p:val>
                                        </p:tav>
                                      </p:tavLst>
                                    </p:anim>
                                    <p:anim calcmode="lin" valueType="num">
                                      <p:cBhvr>
                                        <p:cTn id="146" dur="1000" fill="hold"/>
                                        <p:tgtEl>
                                          <p:spTgt spid="75"/>
                                        </p:tgtEl>
                                        <p:attrNameLst>
                                          <p:attrName>ppt_y</p:attrName>
                                        </p:attrNameLst>
                                      </p:cBhvr>
                                      <p:tavLst>
                                        <p:tav tm="0">
                                          <p:val>
                                            <p:strVal val="#ppt_y+.1"/>
                                          </p:val>
                                        </p:tav>
                                        <p:tav tm="100000">
                                          <p:val>
                                            <p:strVal val="#ppt_y"/>
                                          </p:val>
                                        </p:tav>
                                      </p:tavLst>
                                    </p:anim>
                                  </p:childTnLst>
                                </p:cTn>
                              </p:par>
                              <p:par>
                                <p:cTn id="147" presetID="42" presetClass="entr" presetSubtype="0" fill="hold" grpId="0" nodeType="withEffect">
                                  <p:stCondLst>
                                    <p:cond delay="0"/>
                                  </p:stCondLst>
                                  <p:childTnLst>
                                    <p:set>
                                      <p:cBhvr>
                                        <p:cTn id="148" dur="1" fill="hold">
                                          <p:stCondLst>
                                            <p:cond delay="0"/>
                                          </p:stCondLst>
                                        </p:cTn>
                                        <p:tgtEl>
                                          <p:spTgt spid="101"/>
                                        </p:tgtEl>
                                        <p:attrNameLst>
                                          <p:attrName>style.visibility</p:attrName>
                                        </p:attrNameLst>
                                      </p:cBhvr>
                                      <p:to>
                                        <p:strVal val="visible"/>
                                      </p:to>
                                    </p:set>
                                    <p:animEffect transition="in" filter="fade">
                                      <p:cBhvr>
                                        <p:cTn id="149" dur="1000"/>
                                        <p:tgtEl>
                                          <p:spTgt spid="101"/>
                                        </p:tgtEl>
                                      </p:cBhvr>
                                    </p:animEffect>
                                    <p:anim calcmode="lin" valueType="num">
                                      <p:cBhvr>
                                        <p:cTn id="150" dur="1000" fill="hold"/>
                                        <p:tgtEl>
                                          <p:spTgt spid="101"/>
                                        </p:tgtEl>
                                        <p:attrNameLst>
                                          <p:attrName>ppt_x</p:attrName>
                                        </p:attrNameLst>
                                      </p:cBhvr>
                                      <p:tavLst>
                                        <p:tav tm="0">
                                          <p:val>
                                            <p:strVal val="#ppt_x"/>
                                          </p:val>
                                        </p:tav>
                                        <p:tav tm="100000">
                                          <p:val>
                                            <p:strVal val="#ppt_x"/>
                                          </p:val>
                                        </p:tav>
                                      </p:tavLst>
                                    </p:anim>
                                    <p:anim calcmode="lin" valueType="num">
                                      <p:cBhvr>
                                        <p:cTn id="151" dur="1000" fill="hold"/>
                                        <p:tgtEl>
                                          <p:spTgt spid="101"/>
                                        </p:tgtEl>
                                        <p:attrNameLst>
                                          <p:attrName>ppt_y</p:attrName>
                                        </p:attrNameLst>
                                      </p:cBhvr>
                                      <p:tavLst>
                                        <p:tav tm="0">
                                          <p:val>
                                            <p:strVal val="#ppt_y+.1"/>
                                          </p:val>
                                        </p:tav>
                                        <p:tav tm="100000">
                                          <p:val>
                                            <p:strVal val="#ppt_y"/>
                                          </p:val>
                                        </p:tav>
                                      </p:tavLst>
                                    </p:anim>
                                  </p:childTnLst>
                                </p:cTn>
                              </p:par>
                            </p:childTnLst>
                          </p:cTn>
                        </p:par>
                        <p:par>
                          <p:cTn id="152" fill="hold">
                            <p:stCondLst>
                              <p:cond delay="18000"/>
                            </p:stCondLst>
                            <p:childTnLst>
                              <p:par>
                                <p:cTn id="153" presetID="22" presetClass="entr" presetSubtype="1" fill="hold" grpId="0" nodeType="afterEffect">
                                  <p:stCondLst>
                                    <p:cond delay="0"/>
                                  </p:stCondLst>
                                  <p:childTnLst>
                                    <p:set>
                                      <p:cBhvr>
                                        <p:cTn id="154" dur="1" fill="hold">
                                          <p:stCondLst>
                                            <p:cond delay="0"/>
                                          </p:stCondLst>
                                        </p:cTn>
                                        <p:tgtEl>
                                          <p:spTgt spid="76"/>
                                        </p:tgtEl>
                                        <p:attrNameLst>
                                          <p:attrName>style.visibility</p:attrName>
                                        </p:attrNameLst>
                                      </p:cBhvr>
                                      <p:to>
                                        <p:strVal val="visible"/>
                                      </p:to>
                                    </p:set>
                                    <p:animEffect transition="in" filter="wipe(up)">
                                      <p:cBhvr>
                                        <p:cTn id="155"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67" grpId="0" animBg="1"/>
      <p:bldP spid="68" grpId="0" animBg="1"/>
      <p:bldP spid="69" grpId="0" animBg="1"/>
      <p:bldP spid="75" grpId="0"/>
      <p:bldP spid="76" grpId="0"/>
      <p:bldP spid="81" grpId="0" animBg="1"/>
      <p:bldP spid="82" grpId="0" animBg="1"/>
      <p:bldP spid="83" grpId="0" animBg="1"/>
      <p:bldP spid="89" grpId="0"/>
      <p:bldP spid="90" grpId="0"/>
      <p:bldP spid="94" grpId="0" animBg="1"/>
      <p:bldP spid="100" grpId="0" animBg="1"/>
      <p:bldP spid="101"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110" name="Group 109">
            <a:extLst>
              <a:ext uri="{FF2B5EF4-FFF2-40B4-BE49-F238E27FC236}">
                <a16:creationId xmlns:a16="http://schemas.microsoft.com/office/drawing/2014/main" id="{E5B5B777-3D9C-4D3D-A35C-948934BFB777}"/>
              </a:ext>
            </a:extLst>
          </p:cNvPr>
          <p:cNvGrpSpPr/>
          <p:nvPr/>
        </p:nvGrpSpPr>
        <p:grpSpPr>
          <a:xfrm>
            <a:off x="533401" y="1999239"/>
            <a:ext cx="5244973" cy="1170681"/>
            <a:chOff x="533400" y="1301266"/>
            <a:chExt cx="7262269" cy="162094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244543" y="199500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5088245" y="2429183"/>
            <a:ext cx="417731" cy="38647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1729624" y="2146669"/>
            <a:ext cx="3204510" cy="976530"/>
            <a:chOff x="2189708" y="1505400"/>
            <a:chExt cx="4437013" cy="1352119"/>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64646"/>
                  </a:solidFill>
                  <a:latin typeface="Bernard MT Condensed" panose="02050806060905020404" pitchFamily="18" charset="0"/>
                </a:rPr>
                <a:t>LOREM IPSUM DOLOR 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29" name="Group 128">
            <a:extLst>
              <a:ext uri="{FF2B5EF4-FFF2-40B4-BE49-F238E27FC236}">
                <a16:creationId xmlns:a16="http://schemas.microsoft.com/office/drawing/2014/main" id="{DB9662BF-709B-4721-96CF-63FBFCAFD7C7}"/>
              </a:ext>
            </a:extLst>
          </p:cNvPr>
          <p:cNvGrpSpPr/>
          <p:nvPr/>
        </p:nvGrpSpPr>
        <p:grpSpPr>
          <a:xfrm>
            <a:off x="6197041" y="1985437"/>
            <a:ext cx="5244973" cy="1170681"/>
            <a:chOff x="533400" y="1301266"/>
            <a:chExt cx="7262269" cy="1620943"/>
          </a:xfrm>
        </p:grpSpPr>
        <p:sp>
          <p:nvSpPr>
            <p:cNvPr id="136" name="Rectangle 135">
              <a:extLst>
                <a:ext uri="{FF2B5EF4-FFF2-40B4-BE49-F238E27FC236}">
                  <a16:creationId xmlns:a16="http://schemas.microsoft.com/office/drawing/2014/main" id="{A002397C-2A00-45C3-A71F-4F3A12CFB89B}"/>
                </a:ext>
              </a:extLst>
            </p:cNvPr>
            <p:cNvSpPr/>
            <p:nvPr/>
          </p:nvSpPr>
          <p:spPr>
            <a:xfrm>
              <a:off x="533400" y="1329606"/>
              <a:ext cx="7262269" cy="1592603"/>
            </a:xfrm>
            <a:prstGeom prst="rect">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ext Box 10">
              <a:extLst>
                <a:ext uri="{FF2B5EF4-FFF2-40B4-BE49-F238E27FC236}">
                  <a16:creationId xmlns:a16="http://schemas.microsoft.com/office/drawing/2014/main" id="{CA103DAC-A02B-41D2-AEF3-C94CA1A4E9A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38" name="TextBox 137">
              <a:extLst>
                <a:ext uri="{FF2B5EF4-FFF2-40B4-BE49-F238E27FC236}">
                  <a16:creationId xmlns:a16="http://schemas.microsoft.com/office/drawing/2014/main" id="{6645E50F-BC90-41A9-969B-4FC12B28D87A}"/>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02</a:t>
              </a:r>
            </a:p>
          </p:txBody>
        </p:sp>
      </p:grpSp>
      <p:sp>
        <p:nvSpPr>
          <p:cNvPr id="130" name="Freeform: Shape 129">
            <a:extLst>
              <a:ext uri="{FF2B5EF4-FFF2-40B4-BE49-F238E27FC236}">
                <a16:creationId xmlns:a16="http://schemas.microsoft.com/office/drawing/2014/main" id="{E8DCEC72-FCB5-4876-8778-9F9DA10B0046}"/>
              </a:ext>
            </a:extLst>
          </p:cNvPr>
          <p:cNvSpPr/>
          <p:nvPr/>
        </p:nvSpPr>
        <p:spPr>
          <a:xfrm>
            <a:off x="6908183" y="198120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2" name="Group 131">
            <a:extLst>
              <a:ext uri="{FF2B5EF4-FFF2-40B4-BE49-F238E27FC236}">
                <a16:creationId xmlns:a16="http://schemas.microsoft.com/office/drawing/2014/main" id="{2B5AF3BC-6894-4025-A3BC-DA6C9E38C33E}"/>
              </a:ext>
            </a:extLst>
          </p:cNvPr>
          <p:cNvGrpSpPr/>
          <p:nvPr/>
        </p:nvGrpSpPr>
        <p:grpSpPr>
          <a:xfrm>
            <a:off x="7393264" y="2132867"/>
            <a:ext cx="3204510" cy="976530"/>
            <a:chOff x="2189708" y="1505400"/>
            <a:chExt cx="4437013" cy="1352119"/>
          </a:xfrm>
        </p:grpSpPr>
        <p:sp>
          <p:nvSpPr>
            <p:cNvPr id="133" name="TextBox 132">
              <a:extLst>
                <a:ext uri="{FF2B5EF4-FFF2-40B4-BE49-F238E27FC236}">
                  <a16:creationId xmlns:a16="http://schemas.microsoft.com/office/drawing/2014/main" id="{D38DCE6D-3D48-4105-A7C1-CDD87D8CC6FE}"/>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64646"/>
                  </a:solidFill>
                  <a:latin typeface="Bernard MT Condensed" panose="02050806060905020404" pitchFamily="18" charset="0"/>
                </a:rPr>
                <a:t>LOREM IPSUM DOLOR 02</a:t>
              </a:r>
            </a:p>
          </p:txBody>
        </p:sp>
        <p:sp>
          <p:nvSpPr>
            <p:cNvPr id="134" name="TextBox 133">
              <a:extLst>
                <a:ext uri="{FF2B5EF4-FFF2-40B4-BE49-F238E27FC236}">
                  <a16:creationId xmlns:a16="http://schemas.microsoft.com/office/drawing/2014/main" id="{AAFADCCE-C65F-4AE3-9C77-BF55F43F3AE2}"/>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135" name="Straight Connector 134">
              <a:extLst>
                <a:ext uri="{FF2B5EF4-FFF2-40B4-BE49-F238E27FC236}">
                  <a16:creationId xmlns:a16="http://schemas.microsoft.com/office/drawing/2014/main" id="{881A3D70-62B4-4089-B268-D42A542A0F13}"/>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40" name="Group 139">
            <a:extLst>
              <a:ext uri="{FF2B5EF4-FFF2-40B4-BE49-F238E27FC236}">
                <a16:creationId xmlns:a16="http://schemas.microsoft.com/office/drawing/2014/main" id="{03A1E7F4-20BB-4F2C-B33D-5634753F4C10}"/>
              </a:ext>
            </a:extLst>
          </p:cNvPr>
          <p:cNvGrpSpPr/>
          <p:nvPr/>
        </p:nvGrpSpPr>
        <p:grpSpPr>
          <a:xfrm>
            <a:off x="533401" y="3538479"/>
            <a:ext cx="5244973" cy="1170681"/>
            <a:chOff x="533400" y="1301266"/>
            <a:chExt cx="7262269" cy="1620943"/>
          </a:xfrm>
        </p:grpSpPr>
        <p:sp>
          <p:nvSpPr>
            <p:cNvPr id="147" name="Rectangle 146">
              <a:extLst>
                <a:ext uri="{FF2B5EF4-FFF2-40B4-BE49-F238E27FC236}">
                  <a16:creationId xmlns:a16="http://schemas.microsoft.com/office/drawing/2014/main" id="{CAF88ACE-B8D9-4F37-828E-7A8E9E044822}"/>
                </a:ext>
              </a:extLst>
            </p:cNvPr>
            <p:cNvSpPr/>
            <p:nvPr/>
          </p:nvSpPr>
          <p:spPr>
            <a:xfrm>
              <a:off x="533400" y="1329606"/>
              <a:ext cx="7262269" cy="1592603"/>
            </a:xfrm>
            <a:prstGeom prst="rec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8" name="Text Box 10">
              <a:extLst>
                <a:ext uri="{FF2B5EF4-FFF2-40B4-BE49-F238E27FC236}">
                  <a16:creationId xmlns:a16="http://schemas.microsoft.com/office/drawing/2014/main" id="{CE4F0187-969D-4761-985C-30C0AA608DC8}"/>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49" name="TextBox 148">
              <a:extLst>
                <a:ext uri="{FF2B5EF4-FFF2-40B4-BE49-F238E27FC236}">
                  <a16:creationId xmlns:a16="http://schemas.microsoft.com/office/drawing/2014/main" id="{B6214D2D-DB15-40B9-80BA-68116F05E7C7}"/>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03</a:t>
              </a:r>
            </a:p>
          </p:txBody>
        </p:sp>
      </p:grpSp>
      <p:sp>
        <p:nvSpPr>
          <p:cNvPr id="141" name="Freeform: Shape 140">
            <a:extLst>
              <a:ext uri="{FF2B5EF4-FFF2-40B4-BE49-F238E27FC236}">
                <a16:creationId xmlns:a16="http://schemas.microsoft.com/office/drawing/2014/main" id="{B7EE67B8-8159-4E71-BDEE-87CA3641DC31}"/>
              </a:ext>
            </a:extLst>
          </p:cNvPr>
          <p:cNvSpPr/>
          <p:nvPr/>
        </p:nvSpPr>
        <p:spPr>
          <a:xfrm>
            <a:off x="1244543" y="353424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3" name="Group 142">
            <a:extLst>
              <a:ext uri="{FF2B5EF4-FFF2-40B4-BE49-F238E27FC236}">
                <a16:creationId xmlns:a16="http://schemas.microsoft.com/office/drawing/2014/main" id="{B20D4E2B-0298-4BD4-8123-2BAB5E73C2FD}"/>
              </a:ext>
            </a:extLst>
          </p:cNvPr>
          <p:cNvGrpSpPr/>
          <p:nvPr/>
        </p:nvGrpSpPr>
        <p:grpSpPr>
          <a:xfrm>
            <a:off x="1729624" y="3685909"/>
            <a:ext cx="3204510" cy="976530"/>
            <a:chOff x="2189708" y="1505400"/>
            <a:chExt cx="4437013" cy="1352119"/>
          </a:xfrm>
        </p:grpSpPr>
        <p:sp>
          <p:nvSpPr>
            <p:cNvPr id="144" name="TextBox 143">
              <a:extLst>
                <a:ext uri="{FF2B5EF4-FFF2-40B4-BE49-F238E27FC236}">
                  <a16:creationId xmlns:a16="http://schemas.microsoft.com/office/drawing/2014/main" id="{9E247787-1D6C-4C0E-B708-42CC03331458}"/>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64646"/>
                  </a:solidFill>
                  <a:latin typeface="Bernard MT Condensed" panose="02050806060905020404" pitchFamily="18" charset="0"/>
                </a:rPr>
                <a:t>LOREM IPSUM DOLOR 03</a:t>
              </a:r>
            </a:p>
          </p:txBody>
        </p:sp>
        <p:sp>
          <p:nvSpPr>
            <p:cNvPr id="145" name="TextBox 144">
              <a:extLst>
                <a:ext uri="{FF2B5EF4-FFF2-40B4-BE49-F238E27FC236}">
                  <a16:creationId xmlns:a16="http://schemas.microsoft.com/office/drawing/2014/main" id="{2B2FB39B-C1B7-4D35-8F2F-5F75E9BA2BC8}"/>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146" name="Straight Connector 145">
              <a:extLst>
                <a:ext uri="{FF2B5EF4-FFF2-40B4-BE49-F238E27FC236}">
                  <a16:creationId xmlns:a16="http://schemas.microsoft.com/office/drawing/2014/main" id="{9FC132CD-963B-478F-8550-7A3186966F3A}"/>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51" name="Group 150">
            <a:extLst>
              <a:ext uri="{FF2B5EF4-FFF2-40B4-BE49-F238E27FC236}">
                <a16:creationId xmlns:a16="http://schemas.microsoft.com/office/drawing/2014/main" id="{250D85F5-E20E-4118-990C-2DA88B43D462}"/>
              </a:ext>
            </a:extLst>
          </p:cNvPr>
          <p:cNvGrpSpPr/>
          <p:nvPr/>
        </p:nvGrpSpPr>
        <p:grpSpPr>
          <a:xfrm>
            <a:off x="6197041" y="3524677"/>
            <a:ext cx="5244973" cy="1170681"/>
            <a:chOff x="533400" y="1301266"/>
            <a:chExt cx="7262269" cy="1620943"/>
          </a:xfrm>
        </p:grpSpPr>
        <p:sp>
          <p:nvSpPr>
            <p:cNvPr id="158" name="Rectangle 157">
              <a:extLst>
                <a:ext uri="{FF2B5EF4-FFF2-40B4-BE49-F238E27FC236}">
                  <a16:creationId xmlns:a16="http://schemas.microsoft.com/office/drawing/2014/main" id="{8C4A93E5-6696-4262-A2D9-C885AAEBCEF0}"/>
                </a:ext>
              </a:extLst>
            </p:cNvPr>
            <p:cNvSpPr/>
            <p:nvPr/>
          </p:nvSpPr>
          <p:spPr>
            <a:xfrm>
              <a:off x="533400" y="1329606"/>
              <a:ext cx="7262269" cy="1592603"/>
            </a:xfrm>
            <a:prstGeom prst="rect">
              <a:avLst/>
            </a:pr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Text Box 10">
              <a:extLst>
                <a:ext uri="{FF2B5EF4-FFF2-40B4-BE49-F238E27FC236}">
                  <a16:creationId xmlns:a16="http://schemas.microsoft.com/office/drawing/2014/main" id="{FA74CD50-065F-4A52-BEF6-653E9855862F}"/>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0" name="TextBox 159">
              <a:extLst>
                <a:ext uri="{FF2B5EF4-FFF2-40B4-BE49-F238E27FC236}">
                  <a16:creationId xmlns:a16="http://schemas.microsoft.com/office/drawing/2014/main" id="{1951B6B0-4F6D-4BAC-9E4C-3674D8E7D833}"/>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04</a:t>
              </a:r>
            </a:p>
          </p:txBody>
        </p:sp>
      </p:grpSp>
      <p:sp>
        <p:nvSpPr>
          <p:cNvPr id="152" name="Freeform: Shape 151">
            <a:extLst>
              <a:ext uri="{FF2B5EF4-FFF2-40B4-BE49-F238E27FC236}">
                <a16:creationId xmlns:a16="http://schemas.microsoft.com/office/drawing/2014/main" id="{17DBC4CF-A1BC-45F0-95C8-F60C6BD9067D}"/>
              </a:ext>
            </a:extLst>
          </p:cNvPr>
          <p:cNvSpPr/>
          <p:nvPr/>
        </p:nvSpPr>
        <p:spPr>
          <a:xfrm>
            <a:off x="6908183" y="352044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a:extLst>
              <a:ext uri="{FF2B5EF4-FFF2-40B4-BE49-F238E27FC236}">
                <a16:creationId xmlns:a16="http://schemas.microsoft.com/office/drawing/2014/main" id="{93A25551-E2F1-41D2-B76A-0D9F38AEAFBD}"/>
              </a:ext>
            </a:extLst>
          </p:cNvPr>
          <p:cNvGrpSpPr/>
          <p:nvPr/>
        </p:nvGrpSpPr>
        <p:grpSpPr>
          <a:xfrm>
            <a:off x="7393264" y="3672107"/>
            <a:ext cx="3204510" cy="976530"/>
            <a:chOff x="2189708" y="1505400"/>
            <a:chExt cx="4437013" cy="1352119"/>
          </a:xfrm>
        </p:grpSpPr>
        <p:sp>
          <p:nvSpPr>
            <p:cNvPr id="155" name="TextBox 154">
              <a:extLst>
                <a:ext uri="{FF2B5EF4-FFF2-40B4-BE49-F238E27FC236}">
                  <a16:creationId xmlns:a16="http://schemas.microsoft.com/office/drawing/2014/main" id="{7D6C56C1-06D3-41B8-88A9-7249A7817D2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64646"/>
                  </a:solidFill>
                  <a:latin typeface="Bernard MT Condensed" panose="02050806060905020404" pitchFamily="18" charset="0"/>
                </a:rPr>
                <a:t>LOREM IPSUM DOLOR 04</a:t>
              </a:r>
            </a:p>
          </p:txBody>
        </p:sp>
        <p:sp>
          <p:nvSpPr>
            <p:cNvPr id="156" name="TextBox 155">
              <a:extLst>
                <a:ext uri="{FF2B5EF4-FFF2-40B4-BE49-F238E27FC236}">
                  <a16:creationId xmlns:a16="http://schemas.microsoft.com/office/drawing/2014/main" id="{ED296B76-CF55-408D-899B-035A6E82B3A6}"/>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157" name="Straight Connector 156">
              <a:extLst>
                <a:ext uri="{FF2B5EF4-FFF2-40B4-BE49-F238E27FC236}">
                  <a16:creationId xmlns:a16="http://schemas.microsoft.com/office/drawing/2014/main" id="{33D4FE20-B44D-4158-B503-CA23155E330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62" name="Group 161">
            <a:extLst>
              <a:ext uri="{FF2B5EF4-FFF2-40B4-BE49-F238E27FC236}">
                <a16:creationId xmlns:a16="http://schemas.microsoft.com/office/drawing/2014/main" id="{68966576-0996-44ED-9C7E-B43C47B39B6D}"/>
              </a:ext>
            </a:extLst>
          </p:cNvPr>
          <p:cNvGrpSpPr/>
          <p:nvPr/>
        </p:nvGrpSpPr>
        <p:grpSpPr>
          <a:xfrm>
            <a:off x="528234" y="5051180"/>
            <a:ext cx="5244973" cy="1170681"/>
            <a:chOff x="533400" y="1301266"/>
            <a:chExt cx="7262269" cy="1620943"/>
          </a:xfrm>
        </p:grpSpPr>
        <p:sp>
          <p:nvSpPr>
            <p:cNvPr id="169" name="Rectangle 168">
              <a:extLst>
                <a:ext uri="{FF2B5EF4-FFF2-40B4-BE49-F238E27FC236}">
                  <a16:creationId xmlns:a16="http://schemas.microsoft.com/office/drawing/2014/main" id="{64D7A737-6978-4366-B193-7375B1455CA3}"/>
                </a:ext>
              </a:extLst>
            </p:cNvPr>
            <p:cNvSpPr/>
            <p:nvPr/>
          </p:nvSpPr>
          <p:spPr>
            <a:xfrm>
              <a:off x="533400" y="1329606"/>
              <a:ext cx="7262269" cy="1592603"/>
            </a:xfrm>
            <a:prstGeom prst="rect">
              <a:avLst/>
            </a:pr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0" name="Text Box 10">
              <a:extLst>
                <a:ext uri="{FF2B5EF4-FFF2-40B4-BE49-F238E27FC236}">
                  <a16:creationId xmlns:a16="http://schemas.microsoft.com/office/drawing/2014/main" id="{1BE91406-6B51-46B7-8772-3A1CB2BA87E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sp>
          <p:nvSpPr>
            <p:cNvPr id="171" name="TextBox 170">
              <a:extLst>
                <a:ext uri="{FF2B5EF4-FFF2-40B4-BE49-F238E27FC236}">
                  <a16:creationId xmlns:a16="http://schemas.microsoft.com/office/drawing/2014/main" id="{749EA944-467F-43A2-ABA3-EAC1165E3F18}"/>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05</a:t>
              </a:r>
            </a:p>
          </p:txBody>
        </p:sp>
      </p:grpSp>
      <p:sp>
        <p:nvSpPr>
          <p:cNvPr id="163" name="Freeform: Shape 162">
            <a:extLst>
              <a:ext uri="{FF2B5EF4-FFF2-40B4-BE49-F238E27FC236}">
                <a16:creationId xmlns:a16="http://schemas.microsoft.com/office/drawing/2014/main" id="{76AE1257-79F8-4076-BB16-3758EA8F432D}"/>
              </a:ext>
            </a:extLst>
          </p:cNvPr>
          <p:cNvSpPr/>
          <p:nvPr/>
        </p:nvSpPr>
        <p:spPr>
          <a:xfrm>
            <a:off x="1239376" y="5046943"/>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a:extLst>
              <a:ext uri="{FF2B5EF4-FFF2-40B4-BE49-F238E27FC236}">
                <a16:creationId xmlns:a16="http://schemas.microsoft.com/office/drawing/2014/main" id="{198E2833-CA8F-4F28-9991-4DFC04843F26}"/>
              </a:ext>
            </a:extLst>
          </p:cNvPr>
          <p:cNvGrpSpPr/>
          <p:nvPr/>
        </p:nvGrpSpPr>
        <p:grpSpPr>
          <a:xfrm>
            <a:off x="1724457" y="5198610"/>
            <a:ext cx="3204510" cy="976530"/>
            <a:chOff x="2189708" y="1505400"/>
            <a:chExt cx="4437013" cy="1352119"/>
          </a:xfrm>
        </p:grpSpPr>
        <p:sp>
          <p:nvSpPr>
            <p:cNvPr id="166" name="TextBox 165">
              <a:extLst>
                <a:ext uri="{FF2B5EF4-FFF2-40B4-BE49-F238E27FC236}">
                  <a16:creationId xmlns:a16="http://schemas.microsoft.com/office/drawing/2014/main" id="{DD925F29-55EB-4CF5-A996-9EB268A6A70F}"/>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64646"/>
                  </a:solidFill>
                  <a:latin typeface="Bernard MT Condensed" panose="02050806060905020404" pitchFamily="18" charset="0"/>
                </a:rPr>
                <a:t>LOREM IPSUM DOLOR 05</a:t>
              </a:r>
            </a:p>
          </p:txBody>
        </p:sp>
        <p:sp>
          <p:nvSpPr>
            <p:cNvPr id="167" name="TextBox 166">
              <a:extLst>
                <a:ext uri="{FF2B5EF4-FFF2-40B4-BE49-F238E27FC236}">
                  <a16:creationId xmlns:a16="http://schemas.microsoft.com/office/drawing/2014/main" id="{C289028A-2CD8-48F6-A545-67EDF24ABB0F}"/>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168" name="Straight Connector 167">
              <a:extLst>
                <a:ext uri="{FF2B5EF4-FFF2-40B4-BE49-F238E27FC236}">
                  <a16:creationId xmlns:a16="http://schemas.microsoft.com/office/drawing/2014/main" id="{0C39EA78-D07E-4FD2-980E-E8626A2C3450}"/>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73" name="Group 172">
            <a:extLst>
              <a:ext uri="{FF2B5EF4-FFF2-40B4-BE49-F238E27FC236}">
                <a16:creationId xmlns:a16="http://schemas.microsoft.com/office/drawing/2014/main" id="{DDDA4EF8-2EA4-433F-9195-D7DC0A2F2AE6}"/>
              </a:ext>
            </a:extLst>
          </p:cNvPr>
          <p:cNvGrpSpPr/>
          <p:nvPr/>
        </p:nvGrpSpPr>
        <p:grpSpPr>
          <a:xfrm>
            <a:off x="6191874" y="5037378"/>
            <a:ext cx="5244973" cy="1170681"/>
            <a:chOff x="533400" y="1301266"/>
            <a:chExt cx="7262269" cy="1620943"/>
          </a:xfrm>
        </p:grpSpPr>
        <p:sp>
          <p:nvSpPr>
            <p:cNvPr id="180" name="Rectangle 179">
              <a:extLst>
                <a:ext uri="{FF2B5EF4-FFF2-40B4-BE49-F238E27FC236}">
                  <a16:creationId xmlns:a16="http://schemas.microsoft.com/office/drawing/2014/main" id="{E9B15DB0-ECAB-41BA-BC68-D4886A9DA32A}"/>
                </a:ext>
              </a:extLst>
            </p:cNvPr>
            <p:cNvSpPr/>
            <p:nvPr/>
          </p:nvSpPr>
          <p:spPr>
            <a:xfrm>
              <a:off x="533400" y="1329606"/>
              <a:ext cx="7262269" cy="1592603"/>
            </a:xfrm>
            <a:prstGeom prst="rect">
              <a:avLst/>
            </a:prstGeom>
            <a:solidFill>
              <a:srgbClr val="4781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1" name="Text Box 10">
              <a:extLst>
                <a:ext uri="{FF2B5EF4-FFF2-40B4-BE49-F238E27FC236}">
                  <a16:creationId xmlns:a16="http://schemas.microsoft.com/office/drawing/2014/main" id="{4B72703C-EF16-43AA-9F08-EF0F859F5D63}"/>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06</a:t>
              </a:r>
            </a:p>
            <a:p>
              <a:pPr algn="ctr"/>
              <a:r>
                <a:rPr lang="en-US" sz="1100" b="1" dirty="0">
                  <a:solidFill>
                    <a:schemeClr val="bg1"/>
                  </a:solidFill>
                </a:rPr>
                <a:t>OPTION</a:t>
              </a:r>
            </a:p>
          </p:txBody>
        </p:sp>
        <p:sp>
          <p:nvSpPr>
            <p:cNvPr id="182" name="TextBox 181">
              <a:extLst>
                <a:ext uri="{FF2B5EF4-FFF2-40B4-BE49-F238E27FC236}">
                  <a16:creationId xmlns:a16="http://schemas.microsoft.com/office/drawing/2014/main" id="{6AE55689-B75F-49E8-BE14-5AD0F6F10551}"/>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06</a:t>
              </a:r>
            </a:p>
          </p:txBody>
        </p:sp>
      </p:grpSp>
      <p:sp>
        <p:nvSpPr>
          <p:cNvPr id="174" name="Freeform: Shape 173">
            <a:extLst>
              <a:ext uri="{FF2B5EF4-FFF2-40B4-BE49-F238E27FC236}">
                <a16:creationId xmlns:a16="http://schemas.microsoft.com/office/drawing/2014/main" id="{E8A50AC4-2EA0-48DF-AEA2-A623D5DC5D83}"/>
              </a:ext>
            </a:extLst>
          </p:cNvPr>
          <p:cNvSpPr/>
          <p:nvPr/>
        </p:nvSpPr>
        <p:spPr>
          <a:xfrm>
            <a:off x="6903016" y="5033141"/>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6" name="Group 175">
            <a:extLst>
              <a:ext uri="{FF2B5EF4-FFF2-40B4-BE49-F238E27FC236}">
                <a16:creationId xmlns:a16="http://schemas.microsoft.com/office/drawing/2014/main" id="{8C5B54AB-BFC7-4A80-9EAC-4F32FF0E626C}"/>
              </a:ext>
            </a:extLst>
          </p:cNvPr>
          <p:cNvGrpSpPr/>
          <p:nvPr/>
        </p:nvGrpSpPr>
        <p:grpSpPr>
          <a:xfrm>
            <a:off x="7388097" y="5184808"/>
            <a:ext cx="3204510" cy="976530"/>
            <a:chOff x="2189708" y="1505400"/>
            <a:chExt cx="4437013" cy="1352119"/>
          </a:xfrm>
        </p:grpSpPr>
        <p:sp>
          <p:nvSpPr>
            <p:cNvPr id="177" name="TextBox 176">
              <a:extLst>
                <a:ext uri="{FF2B5EF4-FFF2-40B4-BE49-F238E27FC236}">
                  <a16:creationId xmlns:a16="http://schemas.microsoft.com/office/drawing/2014/main" id="{51649505-7E4C-40CA-B4CD-CBDDE9B609B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64646"/>
                  </a:solidFill>
                  <a:latin typeface="Bernard MT Condensed" panose="02050806060905020404" pitchFamily="18" charset="0"/>
                </a:rPr>
                <a:t>LOREM IPSUM DOLOR 06</a:t>
              </a:r>
            </a:p>
          </p:txBody>
        </p:sp>
        <p:sp>
          <p:nvSpPr>
            <p:cNvPr id="178" name="TextBox 177">
              <a:extLst>
                <a:ext uri="{FF2B5EF4-FFF2-40B4-BE49-F238E27FC236}">
                  <a16:creationId xmlns:a16="http://schemas.microsoft.com/office/drawing/2014/main" id="{D78FD63D-110D-4461-B8CF-E46ABD3FE25A}"/>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179" name="Straight Connector 178">
              <a:extLst>
                <a:ext uri="{FF2B5EF4-FFF2-40B4-BE49-F238E27FC236}">
                  <a16:creationId xmlns:a16="http://schemas.microsoft.com/office/drawing/2014/main" id="{E804B7C4-C5E5-497A-8CE3-FF93005D8CA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83" name="Group 349">
            <a:extLst>
              <a:ext uri="{FF2B5EF4-FFF2-40B4-BE49-F238E27FC236}">
                <a16:creationId xmlns:a16="http://schemas.microsoft.com/office/drawing/2014/main" id="{ED3479EE-E32E-44BC-856B-4C4BBEA61F3A}"/>
              </a:ext>
            </a:extLst>
          </p:cNvPr>
          <p:cNvGrpSpPr>
            <a:grpSpLocks noChangeAspect="1"/>
          </p:cNvGrpSpPr>
          <p:nvPr/>
        </p:nvGrpSpPr>
        <p:grpSpPr>
          <a:xfrm>
            <a:off x="5146293" y="3949106"/>
            <a:ext cx="361868" cy="365760"/>
            <a:chOff x="2163763" y="2366963"/>
            <a:chExt cx="442913" cy="447676"/>
          </a:xfrm>
          <a:solidFill>
            <a:srgbClr val="56595E"/>
          </a:solidFill>
        </p:grpSpPr>
        <p:sp>
          <p:nvSpPr>
            <p:cNvPr id="184" name="Freeform 312">
              <a:extLst>
                <a:ext uri="{FF2B5EF4-FFF2-40B4-BE49-F238E27FC236}">
                  <a16:creationId xmlns:a16="http://schemas.microsoft.com/office/drawing/2014/main" id="{FDA3B057-9210-481D-96F4-BB689453A186}"/>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5" name="Freeform 313">
              <a:extLst>
                <a:ext uri="{FF2B5EF4-FFF2-40B4-BE49-F238E27FC236}">
                  <a16:creationId xmlns:a16="http://schemas.microsoft.com/office/drawing/2014/main" id="{5A283FC6-117E-4930-AABD-74B470841E62}"/>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6" name="Freeform 314">
              <a:extLst>
                <a:ext uri="{FF2B5EF4-FFF2-40B4-BE49-F238E27FC236}">
                  <a16:creationId xmlns:a16="http://schemas.microsoft.com/office/drawing/2014/main" id="{44A3B554-CA6E-4727-8ADE-32044CD0A1CD}"/>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315">
              <a:extLst>
                <a:ext uri="{FF2B5EF4-FFF2-40B4-BE49-F238E27FC236}">
                  <a16:creationId xmlns:a16="http://schemas.microsoft.com/office/drawing/2014/main" id="{24B71324-A9D2-4CFA-94BE-45F54E98F926}"/>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8" name="Group 187">
            <a:extLst>
              <a:ext uri="{FF2B5EF4-FFF2-40B4-BE49-F238E27FC236}">
                <a16:creationId xmlns:a16="http://schemas.microsoft.com/office/drawing/2014/main" id="{59BB3AE2-2649-4F9D-A142-F240B1D2AFF8}"/>
              </a:ext>
            </a:extLst>
          </p:cNvPr>
          <p:cNvGrpSpPr>
            <a:grpSpLocks noChangeAspect="1"/>
          </p:cNvGrpSpPr>
          <p:nvPr/>
        </p:nvGrpSpPr>
        <p:grpSpPr>
          <a:xfrm>
            <a:off x="5190995" y="5444621"/>
            <a:ext cx="398273" cy="365760"/>
            <a:chOff x="2828925" y="2020888"/>
            <a:chExt cx="311151" cy="285750"/>
          </a:xfrm>
          <a:solidFill>
            <a:srgbClr val="56595E"/>
          </a:solidFill>
        </p:grpSpPr>
        <p:sp>
          <p:nvSpPr>
            <p:cNvPr id="189" name="Freeform 5">
              <a:extLst>
                <a:ext uri="{FF2B5EF4-FFF2-40B4-BE49-F238E27FC236}">
                  <a16:creationId xmlns:a16="http://schemas.microsoft.com/office/drawing/2014/main" id="{5EA76A21-392C-4D96-B32A-489A376D6B1E}"/>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6">
              <a:extLst>
                <a:ext uri="{FF2B5EF4-FFF2-40B4-BE49-F238E27FC236}">
                  <a16:creationId xmlns:a16="http://schemas.microsoft.com/office/drawing/2014/main" id="{C48AAAB6-748B-4C55-AFDA-54430A3FAD3D}"/>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Oval 7">
              <a:extLst>
                <a:ext uri="{FF2B5EF4-FFF2-40B4-BE49-F238E27FC236}">
                  <a16:creationId xmlns:a16="http://schemas.microsoft.com/office/drawing/2014/main" id="{CADF0387-4C19-4F3B-8B24-19CB14FDB7D0}"/>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8">
              <a:extLst>
                <a:ext uri="{FF2B5EF4-FFF2-40B4-BE49-F238E27FC236}">
                  <a16:creationId xmlns:a16="http://schemas.microsoft.com/office/drawing/2014/main" id="{E74DB79A-AE63-4720-89A9-4AD5E7A9421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3" name="Freeform 223">
            <a:extLst>
              <a:ext uri="{FF2B5EF4-FFF2-40B4-BE49-F238E27FC236}">
                <a16:creationId xmlns:a16="http://schemas.microsoft.com/office/drawing/2014/main" id="{1B4B42E8-163E-4FC2-A921-ADCB21383429}"/>
              </a:ext>
            </a:extLst>
          </p:cNvPr>
          <p:cNvSpPr>
            <a:spLocks noChangeAspect="1" noEditPoints="1"/>
          </p:cNvSpPr>
          <p:nvPr/>
        </p:nvSpPr>
        <p:spPr bwMode="auto">
          <a:xfrm>
            <a:off x="10850064" y="3924102"/>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131">
            <a:extLst>
              <a:ext uri="{FF2B5EF4-FFF2-40B4-BE49-F238E27FC236}">
                <a16:creationId xmlns:a16="http://schemas.microsoft.com/office/drawing/2014/main" id="{860C6502-82C4-489C-943E-C891BEAC5B52}"/>
              </a:ext>
            </a:extLst>
          </p:cNvPr>
          <p:cNvSpPr>
            <a:spLocks noChangeAspect="1" noEditPoints="1"/>
          </p:cNvSpPr>
          <p:nvPr/>
        </p:nvSpPr>
        <p:spPr bwMode="auto">
          <a:xfrm>
            <a:off x="10843323" y="548621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95" name="Group 85">
            <a:extLst>
              <a:ext uri="{FF2B5EF4-FFF2-40B4-BE49-F238E27FC236}">
                <a16:creationId xmlns:a16="http://schemas.microsoft.com/office/drawing/2014/main" id="{DBF3D7C3-84A3-4487-8BE7-BE4C1FAF6AFA}"/>
              </a:ext>
            </a:extLst>
          </p:cNvPr>
          <p:cNvGrpSpPr/>
          <p:nvPr/>
        </p:nvGrpSpPr>
        <p:grpSpPr>
          <a:xfrm>
            <a:off x="10876748" y="2393556"/>
            <a:ext cx="332317" cy="355600"/>
            <a:chOff x="3911601" y="3687763"/>
            <a:chExt cx="249238" cy="266700"/>
          </a:xfrm>
          <a:solidFill>
            <a:srgbClr val="56595E"/>
          </a:solidFill>
        </p:grpSpPr>
        <p:sp>
          <p:nvSpPr>
            <p:cNvPr id="196" name="Freeform 33">
              <a:extLst>
                <a:ext uri="{FF2B5EF4-FFF2-40B4-BE49-F238E27FC236}">
                  <a16:creationId xmlns:a16="http://schemas.microsoft.com/office/drawing/2014/main" id="{684BDE88-6123-4164-A724-626AD9DBFBC6}"/>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34">
              <a:extLst>
                <a:ext uri="{FF2B5EF4-FFF2-40B4-BE49-F238E27FC236}">
                  <a16:creationId xmlns:a16="http://schemas.microsoft.com/office/drawing/2014/main" id="{D7C99237-B3BB-467A-A3F7-7685E39E2FD5}"/>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8" name="Freeform 35">
              <a:extLst>
                <a:ext uri="{FF2B5EF4-FFF2-40B4-BE49-F238E27FC236}">
                  <a16:creationId xmlns:a16="http://schemas.microsoft.com/office/drawing/2014/main" id="{ED049D28-1AB0-466D-B533-59030CF2E3B4}"/>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9" name="Freeform 36">
              <a:extLst>
                <a:ext uri="{FF2B5EF4-FFF2-40B4-BE49-F238E27FC236}">
                  <a16:creationId xmlns:a16="http://schemas.microsoft.com/office/drawing/2014/main" id="{ADF1932D-AF05-42C0-869F-5B1AD3A79230}"/>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00" name="TextBox 199">
            <a:extLst>
              <a:ext uri="{FF2B5EF4-FFF2-40B4-BE49-F238E27FC236}">
                <a16:creationId xmlns:a16="http://schemas.microsoft.com/office/drawing/2014/main" id="{A9D3AEE4-E795-4DC8-8D2E-44C30D6CDB3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430786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0"/>
                                        </p:tgtEl>
                                        <p:attrNameLst>
                                          <p:attrName>style.visibility</p:attrName>
                                        </p:attrNameLst>
                                      </p:cBhvr>
                                      <p:to>
                                        <p:strVal val="visible"/>
                                      </p:to>
                                    </p:set>
                                    <p:animEffect transition="in" filter="wipe(left)">
                                      <p:cBhvr>
                                        <p:cTn id="7" dur="1000"/>
                                        <p:tgtEl>
                                          <p:spTgt spid="200"/>
                                        </p:tgtEl>
                                      </p:cBhvr>
                                    </p:animEffect>
                                  </p:childTnLst>
                                </p:cTn>
                              </p:par>
                            </p:childTnLst>
                          </p:cTn>
                        </p:par>
                        <p:par>
                          <p:cTn id="8" fill="hold">
                            <p:stCondLst>
                              <p:cond delay="10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20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00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000" fill="hold"/>
                                        <p:tgtEl>
                                          <p:spTgt spid="35"/>
                                        </p:tgtEl>
                                        <p:attrNameLst>
                                          <p:attrName>ppt_w</p:attrName>
                                        </p:attrNameLst>
                                      </p:cBhvr>
                                      <p:tavLst>
                                        <p:tav tm="0">
                                          <p:val>
                                            <p:fltVal val="0"/>
                                          </p:val>
                                        </p:tav>
                                        <p:tav tm="100000">
                                          <p:val>
                                            <p:strVal val="#ppt_w"/>
                                          </p:val>
                                        </p:tav>
                                      </p:tavLst>
                                    </p:anim>
                                    <p:anim calcmode="lin" valueType="num">
                                      <p:cBhvr>
                                        <p:cTn id="25" dur="1000" fill="hold"/>
                                        <p:tgtEl>
                                          <p:spTgt spid="35"/>
                                        </p:tgtEl>
                                        <p:attrNameLst>
                                          <p:attrName>ppt_h</p:attrName>
                                        </p:attrNameLst>
                                      </p:cBhvr>
                                      <p:tavLst>
                                        <p:tav tm="0">
                                          <p:val>
                                            <p:fltVal val="0"/>
                                          </p:val>
                                        </p:tav>
                                        <p:tav tm="100000">
                                          <p:val>
                                            <p:strVal val="#ppt_h"/>
                                          </p:val>
                                        </p:tav>
                                      </p:tavLst>
                                    </p:anim>
                                    <p:animEffect transition="in" filter="fade">
                                      <p:cBhvr>
                                        <p:cTn id="26" dur="1000"/>
                                        <p:tgtEl>
                                          <p:spTgt spid="35"/>
                                        </p:tgtEl>
                                      </p:cBhvr>
                                    </p:animEffect>
                                  </p:childTnLst>
                                </p:cTn>
                              </p:par>
                            </p:childTnLst>
                          </p:cTn>
                        </p:par>
                        <p:par>
                          <p:cTn id="27" fill="hold">
                            <p:stCondLst>
                              <p:cond delay="4000"/>
                            </p:stCondLst>
                            <p:childTnLst>
                              <p:par>
                                <p:cTn id="28" presetID="9" presetClass="entr" presetSubtype="0" fill="hold" grpId="0" nodeType="afterEffect">
                                  <p:stCondLst>
                                    <p:cond delay="0"/>
                                  </p:stCondLst>
                                  <p:childTnLst>
                                    <p:set>
                                      <p:cBhvr>
                                        <p:cTn id="29" dur="1" fill="hold">
                                          <p:stCondLst>
                                            <p:cond delay="0"/>
                                          </p:stCondLst>
                                        </p:cTn>
                                        <p:tgtEl>
                                          <p:spTgt spid="130"/>
                                        </p:tgtEl>
                                        <p:attrNameLst>
                                          <p:attrName>style.visibility</p:attrName>
                                        </p:attrNameLst>
                                      </p:cBhvr>
                                      <p:to>
                                        <p:strVal val="visible"/>
                                      </p:to>
                                    </p:set>
                                    <p:animEffect transition="in" filter="dissolve">
                                      <p:cBhvr>
                                        <p:cTn id="30" dur="1000"/>
                                        <p:tgtEl>
                                          <p:spTgt spid="130"/>
                                        </p:tgtEl>
                                      </p:cBhvr>
                                    </p:animEffect>
                                  </p:childTnLst>
                                </p:cTn>
                              </p:par>
                            </p:childTnLst>
                          </p:cTn>
                        </p:par>
                        <p:par>
                          <p:cTn id="31" fill="hold">
                            <p:stCondLst>
                              <p:cond delay="5000"/>
                            </p:stCondLst>
                            <p:childTnLst>
                              <p:par>
                                <p:cTn id="32" presetID="47" presetClass="entr" presetSubtype="0" fill="hold" nodeType="afterEffect">
                                  <p:stCondLst>
                                    <p:cond delay="0"/>
                                  </p:stCondLst>
                                  <p:childTnLst>
                                    <p:set>
                                      <p:cBhvr>
                                        <p:cTn id="33" dur="1" fill="hold">
                                          <p:stCondLst>
                                            <p:cond delay="0"/>
                                          </p:stCondLst>
                                        </p:cTn>
                                        <p:tgtEl>
                                          <p:spTgt spid="129"/>
                                        </p:tgtEl>
                                        <p:attrNameLst>
                                          <p:attrName>style.visibility</p:attrName>
                                        </p:attrNameLst>
                                      </p:cBhvr>
                                      <p:to>
                                        <p:strVal val="visible"/>
                                      </p:to>
                                    </p:set>
                                    <p:animEffect transition="in" filter="fade">
                                      <p:cBhvr>
                                        <p:cTn id="34" dur="1000"/>
                                        <p:tgtEl>
                                          <p:spTgt spid="129"/>
                                        </p:tgtEl>
                                      </p:cBhvr>
                                    </p:animEffect>
                                    <p:anim calcmode="lin" valueType="num">
                                      <p:cBhvr>
                                        <p:cTn id="35" dur="1000" fill="hold"/>
                                        <p:tgtEl>
                                          <p:spTgt spid="129"/>
                                        </p:tgtEl>
                                        <p:attrNameLst>
                                          <p:attrName>ppt_x</p:attrName>
                                        </p:attrNameLst>
                                      </p:cBhvr>
                                      <p:tavLst>
                                        <p:tav tm="0">
                                          <p:val>
                                            <p:strVal val="#ppt_x"/>
                                          </p:val>
                                        </p:tav>
                                        <p:tav tm="100000">
                                          <p:val>
                                            <p:strVal val="#ppt_x"/>
                                          </p:val>
                                        </p:tav>
                                      </p:tavLst>
                                    </p:anim>
                                    <p:anim calcmode="lin" valueType="num">
                                      <p:cBhvr>
                                        <p:cTn id="36" dur="1000" fill="hold"/>
                                        <p:tgtEl>
                                          <p:spTgt spid="129"/>
                                        </p:tgtEl>
                                        <p:attrNameLst>
                                          <p:attrName>ppt_y</p:attrName>
                                        </p:attrNameLst>
                                      </p:cBhvr>
                                      <p:tavLst>
                                        <p:tav tm="0">
                                          <p:val>
                                            <p:strVal val="#ppt_y-.1"/>
                                          </p:val>
                                        </p:tav>
                                        <p:tav tm="100000">
                                          <p:val>
                                            <p:strVal val="#ppt_y"/>
                                          </p:val>
                                        </p:tav>
                                      </p:tavLst>
                                    </p:anim>
                                  </p:childTnLst>
                                </p:cTn>
                              </p:par>
                            </p:childTnLst>
                          </p:cTn>
                        </p:par>
                        <p:par>
                          <p:cTn id="37" fill="hold">
                            <p:stCondLst>
                              <p:cond delay="6000"/>
                            </p:stCondLst>
                            <p:childTnLst>
                              <p:par>
                                <p:cTn id="38" presetID="22" presetClass="entr" presetSubtype="8" fill="hold" nodeType="afterEffect">
                                  <p:stCondLst>
                                    <p:cond delay="0"/>
                                  </p:stCondLst>
                                  <p:childTnLst>
                                    <p:set>
                                      <p:cBhvr>
                                        <p:cTn id="39" dur="1" fill="hold">
                                          <p:stCondLst>
                                            <p:cond delay="0"/>
                                          </p:stCondLst>
                                        </p:cTn>
                                        <p:tgtEl>
                                          <p:spTgt spid="132"/>
                                        </p:tgtEl>
                                        <p:attrNameLst>
                                          <p:attrName>style.visibility</p:attrName>
                                        </p:attrNameLst>
                                      </p:cBhvr>
                                      <p:to>
                                        <p:strVal val="visible"/>
                                      </p:to>
                                    </p:set>
                                    <p:animEffect transition="in" filter="wipe(left)">
                                      <p:cBhvr>
                                        <p:cTn id="40" dur="1000"/>
                                        <p:tgtEl>
                                          <p:spTgt spid="132"/>
                                        </p:tgtEl>
                                      </p:cBhvr>
                                    </p:animEffect>
                                  </p:childTnLst>
                                </p:cTn>
                              </p:par>
                              <p:par>
                                <p:cTn id="41" presetID="53" presetClass="entr" presetSubtype="16" fill="hold"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p:cTn id="43" dur="1000" fill="hold"/>
                                        <p:tgtEl>
                                          <p:spTgt spid="195"/>
                                        </p:tgtEl>
                                        <p:attrNameLst>
                                          <p:attrName>ppt_w</p:attrName>
                                        </p:attrNameLst>
                                      </p:cBhvr>
                                      <p:tavLst>
                                        <p:tav tm="0">
                                          <p:val>
                                            <p:fltVal val="0"/>
                                          </p:val>
                                        </p:tav>
                                        <p:tav tm="100000">
                                          <p:val>
                                            <p:strVal val="#ppt_w"/>
                                          </p:val>
                                        </p:tav>
                                      </p:tavLst>
                                    </p:anim>
                                    <p:anim calcmode="lin" valueType="num">
                                      <p:cBhvr>
                                        <p:cTn id="44" dur="1000" fill="hold"/>
                                        <p:tgtEl>
                                          <p:spTgt spid="195"/>
                                        </p:tgtEl>
                                        <p:attrNameLst>
                                          <p:attrName>ppt_h</p:attrName>
                                        </p:attrNameLst>
                                      </p:cBhvr>
                                      <p:tavLst>
                                        <p:tav tm="0">
                                          <p:val>
                                            <p:fltVal val="0"/>
                                          </p:val>
                                        </p:tav>
                                        <p:tav tm="100000">
                                          <p:val>
                                            <p:strVal val="#ppt_h"/>
                                          </p:val>
                                        </p:tav>
                                      </p:tavLst>
                                    </p:anim>
                                    <p:animEffect transition="in" filter="fade">
                                      <p:cBhvr>
                                        <p:cTn id="45" dur="1000"/>
                                        <p:tgtEl>
                                          <p:spTgt spid="195"/>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141"/>
                                        </p:tgtEl>
                                        <p:attrNameLst>
                                          <p:attrName>style.visibility</p:attrName>
                                        </p:attrNameLst>
                                      </p:cBhvr>
                                      <p:to>
                                        <p:strVal val="visible"/>
                                      </p:to>
                                    </p:set>
                                    <p:animEffect transition="in" filter="dissolve">
                                      <p:cBhvr>
                                        <p:cTn id="49" dur="1000"/>
                                        <p:tgtEl>
                                          <p:spTgt spid="141"/>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40"/>
                                        </p:tgtEl>
                                        <p:attrNameLst>
                                          <p:attrName>style.visibility</p:attrName>
                                        </p:attrNameLst>
                                      </p:cBhvr>
                                      <p:to>
                                        <p:strVal val="visible"/>
                                      </p:to>
                                    </p:set>
                                    <p:animEffect transition="in" filter="fade">
                                      <p:cBhvr>
                                        <p:cTn id="53" dur="1000"/>
                                        <p:tgtEl>
                                          <p:spTgt spid="140"/>
                                        </p:tgtEl>
                                      </p:cBhvr>
                                    </p:animEffect>
                                    <p:anim calcmode="lin" valueType="num">
                                      <p:cBhvr>
                                        <p:cTn id="54" dur="1000" fill="hold"/>
                                        <p:tgtEl>
                                          <p:spTgt spid="140"/>
                                        </p:tgtEl>
                                        <p:attrNameLst>
                                          <p:attrName>ppt_x</p:attrName>
                                        </p:attrNameLst>
                                      </p:cBhvr>
                                      <p:tavLst>
                                        <p:tav tm="0">
                                          <p:val>
                                            <p:strVal val="#ppt_x"/>
                                          </p:val>
                                        </p:tav>
                                        <p:tav tm="100000">
                                          <p:val>
                                            <p:strVal val="#ppt_x"/>
                                          </p:val>
                                        </p:tav>
                                      </p:tavLst>
                                    </p:anim>
                                    <p:anim calcmode="lin" valueType="num">
                                      <p:cBhvr>
                                        <p:cTn id="55" dur="1000" fill="hold"/>
                                        <p:tgtEl>
                                          <p:spTgt spid="140"/>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43"/>
                                        </p:tgtEl>
                                        <p:attrNameLst>
                                          <p:attrName>style.visibility</p:attrName>
                                        </p:attrNameLst>
                                      </p:cBhvr>
                                      <p:to>
                                        <p:strVal val="visible"/>
                                      </p:to>
                                    </p:set>
                                    <p:animEffect transition="in" filter="wipe(left)">
                                      <p:cBhvr>
                                        <p:cTn id="59" dur="1000"/>
                                        <p:tgtEl>
                                          <p:spTgt spid="143"/>
                                        </p:tgtEl>
                                      </p:cBhvr>
                                    </p:animEffect>
                                  </p:childTnLst>
                                </p:cTn>
                              </p:par>
                              <p:par>
                                <p:cTn id="60" presetID="53" presetClass="entr" presetSubtype="16" fill="hold" nodeType="withEffect">
                                  <p:stCondLst>
                                    <p:cond delay="0"/>
                                  </p:stCondLst>
                                  <p:childTnLst>
                                    <p:set>
                                      <p:cBhvr>
                                        <p:cTn id="61" dur="1" fill="hold">
                                          <p:stCondLst>
                                            <p:cond delay="0"/>
                                          </p:stCondLst>
                                        </p:cTn>
                                        <p:tgtEl>
                                          <p:spTgt spid="183"/>
                                        </p:tgtEl>
                                        <p:attrNameLst>
                                          <p:attrName>style.visibility</p:attrName>
                                        </p:attrNameLst>
                                      </p:cBhvr>
                                      <p:to>
                                        <p:strVal val="visible"/>
                                      </p:to>
                                    </p:set>
                                    <p:anim calcmode="lin" valueType="num">
                                      <p:cBhvr>
                                        <p:cTn id="62" dur="1000" fill="hold"/>
                                        <p:tgtEl>
                                          <p:spTgt spid="183"/>
                                        </p:tgtEl>
                                        <p:attrNameLst>
                                          <p:attrName>ppt_w</p:attrName>
                                        </p:attrNameLst>
                                      </p:cBhvr>
                                      <p:tavLst>
                                        <p:tav tm="0">
                                          <p:val>
                                            <p:fltVal val="0"/>
                                          </p:val>
                                        </p:tav>
                                        <p:tav tm="100000">
                                          <p:val>
                                            <p:strVal val="#ppt_w"/>
                                          </p:val>
                                        </p:tav>
                                      </p:tavLst>
                                    </p:anim>
                                    <p:anim calcmode="lin" valueType="num">
                                      <p:cBhvr>
                                        <p:cTn id="63" dur="1000" fill="hold"/>
                                        <p:tgtEl>
                                          <p:spTgt spid="183"/>
                                        </p:tgtEl>
                                        <p:attrNameLst>
                                          <p:attrName>ppt_h</p:attrName>
                                        </p:attrNameLst>
                                      </p:cBhvr>
                                      <p:tavLst>
                                        <p:tav tm="0">
                                          <p:val>
                                            <p:fltVal val="0"/>
                                          </p:val>
                                        </p:tav>
                                        <p:tav tm="100000">
                                          <p:val>
                                            <p:strVal val="#ppt_h"/>
                                          </p:val>
                                        </p:tav>
                                      </p:tavLst>
                                    </p:anim>
                                    <p:animEffect transition="in" filter="fade">
                                      <p:cBhvr>
                                        <p:cTn id="64" dur="1000"/>
                                        <p:tgtEl>
                                          <p:spTgt spid="183"/>
                                        </p:tgtEl>
                                      </p:cBhvr>
                                    </p:animEffect>
                                  </p:childTnLst>
                                </p:cTn>
                              </p:par>
                            </p:childTnLst>
                          </p:cTn>
                        </p:par>
                        <p:par>
                          <p:cTn id="65" fill="hold">
                            <p:stCondLst>
                              <p:cond delay="10000"/>
                            </p:stCondLst>
                            <p:childTnLst>
                              <p:par>
                                <p:cTn id="66" presetID="9" presetClass="entr" presetSubtype="0" fill="hold" grpId="0" nodeType="afterEffect">
                                  <p:stCondLst>
                                    <p:cond delay="0"/>
                                  </p:stCondLst>
                                  <p:childTnLst>
                                    <p:set>
                                      <p:cBhvr>
                                        <p:cTn id="67" dur="1" fill="hold">
                                          <p:stCondLst>
                                            <p:cond delay="0"/>
                                          </p:stCondLst>
                                        </p:cTn>
                                        <p:tgtEl>
                                          <p:spTgt spid="152"/>
                                        </p:tgtEl>
                                        <p:attrNameLst>
                                          <p:attrName>style.visibility</p:attrName>
                                        </p:attrNameLst>
                                      </p:cBhvr>
                                      <p:to>
                                        <p:strVal val="visible"/>
                                      </p:to>
                                    </p:set>
                                    <p:animEffect transition="in" filter="dissolve">
                                      <p:cBhvr>
                                        <p:cTn id="68" dur="1000"/>
                                        <p:tgtEl>
                                          <p:spTgt spid="152"/>
                                        </p:tgtEl>
                                      </p:cBhvr>
                                    </p:animEffect>
                                  </p:childTnLst>
                                </p:cTn>
                              </p:par>
                            </p:childTnLst>
                          </p:cTn>
                        </p:par>
                        <p:par>
                          <p:cTn id="69" fill="hold">
                            <p:stCondLst>
                              <p:cond delay="11000"/>
                            </p:stCondLst>
                            <p:childTnLst>
                              <p:par>
                                <p:cTn id="70" presetID="47" presetClass="entr" presetSubtype="0" fill="hold" nodeType="afterEffect">
                                  <p:stCondLst>
                                    <p:cond delay="0"/>
                                  </p:stCondLst>
                                  <p:childTnLst>
                                    <p:set>
                                      <p:cBhvr>
                                        <p:cTn id="71" dur="1" fill="hold">
                                          <p:stCondLst>
                                            <p:cond delay="0"/>
                                          </p:stCondLst>
                                        </p:cTn>
                                        <p:tgtEl>
                                          <p:spTgt spid="151"/>
                                        </p:tgtEl>
                                        <p:attrNameLst>
                                          <p:attrName>style.visibility</p:attrName>
                                        </p:attrNameLst>
                                      </p:cBhvr>
                                      <p:to>
                                        <p:strVal val="visible"/>
                                      </p:to>
                                    </p:set>
                                    <p:animEffect transition="in" filter="fade">
                                      <p:cBhvr>
                                        <p:cTn id="72" dur="1000"/>
                                        <p:tgtEl>
                                          <p:spTgt spid="151"/>
                                        </p:tgtEl>
                                      </p:cBhvr>
                                    </p:animEffect>
                                    <p:anim calcmode="lin" valueType="num">
                                      <p:cBhvr>
                                        <p:cTn id="73" dur="1000" fill="hold"/>
                                        <p:tgtEl>
                                          <p:spTgt spid="151"/>
                                        </p:tgtEl>
                                        <p:attrNameLst>
                                          <p:attrName>ppt_x</p:attrName>
                                        </p:attrNameLst>
                                      </p:cBhvr>
                                      <p:tavLst>
                                        <p:tav tm="0">
                                          <p:val>
                                            <p:strVal val="#ppt_x"/>
                                          </p:val>
                                        </p:tav>
                                        <p:tav tm="100000">
                                          <p:val>
                                            <p:strVal val="#ppt_x"/>
                                          </p:val>
                                        </p:tav>
                                      </p:tavLst>
                                    </p:anim>
                                    <p:anim calcmode="lin" valueType="num">
                                      <p:cBhvr>
                                        <p:cTn id="74" dur="1000" fill="hold"/>
                                        <p:tgtEl>
                                          <p:spTgt spid="151"/>
                                        </p:tgtEl>
                                        <p:attrNameLst>
                                          <p:attrName>ppt_y</p:attrName>
                                        </p:attrNameLst>
                                      </p:cBhvr>
                                      <p:tavLst>
                                        <p:tav tm="0">
                                          <p:val>
                                            <p:strVal val="#ppt_y-.1"/>
                                          </p:val>
                                        </p:tav>
                                        <p:tav tm="100000">
                                          <p:val>
                                            <p:strVal val="#ppt_y"/>
                                          </p:val>
                                        </p:tav>
                                      </p:tavLst>
                                    </p:anim>
                                  </p:childTnLst>
                                </p:cTn>
                              </p:par>
                            </p:childTnLst>
                          </p:cTn>
                        </p:par>
                        <p:par>
                          <p:cTn id="75" fill="hold">
                            <p:stCondLst>
                              <p:cond delay="12000"/>
                            </p:stCondLst>
                            <p:childTnLst>
                              <p:par>
                                <p:cTn id="76" presetID="22" presetClass="entr" presetSubtype="8" fill="hold" nodeType="afterEffect">
                                  <p:stCondLst>
                                    <p:cond delay="0"/>
                                  </p:stCondLst>
                                  <p:childTnLst>
                                    <p:set>
                                      <p:cBhvr>
                                        <p:cTn id="77" dur="1" fill="hold">
                                          <p:stCondLst>
                                            <p:cond delay="0"/>
                                          </p:stCondLst>
                                        </p:cTn>
                                        <p:tgtEl>
                                          <p:spTgt spid="154"/>
                                        </p:tgtEl>
                                        <p:attrNameLst>
                                          <p:attrName>style.visibility</p:attrName>
                                        </p:attrNameLst>
                                      </p:cBhvr>
                                      <p:to>
                                        <p:strVal val="visible"/>
                                      </p:to>
                                    </p:set>
                                    <p:animEffect transition="in" filter="wipe(left)">
                                      <p:cBhvr>
                                        <p:cTn id="78" dur="1000"/>
                                        <p:tgtEl>
                                          <p:spTgt spid="154"/>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193"/>
                                        </p:tgtEl>
                                        <p:attrNameLst>
                                          <p:attrName>style.visibility</p:attrName>
                                        </p:attrNameLst>
                                      </p:cBhvr>
                                      <p:to>
                                        <p:strVal val="visible"/>
                                      </p:to>
                                    </p:set>
                                    <p:anim calcmode="lin" valueType="num">
                                      <p:cBhvr>
                                        <p:cTn id="81" dur="1000" fill="hold"/>
                                        <p:tgtEl>
                                          <p:spTgt spid="193"/>
                                        </p:tgtEl>
                                        <p:attrNameLst>
                                          <p:attrName>ppt_w</p:attrName>
                                        </p:attrNameLst>
                                      </p:cBhvr>
                                      <p:tavLst>
                                        <p:tav tm="0">
                                          <p:val>
                                            <p:fltVal val="0"/>
                                          </p:val>
                                        </p:tav>
                                        <p:tav tm="100000">
                                          <p:val>
                                            <p:strVal val="#ppt_w"/>
                                          </p:val>
                                        </p:tav>
                                      </p:tavLst>
                                    </p:anim>
                                    <p:anim calcmode="lin" valueType="num">
                                      <p:cBhvr>
                                        <p:cTn id="82" dur="1000" fill="hold"/>
                                        <p:tgtEl>
                                          <p:spTgt spid="193"/>
                                        </p:tgtEl>
                                        <p:attrNameLst>
                                          <p:attrName>ppt_h</p:attrName>
                                        </p:attrNameLst>
                                      </p:cBhvr>
                                      <p:tavLst>
                                        <p:tav tm="0">
                                          <p:val>
                                            <p:fltVal val="0"/>
                                          </p:val>
                                        </p:tav>
                                        <p:tav tm="100000">
                                          <p:val>
                                            <p:strVal val="#ppt_h"/>
                                          </p:val>
                                        </p:tav>
                                      </p:tavLst>
                                    </p:anim>
                                    <p:animEffect transition="in" filter="fade">
                                      <p:cBhvr>
                                        <p:cTn id="83" dur="1000"/>
                                        <p:tgtEl>
                                          <p:spTgt spid="193"/>
                                        </p:tgtEl>
                                      </p:cBhvr>
                                    </p:animEffect>
                                  </p:childTnLst>
                                </p:cTn>
                              </p:par>
                            </p:childTnLst>
                          </p:cTn>
                        </p:par>
                        <p:par>
                          <p:cTn id="84" fill="hold">
                            <p:stCondLst>
                              <p:cond delay="13000"/>
                            </p:stCondLst>
                            <p:childTnLst>
                              <p:par>
                                <p:cTn id="85" presetID="9" presetClass="entr" presetSubtype="0" fill="hold" grpId="0" nodeType="afterEffect">
                                  <p:stCondLst>
                                    <p:cond delay="0"/>
                                  </p:stCondLst>
                                  <p:childTnLst>
                                    <p:set>
                                      <p:cBhvr>
                                        <p:cTn id="86" dur="1" fill="hold">
                                          <p:stCondLst>
                                            <p:cond delay="0"/>
                                          </p:stCondLst>
                                        </p:cTn>
                                        <p:tgtEl>
                                          <p:spTgt spid="163"/>
                                        </p:tgtEl>
                                        <p:attrNameLst>
                                          <p:attrName>style.visibility</p:attrName>
                                        </p:attrNameLst>
                                      </p:cBhvr>
                                      <p:to>
                                        <p:strVal val="visible"/>
                                      </p:to>
                                    </p:set>
                                    <p:animEffect transition="in" filter="dissolve">
                                      <p:cBhvr>
                                        <p:cTn id="87" dur="1000"/>
                                        <p:tgtEl>
                                          <p:spTgt spid="163"/>
                                        </p:tgtEl>
                                      </p:cBhvr>
                                    </p:animEffect>
                                  </p:childTnLst>
                                </p:cTn>
                              </p:par>
                            </p:childTnLst>
                          </p:cTn>
                        </p:par>
                        <p:par>
                          <p:cTn id="88" fill="hold">
                            <p:stCondLst>
                              <p:cond delay="14000"/>
                            </p:stCondLst>
                            <p:childTnLst>
                              <p:par>
                                <p:cTn id="89" presetID="47" presetClass="entr" presetSubtype="0" fill="hold" nodeType="afterEffect">
                                  <p:stCondLst>
                                    <p:cond delay="0"/>
                                  </p:stCondLst>
                                  <p:childTnLst>
                                    <p:set>
                                      <p:cBhvr>
                                        <p:cTn id="90" dur="1" fill="hold">
                                          <p:stCondLst>
                                            <p:cond delay="0"/>
                                          </p:stCondLst>
                                        </p:cTn>
                                        <p:tgtEl>
                                          <p:spTgt spid="162"/>
                                        </p:tgtEl>
                                        <p:attrNameLst>
                                          <p:attrName>style.visibility</p:attrName>
                                        </p:attrNameLst>
                                      </p:cBhvr>
                                      <p:to>
                                        <p:strVal val="visible"/>
                                      </p:to>
                                    </p:set>
                                    <p:animEffect transition="in" filter="fade">
                                      <p:cBhvr>
                                        <p:cTn id="91" dur="1000"/>
                                        <p:tgtEl>
                                          <p:spTgt spid="162"/>
                                        </p:tgtEl>
                                      </p:cBhvr>
                                    </p:animEffect>
                                    <p:anim calcmode="lin" valueType="num">
                                      <p:cBhvr>
                                        <p:cTn id="92" dur="1000" fill="hold"/>
                                        <p:tgtEl>
                                          <p:spTgt spid="162"/>
                                        </p:tgtEl>
                                        <p:attrNameLst>
                                          <p:attrName>ppt_x</p:attrName>
                                        </p:attrNameLst>
                                      </p:cBhvr>
                                      <p:tavLst>
                                        <p:tav tm="0">
                                          <p:val>
                                            <p:strVal val="#ppt_x"/>
                                          </p:val>
                                        </p:tav>
                                        <p:tav tm="100000">
                                          <p:val>
                                            <p:strVal val="#ppt_x"/>
                                          </p:val>
                                        </p:tav>
                                      </p:tavLst>
                                    </p:anim>
                                    <p:anim calcmode="lin" valueType="num">
                                      <p:cBhvr>
                                        <p:cTn id="93" dur="1000" fill="hold"/>
                                        <p:tgtEl>
                                          <p:spTgt spid="162"/>
                                        </p:tgtEl>
                                        <p:attrNameLst>
                                          <p:attrName>ppt_y</p:attrName>
                                        </p:attrNameLst>
                                      </p:cBhvr>
                                      <p:tavLst>
                                        <p:tav tm="0">
                                          <p:val>
                                            <p:strVal val="#ppt_y-.1"/>
                                          </p:val>
                                        </p:tav>
                                        <p:tav tm="100000">
                                          <p:val>
                                            <p:strVal val="#ppt_y"/>
                                          </p:val>
                                        </p:tav>
                                      </p:tavLst>
                                    </p:anim>
                                  </p:childTnLst>
                                </p:cTn>
                              </p:par>
                            </p:childTnLst>
                          </p:cTn>
                        </p:par>
                        <p:par>
                          <p:cTn id="94" fill="hold">
                            <p:stCondLst>
                              <p:cond delay="15000"/>
                            </p:stCondLst>
                            <p:childTnLst>
                              <p:par>
                                <p:cTn id="95" presetID="22" presetClass="entr" presetSubtype="8" fill="hold" nodeType="afterEffect">
                                  <p:stCondLst>
                                    <p:cond delay="0"/>
                                  </p:stCondLst>
                                  <p:childTnLst>
                                    <p:set>
                                      <p:cBhvr>
                                        <p:cTn id="96" dur="1" fill="hold">
                                          <p:stCondLst>
                                            <p:cond delay="0"/>
                                          </p:stCondLst>
                                        </p:cTn>
                                        <p:tgtEl>
                                          <p:spTgt spid="165"/>
                                        </p:tgtEl>
                                        <p:attrNameLst>
                                          <p:attrName>style.visibility</p:attrName>
                                        </p:attrNameLst>
                                      </p:cBhvr>
                                      <p:to>
                                        <p:strVal val="visible"/>
                                      </p:to>
                                    </p:set>
                                    <p:animEffect transition="in" filter="wipe(left)">
                                      <p:cBhvr>
                                        <p:cTn id="97" dur="1000"/>
                                        <p:tgtEl>
                                          <p:spTgt spid="165"/>
                                        </p:tgtEl>
                                      </p:cBhvr>
                                    </p:animEffect>
                                  </p:childTnLst>
                                </p:cTn>
                              </p:par>
                              <p:par>
                                <p:cTn id="98" presetID="53" presetClass="entr" presetSubtype="16" fill="hold" nodeType="withEffect">
                                  <p:stCondLst>
                                    <p:cond delay="0"/>
                                  </p:stCondLst>
                                  <p:childTnLst>
                                    <p:set>
                                      <p:cBhvr>
                                        <p:cTn id="99" dur="1" fill="hold">
                                          <p:stCondLst>
                                            <p:cond delay="0"/>
                                          </p:stCondLst>
                                        </p:cTn>
                                        <p:tgtEl>
                                          <p:spTgt spid="188"/>
                                        </p:tgtEl>
                                        <p:attrNameLst>
                                          <p:attrName>style.visibility</p:attrName>
                                        </p:attrNameLst>
                                      </p:cBhvr>
                                      <p:to>
                                        <p:strVal val="visible"/>
                                      </p:to>
                                    </p:set>
                                    <p:anim calcmode="lin" valueType="num">
                                      <p:cBhvr>
                                        <p:cTn id="100" dur="1000" fill="hold"/>
                                        <p:tgtEl>
                                          <p:spTgt spid="188"/>
                                        </p:tgtEl>
                                        <p:attrNameLst>
                                          <p:attrName>ppt_w</p:attrName>
                                        </p:attrNameLst>
                                      </p:cBhvr>
                                      <p:tavLst>
                                        <p:tav tm="0">
                                          <p:val>
                                            <p:fltVal val="0"/>
                                          </p:val>
                                        </p:tav>
                                        <p:tav tm="100000">
                                          <p:val>
                                            <p:strVal val="#ppt_w"/>
                                          </p:val>
                                        </p:tav>
                                      </p:tavLst>
                                    </p:anim>
                                    <p:anim calcmode="lin" valueType="num">
                                      <p:cBhvr>
                                        <p:cTn id="101" dur="1000" fill="hold"/>
                                        <p:tgtEl>
                                          <p:spTgt spid="188"/>
                                        </p:tgtEl>
                                        <p:attrNameLst>
                                          <p:attrName>ppt_h</p:attrName>
                                        </p:attrNameLst>
                                      </p:cBhvr>
                                      <p:tavLst>
                                        <p:tav tm="0">
                                          <p:val>
                                            <p:fltVal val="0"/>
                                          </p:val>
                                        </p:tav>
                                        <p:tav tm="100000">
                                          <p:val>
                                            <p:strVal val="#ppt_h"/>
                                          </p:val>
                                        </p:tav>
                                      </p:tavLst>
                                    </p:anim>
                                    <p:animEffect transition="in" filter="fade">
                                      <p:cBhvr>
                                        <p:cTn id="102" dur="1000"/>
                                        <p:tgtEl>
                                          <p:spTgt spid="188"/>
                                        </p:tgtEl>
                                      </p:cBhvr>
                                    </p:animEffect>
                                  </p:childTnLst>
                                </p:cTn>
                              </p:par>
                            </p:childTnLst>
                          </p:cTn>
                        </p:par>
                        <p:par>
                          <p:cTn id="103" fill="hold">
                            <p:stCondLst>
                              <p:cond delay="16000"/>
                            </p:stCondLst>
                            <p:childTnLst>
                              <p:par>
                                <p:cTn id="104" presetID="9" presetClass="entr" presetSubtype="0" fill="hold" grpId="0" nodeType="afterEffect">
                                  <p:stCondLst>
                                    <p:cond delay="0"/>
                                  </p:stCondLst>
                                  <p:childTnLst>
                                    <p:set>
                                      <p:cBhvr>
                                        <p:cTn id="105" dur="1" fill="hold">
                                          <p:stCondLst>
                                            <p:cond delay="0"/>
                                          </p:stCondLst>
                                        </p:cTn>
                                        <p:tgtEl>
                                          <p:spTgt spid="174"/>
                                        </p:tgtEl>
                                        <p:attrNameLst>
                                          <p:attrName>style.visibility</p:attrName>
                                        </p:attrNameLst>
                                      </p:cBhvr>
                                      <p:to>
                                        <p:strVal val="visible"/>
                                      </p:to>
                                    </p:set>
                                    <p:animEffect transition="in" filter="dissolve">
                                      <p:cBhvr>
                                        <p:cTn id="106" dur="1000"/>
                                        <p:tgtEl>
                                          <p:spTgt spid="174"/>
                                        </p:tgtEl>
                                      </p:cBhvr>
                                    </p:animEffect>
                                  </p:childTnLst>
                                </p:cTn>
                              </p:par>
                            </p:childTnLst>
                          </p:cTn>
                        </p:par>
                        <p:par>
                          <p:cTn id="107" fill="hold">
                            <p:stCondLst>
                              <p:cond delay="17000"/>
                            </p:stCondLst>
                            <p:childTnLst>
                              <p:par>
                                <p:cTn id="108" presetID="47" presetClass="entr" presetSubtype="0" fill="hold" nodeType="afterEffect">
                                  <p:stCondLst>
                                    <p:cond delay="0"/>
                                  </p:stCondLst>
                                  <p:childTnLst>
                                    <p:set>
                                      <p:cBhvr>
                                        <p:cTn id="109" dur="1" fill="hold">
                                          <p:stCondLst>
                                            <p:cond delay="0"/>
                                          </p:stCondLst>
                                        </p:cTn>
                                        <p:tgtEl>
                                          <p:spTgt spid="173"/>
                                        </p:tgtEl>
                                        <p:attrNameLst>
                                          <p:attrName>style.visibility</p:attrName>
                                        </p:attrNameLst>
                                      </p:cBhvr>
                                      <p:to>
                                        <p:strVal val="visible"/>
                                      </p:to>
                                    </p:set>
                                    <p:animEffect transition="in" filter="fade">
                                      <p:cBhvr>
                                        <p:cTn id="110" dur="1000"/>
                                        <p:tgtEl>
                                          <p:spTgt spid="173"/>
                                        </p:tgtEl>
                                      </p:cBhvr>
                                    </p:animEffect>
                                    <p:anim calcmode="lin" valueType="num">
                                      <p:cBhvr>
                                        <p:cTn id="111" dur="1000" fill="hold"/>
                                        <p:tgtEl>
                                          <p:spTgt spid="173"/>
                                        </p:tgtEl>
                                        <p:attrNameLst>
                                          <p:attrName>ppt_x</p:attrName>
                                        </p:attrNameLst>
                                      </p:cBhvr>
                                      <p:tavLst>
                                        <p:tav tm="0">
                                          <p:val>
                                            <p:strVal val="#ppt_x"/>
                                          </p:val>
                                        </p:tav>
                                        <p:tav tm="100000">
                                          <p:val>
                                            <p:strVal val="#ppt_x"/>
                                          </p:val>
                                        </p:tav>
                                      </p:tavLst>
                                    </p:anim>
                                    <p:anim calcmode="lin" valueType="num">
                                      <p:cBhvr>
                                        <p:cTn id="112" dur="1000" fill="hold"/>
                                        <p:tgtEl>
                                          <p:spTgt spid="173"/>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22" presetClass="entr" presetSubtype="8" fill="hold" nodeType="afterEffect">
                                  <p:stCondLst>
                                    <p:cond delay="0"/>
                                  </p:stCondLst>
                                  <p:childTnLst>
                                    <p:set>
                                      <p:cBhvr>
                                        <p:cTn id="115" dur="1" fill="hold">
                                          <p:stCondLst>
                                            <p:cond delay="0"/>
                                          </p:stCondLst>
                                        </p:cTn>
                                        <p:tgtEl>
                                          <p:spTgt spid="176"/>
                                        </p:tgtEl>
                                        <p:attrNameLst>
                                          <p:attrName>style.visibility</p:attrName>
                                        </p:attrNameLst>
                                      </p:cBhvr>
                                      <p:to>
                                        <p:strVal val="visible"/>
                                      </p:to>
                                    </p:set>
                                    <p:animEffect transition="in" filter="wipe(left)">
                                      <p:cBhvr>
                                        <p:cTn id="116" dur="1000"/>
                                        <p:tgtEl>
                                          <p:spTgt spid="176"/>
                                        </p:tgtEl>
                                      </p:cBhvr>
                                    </p:animEffect>
                                  </p:childTnLst>
                                </p:cTn>
                              </p:par>
                              <p:par>
                                <p:cTn id="117" presetID="53" presetClass="entr" presetSubtype="16" fill="hold" grpId="0" nodeType="withEffect">
                                  <p:stCondLst>
                                    <p:cond delay="0"/>
                                  </p:stCondLst>
                                  <p:childTnLst>
                                    <p:set>
                                      <p:cBhvr>
                                        <p:cTn id="118" dur="1" fill="hold">
                                          <p:stCondLst>
                                            <p:cond delay="0"/>
                                          </p:stCondLst>
                                        </p:cTn>
                                        <p:tgtEl>
                                          <p:spTgt spid="194"/>
                                        </p:tgtEl>
                                        <p:attrNameLst>
                                          <p:attrName>style.visibility</p:attrName>
                                        </p:attrNameLst>
                                      </p:cBhvr>
                                      <p:to>
                                        <p:strVal val="visible"/>
                                      </p:to>
                                    </p:set>
                                    <p:anim calcmode="lin" valueType="num">
                                      <p:cBhvr>
                                        <p:cTn id="119" dur="1000" fill="hold"/>
                                        <p:tgtEl>
                                          <p:spTgt spid="194"/>
                                        </p:tgtEl>
                                        <p:attrNameLst>
                                          <p:attrName>ppt_w</p:attrName>
                                        </p:attrNameLst>
                                      </p:cBhvr>
                                      <p:tavLst>
                                        <p:tav tm="0">
                                          <p:val>
                                            <p:fltVal val="0"/>
                                          </p:val>
                                        </p:tav>
                                        <p:tav tm="100000">
                                          <p:val>
                                            <p:strVal val="#ppt_w"/>
                                          </p:val>
                                        </p:tav>
                                      </p:tavLst>
                                    </p:anim>
                                    <p:anim calcmode="lin" valueType="num">
                                      <p:cBhvr>
                                        <p:cTn id="120" dur="1000" fill="hold"/>
                                        <p:tgtEl>
                                          <p:spTgt spid="194"/>
                                        </p:tgtEl>
                                        <p:attrNameLst>
                                          <p:attrName>ppt_h</p:attrName>
                                        </p:attrNameLst>
                                      </p:cBhvr>
                                      <p:tavLst>
                                        <p:tav tm="0">
                                          <p:val>
                                            <p:fltVal val="0"/>
                                          </p:val>
                                        </p:tav>
                                        <p:tav tm="100000">
                                          <p:val>
                                            <p:strVal val="#ppt_h"/>
                                          </p:val>
                                        </p:tav>
                                      </p:tavLst>
                                    </p:anim>
                                    <p:animEffect transition="in" filter="fade">
                                      <p:cBhvr>
                                        <p:cTn id="121" dur="10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130" grpId="0" animBg="1"/>
      <p:bldP spid="141" grpId="0" animBg="1"/>
      <p:bldP spid="152" grpId="0" animBg="1"/>
      <p:bldP spid="163" grpId="0" animBg="1"/>
      <p:bldP spid="174" grpId="0" animBg="1"/>
      <p:bldP spid="193" grpId="0" animBg="1"/>
      <p:bldP spid="194" grpId="0" animBg="1"/>
      <p:bldP spid="200"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112" name="Group 111">
            <a:extLst>
              <a:ext uri="{FF2B5EF4-FFF2-40B4-BE49-F238E27FC236}">
                <a16:creationId xmlns:a16="http://schemas.microsoft.com/office/drawing/2014/main" id="{FA9DE6E7-30DE-4020-806A-46907D887AD4}"/>
              </a:ext>
            </a:extLst>
          </p:cNvPr>
          <p:cNvGrpSpPr/>
          <p:nvPr/>
        </p:nvGrpSpPr>
        <p:grpSpPr>
          <a:xfrm>
            <a:off x="4191000" y="4987206"/>
            <a:ext cx="7262269" cy="1592603"/>
            <a:chOff x="4191000" y="4987206"/>
            <a:chExt cx="7262269" cy="1592603"/>
          </a:xfrm>
        </p:grpSpPr>
        <p:sp>
          <p:nvSpPr>
            <p:cNvPr id="86" name="Rectangle 85">
              <a:extLst>
                <a:ext uri="{FF2B5EF4-FFF2-40B4-BE49-F238E27FC236}">
                  <a16:creationId xmlns:a16="http://schemas.microsoft.com/office/drawing/2014/main" id="{6E206BF0-2585-48D3-8CA3-FFFC0776F52C}"/>
                </a:ext>
              </a:extLst>
            </p:cNvPr>
            <p:cNvSpPr/>
            <p:nvPr/>
          </p:nvSpPr>
          <p:spPr>
            <a:xfrm>
              <a:off x="4191000" y="4987206"/>
              <a:ext cx="7262269" cy="1592603"/>
            </a:xfrm>
            <a:prstGeom prst="rec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Text Box 10">
              <a:extLst>
                <a:ext uri="{FF2B5EF4-FFF2-40B4-BE49-F238E27FC236}">
                  <a16:creationId xmlns:a16="http://schemas.microsoft.com/office/drawing/2014/main" id="{8E070126-7209-46BC-A2E9-D1AED96159CA}"/>
                </a:ext>
              </a:extLst>
            </p:cNvPr>
            <p:cNvSpPr txBox="1">
              <a:spLocks noChangeArrowheads="1"/>
            </p:cNvSpPr>
            <p:nvPr/>
          </p:nvSpPr>
          <p:spPr bwMode="auto">
            <a:xfrm>
              <a:off x="4474913" y="53987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89" name="TextBox 88">
              <a:extLst>
                <a:ext uri="{FF2B5EF4-FFF2-40B4-BE49-F238E27FC236}">
                  <a16:creationId xmlns:a16="http://schemas.microsoft.com/office/drawing/2014/main" id="{D8548DAB-1C78-42CB-B9B2-97F07F4F45D8}"/>
                </a:ext>
              </a:extLst>
            </p:cNvPr>
            <p:cNvSpPr txBox="1"/>
            <p:nvPr/>
          </p:nvSpPr>
          <p:spPr>
            <a:xfrm>
              <a:off x="8479315" y="50180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grpSp>
      <p:grpSp>
        <p:nvGrpSpPr>
          <p:cNvPr id="111" name="Group 110">
            <a:extLst>
              <a:ext uri="{FF2B5EF4-FFF2-40B4-BE49-F238E27FC236}">
                <a16:creationId xmlns:a16="http://schemas.microsoft.com/office/drawing/2014/main" id="{C975B91B-18EA-4366-B430-BB007D55E516}"/>
              </a:ext>
            </a:extLst>
          </p:cNvPr>
          <p:cNvGrpSpPr/>
          <p:nvPr/>
        </p:nvGrpSpPr>
        <p:grpSpPr>
          <a:xfrm>
            <a:off x="2362200" y="3158406"/>
            <a:ext cx="7262269" cy="1592603"/>
            <a:chOff x="2362200" y="3158406"/>
            <a:chExt cx="7262269" cy="1592603"/>
          </a:xfrm>
        </p:grpSpPr>
        <p:sp>
          <p:nvSpPr>
            <p:cNvPr id="95" name="Rectangle 94">
              <a:extLst>
                <a:ext uri="{FF2B5EF4-FFF2-40B4-BE49-F238E27FC236}">
                  <a16:creationId xmlns:a16="http://schemas.microsoft.com/office/drawing/2014/main" id="{FED76AB0-4E88-4455-AFA7-D304BF34CEFD}"/>
                </a:ext>
              </a:extLst>
            </p:cNvPr>
            <p:cNvSpPr/>
            <p:nvPr/>
          </p:nvSpPr>
          <p:spPr>
            <a:xfrm>
              <a:off x="2362200" y="3158406"/>
              <a:ext cx="7262269" cy="1592603"/>
            </a:xfrm>
            <a:prstGeom prst="rect">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 Box 10">
              <a:extLst>
                <a:ext uri="{FF2B5EF4-FFF2-40B4-BE49-F238E27FC236}">
                  <a16:creationId xmlns:a16="http://schemas.microsoft.com/office/drawing/2014/main" id="{7BB2C709-0BDF-4EF5-919F-81C956D33053}"/>
                </a:ext>
              </a:extLst>
            </p:cNvPr>
            <p:cNvSpPr txBox="1">
              <a:spLocks noChangeArrowheads="1"/>
            </p:cNvSpPr>
            <p:nvPr/>
          </p:nvSpPr>
          <p:spPr bwMode="auto">
            <a:xfrm>
              <a:off x="2646113" y="35699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98" name="TextBox 97">
              <a:extLst>
                <a:ext uri="{FF2B5EF4-FFF2-40B4-BE49-F238E27FC236}">
                  <a16:creationId xmlns:a16="http://schemas.microsoft.com/office/drawing/2014/main" id="{7780063F-2B5A-424F-8379-81B2753762C2}"/>
                </a:ext>
              </a:extLst>
            </p:cNvPr>
            <p:cNvSpPr txBox="1"/>
            <p:nvPr/>
          </p:nvSpPr>
          <p:spPr>
            <a:xfrm>
              <a:off x="6650515" y="31892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grpSp>
      <p:grpSp>
        <p:nvGrpSpPr>
          <p:cNvPr id="110" name="Group 109">
            <a:extLst>
              <a:ext uri="{FF2B5EF4-FFF2-40B4-BE49-F238E27FC236}">
                <a16:creationId xmlns:a16="http://schemas.microsoft.com/office/drawing/2014/main" id="{E5B5B777-3D9C-4D3D-A35C-948934BFB777}"/>
              </a:ext>
            </a:extLst>
          </p:cNvPr>
          <p:cNvGrpSpPr/>
          <p:nvPr/>
        </p:nvGrpSpPr>
        <p:grpSpPr>
          <a:xfrm>
            <a:off x="533400" y="1329606"/>
            <a:ext cx="7262269" cy="1592603"/>
            <a:chOff x="533400" y="1329606"/>
            <a:chExt cx="7262269" cy="159260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817313" y="1741177"/>
              <a:ext cx="756873" cy="830997"/>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821715" y="1360463"/>
              <a:ext cx="1399032" cy="290849"/>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518058" y="12954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6840107" y="1896573"/>
            <a:ext cx="578397" cy="53511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2189708" y="1505400"/>
            <a:ext cx="4437013" cy="1334363"/>
            <a:chOff x="2189708" y="1505400"/>
            <a:chExt cx="4437013" cy="1334363"/>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4" cy="330860"/>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 </a:t>
              </a:r>
              <a:r>
                <a:rPr lang="en-US" sz="1550" dirty="0">
                  <a:solidFill>
                    <a:srgbClr val="464646"/>
                  </a:solidFill>
                  <a:latin typeface="Bernard MT Condensed" panose="02050806060905020404" pitchFamily="18" charset="0"/>
                </a:rPr>
                <a:t>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77163"/>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87" name="Freeform: Shape 86">
            <a:extLst>
              <a:ext uri="{FF2B5EF4-FFF2-40B4-BE49-F238E27FC236}">
                <a16:creationId xmlns:a16="http://schemas.microsoft.com/office/drawing/2014/main" id="{2002F3A3-E068-4B5C-B99F-3E0BBF5BE7D5}"/>
              </a:ext>
            </a:extLst>
          </p:cNvPr>
          <p:cNvSpPr/>
          <p:nvPr/>
        </p:nvSpPr>
        <p:spPr>
          <a:xfrm>
            <a:off x="5175658" y="49530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a:extLst>
              <a:ext uri="{FF2B5EF4-FFF2-40B4-BE49-F238E27FC236}">
                <a16:creationId xmlns:a16="http://schemas.microsoft.com/office/drawing/2014/main" id="{D4EC99D1-5C9A-4F87-8157-B1ACD400219D}"/>
              </a:ext>
            </a:extLst>
          </p:cNvPr>
          <p:cNvGrpSpPr/>
          <p:nvPr/>
        </p:nvGrpSpPr>
        <p:grpSpPr>
          <a:xfrm>
            <a:off x="5847308" y="5163000"/>
            <a:ext cx="4437013" cy="1334363"/>
            <a:chOff x="5847308" y="5163000"/>
            <a:chExt cx="4437013" cy="1334363"/>
          </a:xfrm>
        </p:grpSpPr>
        <p:sp>
          <p:nvSpPr>
            <p:cNvPr id="91" name="TextBox 90">
              <a:extLst>
                <a:ext uri="{FF2B5EF4-FFF2-40B4-BE49-F238E27FC236}">
                  <a16:creationId xmlns:a16="http://schemas.microsoft.com/office/drawing/2014/main" id="{E67EB1DA-78ED-4D9A-82D6-9A77E6039EE8}"/>
                </a:ext>
              </a:extLst>
            </p:cNvPr>
            <p:cNvSpPr txBox="1"/>
            <p:nvPr/>
          </p:nvSpPr>
          <p:spPr>
            <a:xfrm>
              <a:off x="5847308" y="5163000"/>
              <a:ext cx="2379614" cy="330860"/>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 </a:t>
              </a:r>
              <a:r>
                <a:rPr lang="en-US" sz="1550" dirty="0">
                  <a:solidFill>
                    <a:srgbClr val="464646"/>
                  </a:solidFill>
                  <a:latin typeface="Bernard MT Condensed" panose="02050806060905020404" pitchFamily="18" charset="0"/>
                </a:rPr>
                <a:t>03</a:t>
              </a:r>
            </a:p>
          </p:txBody>
        </p:sp>
        <p:sp>
          <p:nvSpPr>
            <p:cNvPr id="92" name="TextBox 91">
              <a:extLst>
                <a:ext uri="{FF2B5EF4-FFF2-40B4-BE49-F238E27FC236}">
                  <a16:creationId xmlns:a16="http://schemas.microsoft.com/office/drawing/2014/main" id="{730456BC-310E-4D6B-B302-EB8F88E57409}"/>
                </a:ext>
              </a:extLst>
            </p:cNvPr>
            <p:cNvSpPr txBox="1"/>
            <p:nvPr/>
          </p:nvSpPr>
          <p:spPr>
            <a:xfrm>
              <a:off x="6022060" y="5620200"/>
              <a:ext cx="4262261" cy="877163"/>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cxnSp>
          <p:nvCxnSpPr>
            <p:cNvPr id="93" name="Straight Connector 92">
              <a:extLst>
                <a:ext uri="{FF2B5EF4-FFF2-40B4-BE49-F238E27FC236}">
                  <a16:creationId xmlns:a16="http://schemas.microsoft.com/office/drawing/2014/main" id="{300DC4FF-D9CF-4FA7-B992-95D6153D49AE}"/>
                </a:ext>
              </a:extLst>
            </p:cNvPr>
            <p:cNvCxnSpPr>
              <a:cxnSpLocks/>
            </p:cNvCxnSpPr>
            <p:nvPr/>
          </p:nvCxnSpPr>
          <p:spPr>
            <a:xfrm flipH="1">
              <a:off x="5940921" y="55744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96" name="Freeform: Shape 95">
            <a:extLst>
              <a:ext uri="{FF2B5EF4-FFF2-40B4-BE49-F238E27FC236}">
                <a16:creationId xmlns:a16="http://schemas.microsoft.com/office/drawing/2014/main" id="{E45F4CEB-CDA0-4B0B-B697-0FBCB21402FB}"/>
              </a:ext>
            </a:extLst>
          </p:cNvPr>
          <p:cNvSpPr/>
          <p:nvPr/>
        </p:nvSpPr>
        <p:spPr>
          <a:xfrm>
            <a:off x="3346858" y="31242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4" name="Group 113">
            <a:extLst>
              <a:ext uri="{FF2B5EF4-FFF2-40B4-BE49-F238E27FC236}">
                <a16:creationId xmlns:a16="http://schemas.microsoft.com/office/drawing/2014/main" id="{CE7003E1-D534-4C5A-A4BD-E34F110D2C90}"/>
              </a:ext>
            </a:extLst>
          </p:cNvPr>
          <p:cNvGrpSpPr/>
          <p:nvPr/>
        </p:nvGrpSpPr>
        <p:grpSpPr>
          <a:xfrm>
            <a:off x="4018508" y="3334200"/>
            <a:ext cx="4437013" cy="1334363"/>
            <a:chOff x="4018508" y="3334200"/>
            <a:chExt cx="4437013" cy="1334363"/>
          </a:xfrm>
        </p:grpSpPr>
        <p:sp>
          <p:nvSpPr>
            <p:cNvPr id="100" name="TextBox 99">
              <a:extLst>
                <a:ext uri="{FF2B5EF4-FFF2-40B4-BE49-F238E27FC236}">
                  <a16:creationId xmlns:a16="http://schemas.microsoft.com/office/drawing/2014/main" id="{E60A6025-22A6-4D99-9F58-794E63BD660B}"/>
                </a:ext>
              </a:extLst>
            </p:cNvPr>
            <p:cNvSpPr txBox="1"/>
            <p:nvPr/>
          </p:nvSpPr>
          <p:spPr>
            <a:xfrm>
              <a:off x="4018508" y="3334200"/>
              <a:ext cx="2379614" cy="330860"/>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 </a:t>
              </a:r>
              <a:r>
                <a:rPr lang="en-US" sz="1550" dirty="0">
                  <a:solidFill>
                    <a:srgbClr val="464646"/>
                  </a:solidFill>
                  <a:latin typeface="Bernard MT Condensed" panose="02050806060905020404" pitchFamily="18" charset="0"/>
                </a:rPr>
                <a:t>02</a:t>
              </a:r>
            </a:p>
          </p:txBody>
        </p:sp>
        <p:sp>
          <p:nvSpPr>
            <p:cNvPr id="101" name="TextBox 100">
              <a:extLst>
                <a:ext uri="{FF2B5EF4-FFF2-40B4-BE49-F238E27FC236}">
                  <a16:creationId xmlns:a16="http://schemas.microsoft.com/office/drawing/2014/main" id="{02AAFEB6-2898-42D4-A3FD-806809C21C1C}"/>
                </a:ext>
              </a:extLst>
            </p:cNvPr>
            <p:cNvSpPr txBox="1"/>
            <p:nvPr/>
          </p:nvSpPr>
          <p:spPr>
            <a:xfrm>
              <a:off x="4193260" y="3791400"/>
              <a:ext cx="4262261" cy="877163"/>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cxnSp>
          <p:nvCxnSpPr>
            <p:cNvPr id="102" name="Straight Connector 101">
              <a:extLst>
                <a:ext uri="{FF2B5EF4-FFF2-40B4-BE49-F238E27FC236}">
                  <a16:creationId xmlns:a16="http://schemas.microsoft.com/office/drawing/2014/main" id="{DAACDC5A-2CFF-41CF-AC43-48A7B41682C4}"/>
                </a:ext>
              </a:extLst>
            </p:cNvPr>
            <p:cNvCxnSpPr>
              <a:cxnSpLocks/>
            </p:cNvCxnSpPr>
            <p:nvPr/>
          </p:nvCxnSpPr>
          <p:spPr>
            <a:xfrm flipH="1">
              <a:off x="4112121" y="37456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103" name="TextBox 102">
            <a:extLst>
              <a:ext uri="{FF2B5EF4-FFF2-40B4-BE49-F238E27FC236}">
                <a16:creationId xmlns:a16="http://schemas.microsoft.com/office/drawing/2014/main" id="{C315174D-73F2-441E-917D-C3A5A8098064}"/>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Your Subtitle</a:t>
            </a:r>
          </a:p>
        </p:txBody>
      </p:sp>
      <p:grpSp>
        <p:nvGrpSpPr>
          <p:cNvPr id="104" name="Group 103">
            <a:extLst>
              <a:ext uri="{FF2B5EF4-FFF2-40B4-BE49-F238E27FC236}">
                <a16:creationId xmlns:a16="http://schemas.microsoft.com/office/drawing/2014/main" id="{3721207B-6F0E-43D9-A29C-25D83B6C14C0}"/>
              </a:ext>
            </a:extLst>
          </p:cNvPr>
          <p:cNvGrpSpPr>
            <a:grpSpLocks noChangeAspect="1"/>
          </p:cNvGrpSpPr>
          <p:nvPr/>
        </p:nvGrpSpPr>
        <p:grpSpPr>
          <a:xfrm>
            <a:off x="8823912" y="3680387"/>
            <a:ext cx="597409" cy="548640"/>
            <a:chOff x="2828925" y="2020888"/>
            <a:chExt cx="311151" cy="285750"/>
          </a:xfrm>
          <a:solidFill>
            <a:srgbClr val="56595E"/>
          </a:solidFill>
        </p:grpSpPr>
        <p:sp>
          <p:nvSpPr>
            <p:cNvPr id="105" name="Freeform 5">
              <a:extLst>
                <a:ext uri="{FF2B5EF4-FFF2-40B4-BE49-F238E27FC236}">
                  <a16:creationId xmlns:a16="http://schemas.microsoft.com/office/drawing/2014/main" id="{7DC6B498-B9F8-422C-A819-29D6F42A8D2A}"/>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6" name="Freeform 6">
              <a:extLst>
                <a:ext uri="{FF2B5EF4-FFF2-40B4-BE49-F238E27FC236}">
                  <a16:creationId xmlns:a16="http://schemas.microsoft.com/office/drawing/2014/main" id="{4B1D659F-160C-4F61-9956-9BE127C540EE}"/>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7" name="Oval 7">
              <a:extLst>
                <a:ext uri="{FF2B5EF4-FFF2-40B4-BE49-F238E27FC236}">
                  <a16:creationId xmlns:a16="http://schemas.microsoft.com/office/drawing/2014/main" id="{9C15B75A-CD87-4FF5-B075-C09537DC8322}"/>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8" name="Freeform 8">
              <a:extLst>
                <a:ext uri="{FF2B5EF4-FFF2-40B4-BE49-F238E27FC236}">
                  <a16:creationId xmlns:a16="http://schemas.microsoft.com/office/drawing/2014/main" id="{2A45C15C-5DD8-4B40-A367-04C3B104510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sp>
        <p:nvSpPr>
          <p:cNvPr id="109" name="Freeform 131">
            <a:extLst>
              <a:ext uri="{FF2B5EF4-FFF2-40B4-BE49-F238E27FC236}">
                <a16:creationId xmlns:a16="http://schemas.microsoft.com/office/drawing/2014/main" id="{DEF795A5-A2F4-4D68-9B4A-291A2FF31AC4}"/>
              </a:ext>
            </a:extLst>
          </p:cNvPr>
          <p:cNvSpPr>
            <a:spLocks noChangeAspect="1" noEditPoints="1"/>
          </p:cNvSpPr>
          <p:nvPr/>
        </p:nvSpPr>
        <p:spPr bwMode="auto">
          <a:xfrm>
            <a:off x="10532809" y="5480055"/>
            <a:ext cx="582751" cy="54864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rgbClr val="4D4D4D"/>
              </a:solidFill>
            </a:endParaRPr>
          </a:p>
        </p:txBody>
      </p:sp>
    </p:spTree>
    <p:extLst>
      <p:ext uri="{BB962C8B-B14F-4D97-AF65-F5344CB8AC3E}">
        <p14:creationId xmlns:p14="http://schemas.microsoft.com/office/powerpoint/2010/main" val="3252451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03"/>
                                        </p:tgtEl>
                                        <p:attrNameLst>
                                          <p:attrName>style.visibility</p:attrName>
                                        </p:attrNameLst>
                                      </p:cBhvr>
                                      <p:to>
                                        <p:strVal val="visible"/>
                                      </p:to>
                                    </p:set>
                                    <p:animEffect transition="in" filter="wipe(right)">
                                      <p:cBhvr>
                                        <p:cTn id="7" dur="500"/>
                                        <p:tgtEl>
                                          <p:spTgt spid="103"/>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15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25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250" fill="hold"/>
                                        <p:tgtEl>
                                          <p:spTgt spid="35"/>
                                        </p:tgtEl>
                                        <p:attrNameLst>
                                          <p:attrName>ppt_w</p:attrName>
                                        </p:attrNameLst>
                                      </p:cBhvr>
                                      <p:tavLst>
                                        <p:tav tm="0">
                                          <p:val>
                                            <p:fltVal val="0"/>
                                          </p:val>
                                        </p:tav>
                                        <p:tav tm="100000">
                                          <p:val>
                                            <p:strVal val="#ppt_w"/>
                                          </p:val>
                                        </p:tav>
                                      </p:tavLst>
                                    </p:anim>
                                    <p:anim calcmode="lin" valueType="num">
                                      <p:cBhvr>
                                        <p:cTn id="25" dur="1250" fill="hold"/>
                                        <p:tgtEl>
                                          <p:spTgt spid="35"/>
                                        </p:tgtEl>
                                        <p:attrNameLst>
                                          <p:attrName>ppt_h</p:attrName>
                                        </p:attrNameLst>
                                      </p:cBhvr>
                                      <p:tavLst>
                                        <p:tav tm="0">
                                          <p:val>
                                            <p:fltVal val="0"/>
                                          </p:val>
                                        </p:tav>
                                        <p:tav tm="100000">
                                          <p:val>
                                            <p:strVal val="#ppt_h"/>
                                          </p:val>
                                        </p:tav>
                                      </p:tavLst>
                                    </p:anim>
                                    <p:animEffect transition="in" filter="fade">
                                      <p:cBhvr>
                                        <p:cTn id="26" dur="1250"/>
                                        <p:tgtEl>
                                          <p:spTgt spid="35"/>
                                        </p:tgtEl>
                                      </p:cBhvr>
                                    </p:animEffect>
                                  </p:childTnLst>
                                </p:cTn>
                              </p:par>
                            </p:childTnLst>
                          </p:cTn>
                        </p:par>
                        <p:par>
                          <p:cTn id="27" fill="hold">
                            <p:stCondLst>
                              <p:cond delay="3750"/>
                            </p:stCondLst>
                            <p:childTnLst>
                              <p:par>
                                <p:cTn id="28" presetID="9" presetClass="entr" presetSubtype="0" fill="hold" grpId="0" nodeType="afterEffect">
                                  <p:stCondLst>
                                    <p:cond delay="0"/>
                                  </p:stCondLst>
                                  <p:childTnLst>
                                    <p:set>
                                      <p:cBhvr>
                                        <p:cTn id="29" dur="1" fill="hold">
                                          <p:stCondLst>
                                            <p:cond delay="0"/>
                                          </p:stCondLst>
                                        </p:cTn>
                                        <p:tgtEl>
                                          <p:spTgt spid="96"/>
                                        </p:tgtEl>
                                        <p:attrNameLst>
                                          <p:attrName>style.visibility</p:attrName>
                                        </p:attrNameLst>
                                      </p:cBhvr>
                                      <p:to>
                                        <p:strVal val="visible"/>
                                      </p:to>
                                    </p:set>
                                    <p:animEffect transition="in" filter="dissolve">
                                      <p:cBhvr>
                                        <p:cTn id="30" dur="1000"/>
                                        <p:tgtEl>
                                          <p:spTgt spid="96"/>
                                        </p:tgtEl>
                                      </p:cBhvr>
                                    </p:animEffect>
                                  </p:childTnLst>
                                </p:cTn>
                              </p:par>
                            </p:childTnLst>
                          </p:cTn>
                        </p:par>
                        <p:par>
                          <p:cTn id="31" fill="hold">
                            <p:stCondLst>
                              <p:cond delay="4750"/>
                            </p:stCondLst>
                            <p:childTnLst>
                              <p:par>
                                <p:cTn id="32" presetID="47" presetClass="entr" presetSubtype="0" fill="hold" nodeType="after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000"/>
                                        <p:tgtEl>
                                          <p:spTgt spid="111"/>
                                        </p:tgtEl>
                                      </p:cBhvr>
                                    </p:animEffect>
                                    <p:anim calcmode="lin" valueType="num">
                                      <p:cBhvr>
                                        <p:cTn id="35" dur="1000" fill="hold"/>
                                        <p:tgtEl>
                                          <p:spTgt spid="111"/>
                                        </p:tgtEl>
                                        <p:attrNameLst>
                                          <p:attrName>ppt_x</p:attrName>
                                        </p:attrNameLst>
                                      </p:cBhvr>
                                      <p:tavLst>
                                        <p:tav tm="0">
                                          <p:val>
                                            <p:strVal val="#ppt_x"/>
                                          </p:val>
                                        </p:tav>
                                        <p:tav tm="100000">
                                          <p:val>
                                            <p:strVal val="#ppt_x"/>
                                          </p:val>
                                        </p:tav>
                                      </p:tavLst>
                                    </p:anim>
                                    <p:anim calcmode="lin" valueType="num">
                                      <p:cBhvr>
                                        <p:cTn id="36" dur="10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5750"/>
                            </p:stCondLst>
                            <p:childTnLst>
                              <p:par>
                                <p:cTn id="38" presetID="22" presetClass="entr" presetSubtype="8" fill="hold" nodeType="afterEffect">
                                  <p:stCondLst>
                                    <p:cond delay="0"/>
                                  </p:stCondLst>
                                  <p:childTnLst>
                                    <p:set>
                                      <p:cBhvr>
                                        <p:cTn id="39" dur="1" fill="hold">
                                          <p:stCondLst>
                                            <p:cond delay="0"/>
                                          </p:stCondLst>
                                        </p:cTn>
                                        <p:tgtEl>
                                          <p:spTgt spid="114"/>
                                        </p:tgtEl>
                                        <p:attrNameLst>
                                          <p:attrName>style.visibility</p:attrName>
                                        </p:attrNameLst>
                                      </p:cBhvr>
                                      <p:to>
                                        <p:strVal val="visible"/>
                                      </p:to>
                                    </p:set>
                                    <p:animEffect transition="in" filter="wipe(left)">
                                      <p:cBhvr>
                                        <p:cTn id="40" dur="1250"/>
                                        <p:tgtEl>
                                          <p:spTgt spid="114"/>
                                        </p:tgtEl>
                                      </p:cBhvr>
                                    </p:animEffect>
                                  </p:childTnLst>
                                </p:cTn>
                              </p:par>
                              <p:par>
                                <p:cTn id="41" presetID="53" presetClass="entr" presetSubtype="16" fill="hold" nodeType="withEffect">
                                  <p:stCondLst>
                                    <p:cond delay="0"/>
                                  </p:stCondLst>
                                  <p:childTnLst>
                                    <p:set>
                                      <p:cBhvr>
                                        <p:cTn id="42" dur="1" fill="hold">
                                          <p:stCondLst>
                                            <p:cond delay="0"/>
                                          </p:stCondLst>
                                        </p:cTn>
                                        <p:tgtEl>
                                          <p:spTgt spid="104"/>
                                        </p:tgtEl>
                                        <p:attrNameLst>
                                          <p:attrName>style.visibility</p:attrName>
                                        </p:attrNameLst>
                                      </p:cBhvr>
                                      <p:to>
                                        <p:strVal val="visible"/>
                                      </p:to>
                                    </p:set>
                                    <p:anim calcmode="lin" valueType="num">
                                      <p:cBhvr>
                                        <p:cTn id="43" dur="1250" fill="hold"/>
                                        <p:tgtEl>
                                          <p:spTgt spid="104"/>
                                        </p:tgtEl>
                                        <p:attrNameLst>
                                          <p:attrName>ppt_w</p:attrName>
                                        </p:attrNameLst>
                                      </p:cBhvr>
                                      <p:tavLst>
                                        <p:tav tm="0">
                                          <p:val>
                                            <p:fltVal val="0"/>
                                          </p:val>
                                        </p:tav>
                                        <p:tav tm="100000">
                                          <p:val>
                                            <p:strVal val="#ppt_w"/>
                                          </p:val>
                                        </p:tav>
                                      </p:tavLst>
                                    </p:anim>
                                    <p:anim calcmode="lin" valueType="num">
                                      <p:cBhvr>
                                        <p:cTn id="44" dur="1250" fill="hold"/>
                                        <p:tgtEl>
                                          <p:spTgt spid="104"/>
                                        </p:tgtEl>
                                        <p:attrNameLst>
                                          <p:attrName>ppt_h</p:attrName>
                                        </p:attrNameLst>
                                      </p:cBhvr>
                                      <p:tavLst>
                                        <p:tav tm="0">
                                          <p:val>
                                            <p:fltVal val="0"/>
                                          </p:val>
                                        </p:tav>
                                        <p:tav tm="100000">
                                          <p:val>
                                            <p:strVal val="#ppt_h"/>
                                          </p:val>
                                        </p:tav>
                                      </p:tavLst>
                                    </p:anim>
                                    <p:animEffect transition="in" filter="fade">
                                      <p:cBhvr>
                                        <p:cTn id="45" dur="1250"/>
                                        <p:tgtEl>
                                          <p:spTgt spid="104"/>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87"/>
                                        </p:tgtEl>
                                        <p:attrNameLst>
                                          <p:attrName>style.visibility</p:attrName>
                                        </p:attrNameLst>
                                      </p:cBhvr>
                                      <p:to>
                                        <p:strVal val="visible"/>
                                      </p:to>
                                    </p:set>
                                    <p:animEffect transition="in" filter="dissolve">
                                      <p:cBhvr>
                                        <p:cTn id="49" dur="1000"/>
                                        <p:tgtEl>
                                          <p:spTgt spid="87"/>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12"/>
                                        </p:tgtEl>
                                        <p:attrNameLst>
                                          <p:attrName>style.visibility</p:attrName>
                                        </p:attrNameLst>
                                      </p:cBhvr>
                                      <p:to>
                                        <p:strVal val="visible"/>
                                      </p:to>
                                    </p:set>
                                    <p:animEffect transition="in" filter="fade">
                                      <p:cBhvr>
                                        <p:cTn id="53" dur="1000"/>
                                        <p:tgtEl>
                                          <p:spTgt spid="112"/>
                                        </p:tgtEl>
                                      </p:cBhvr>
                                    </p:animEffect>
                                    <p:anim calcmode="lin" valueType="num">
                                      <p:cBhvr>
                                        <p:cTn id="54" dur="1000" fill="hold"/>
                                        <p:tgtEl>
                                          <p:spTgt spid="112"/>
                                        </p:tgtEl>
                                        <p:attrNameLst>
                                          <p:attrName>ppt_x</p:attrName>
                                        </p:attrNameLst>
                                      </p:cBhvr>
                                      <p:tavLst>
                                        <p:tav tm="0">
                                          <p:val>
                                            <p:strVal val="#ppt_x"/>
                                          </p:val>
                                        </p:tav>
                                        <p:tav tm="100000">
                                          <p:val>
                                            <p:strVal val="#ppt_x"/>
                                          </p:val>
                                        </p:tav>
                                      </p:tavLst>
                                    </p:anim>
                                    <p:anim calcmode="lin" valueType="num">
                                      <p:cBhvr>
                                        <p:cTn id="55" dur="1000" fill="hold"/>
                                        <p:tgtEl>
                                          <p:spTgt spid="112"/>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15"/>
                                        </p:tgtEl>
                                        <p:attrNameLst>
                                          <p:attrName>style.visibility</p:attrName>
                                        </p:attrNameLst>
                                      </p:cBhvr>
                                      <p:to>
                                        <p:strVal val="visible"/>
                                      </p:to>
                                    </p:set>
                                    <p:animEffect transition="in" filter="wipe(left)">
                                      <p:cBhvr>
                                        <p:cTn id="59" dur="1250"/>
                                        <p:tgtEl>
                                          <p:spTgt spid="115"/>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09"/>
                                        </p:tgtEl>
                                        <p:attrNameLst>
                                          <p:attrName>style.visibility</p:attrName>
                                        </p:attrNameLst>
                                      </p:cBhvr>
                                      <p:to>
                                        <p:strVal val="visible"/>
                                      </p:to>
                                    </p:set>
                                    <p:anim calcmode="lin" valueType="num">
                                      <p:cBhvr>
                                        <p:cTn id="62" dur="1250" fill="hold"/>
                                        <p:tgtEl>
                                          <p:spTgt spid="109"/>
                                        </p:tgtEl>
                                        <p:attrNameLst>
                                          <p:attrName>ppt_w</p:attrName>
                                        </p:attrNameLst>
                                      </p:cBhvr>
                                      <p:tavLst>
                                        <p:tav tm="0">
                                          <p:val>
                                            <p:fltVal val="0"/>
                                          </p:val>
                                        </p:tav>
                                        <p:tav tm="100000">
                                          <p:val>
                                            <p:strVal val="#ppt_w"/>
                                          </p:val>
                                        </p:tav>
                                      </p:tavLst>
                                    </p:anim>
                                    <p:anim calcmode="lin" valueType="num">
                                      <p:cBhvr>
                                        <p:cTn id="63" dur="1250" fill="hold"/>
                                        <p:tgtEl>
                                          <p:spTgt spid="109"/>
                                        </p:tgtEl>
                                        <p:attrNameLst>
                                          <p:attrName>ppt_h</p:attrName>
                                        </p:attrNameLst>
                                      </p:cBhvr>
                                      <p:tavLst>
                                        <p:tav tm="0">
                                          <p:val>
                                            <p:fltVal val="0"/>
                                          </p:val>
                                        </p:tav>
                                        <p:tav tm="100000">
                                          <p:val>
                                            <p:strVal val="#ppt_h"/>
                                          </p:val>
                                        </p:tav>
                                      </p:tavLst>
                                    </p:anim>
                                    <p:animEffect transition="in" filter="fade">
                                      <p:cBhvr>
                                        <p:cTn id="64" dur="125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87" grpId="0" animBg="1"/>
      <p:bldP spid="96" grpId="0" animBg="1"/>
      <p:bldP spid="103" grpId="0"/>
      <p:bldP spid="109"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106" name="Group 105">
            <a:extLst>
              <a:ext uri="{FF2B5EF4-FFF2-40B4-BE49-F238E27FC236}">
                <a16:creationId xmlns:a16="http://schemas.microsoft.com/office/drawing/2014/main" id="{5CD47ADC-0566-4174-89F0-EEEE71748435}"/>
              </a:ext>
            </a:extLst>
          </p:cNvPr>
          <p:cNvGrpSpPr/>
          <p:nvPr/>
        </p:nvGrpSpPr>
        <p:grpSpPr>
          <a:xfrm>
            <a:off x="8877300" y="1752600"/>
            <a:ext cx="1752600" cy="4648200"/>
            <a:chOff x="8877300" y="1752600"/>
            <a:chExt cx="1752600" cy="4648200"/>
          </a:xfrm>
        </p:grpSpPr>
        <p:sp>
          <p:nvSpPr>
            <p:cNvPr id="31" name="Freeform: Shape 30">
              <a:extLst>
                <a:ext uri="{FF2B5EF4-FFF2-40B4-BE49-F238E27FC236}">
                  <a16:creationId xmlns:a16="http://schemas.microsoft.com/office/drawing/2014/main" id="{019B9D09-5A4D-43B4-8400-D8B6524BF070}"/>
                </a:ext>
              </a:extLst>
            </p:cNvPr>
            <p:cNvSpPr/>
            <p:nvPr/>
          </p:nvSpPr>
          <p:spPr>
            <a:xfrm>
              <a:off x="8877300" y="1752600"/>
              <a:ext cx="1752600" cy="4648200"/>
            </a:xfrm>
            <a:custGeom>
              <a:avLst/>
              <a:gdLst>
                <a:gd name="connsiteX0" fmla="*/ 143258 w 1752600"/>
                <a:gd name="connsiteY0" fmla="*/ 0 h 4648200"/>
                <a:gd name="connsiteX1" fmla="*/ 1609342 w 1752600"/>
                <a:gd name="connsiteY1" fmla="*/ 0 h 4648200"/>
                <a:gd name="connsiteX2" fmla="*/ 1752600 w 1752600"/>
                <a:gd name="connsiteY2" fmla="*/ 143258 h 4648200"/>
                <a:gd name="connsiteX3" fmla="*/ 1752600 w 1752600"/>
                <a:gd name="connsiteY3" fmla="*/ 4504942 h 4648200"/>
                <a:gd name="connsiteX4" fmla="*/ 1609342 w 1752600"/>
                <a:gd name="connsiteY4" fmla="*/ 4648200 h 4648200"/>
                <a:gd name="connsiteX5" fmla="*/ 143258 w 1752600"/>
                <a:gd name="connsiteY5" fmla="*/ 4648200 h 4648200"/>
                <a:gd name="connsiteX6" fmla="*/ 0 w 1752600"/>
                <a:gd name="connsiteY6" fmla="*/ 4504942 h 4648200"/>
                <a:gd name="connsiteX7" fmla="*/ 0 w 1752600"/>
                <a:gd name="connsiteY7" fmla="*/ 3830038 h 4648200"/>
                <a:gd name="connsiteX8" fmla="*/ 22796 w 1752600"/>
                <a:gd name="connsiteY8" fmla="*/ 3846586 h 4648200"/>
                <a:gd name="connsiteX9" fmla="*/ 217617 w 1752600"/>
                <a:gd name="connsiteY9" fmla="*/ 3913162 h 4648200"/>
                <a:gd name="connsiteX10" fmla="*/ 217617 w 1752600"/>
                <a:gd name="connsiteY10" fmla="*/ 3442535 h 4648200"/>
                <a:gd name="connsiteX11" fmla="*/ 22796 w 1752600"/>
                <a:gd name="connsiteY11" fmla="*/ 3511474 h 4648200"/>
                <a:gd name="connsiteX12" fmla="*/ 0 w 1752600"/>
                <a:gd name="connsiteY12" fmla="*/ 3528276 h 4648200"/>
                <a:gd name="connsiteX13" fmla="*/ 0 w 1752600"/>
                <a:gd name="connsiteY13" fmla="*/ 143258 h 4648200"/>
                <a:gd name="connsiteX14" fmla="*/ 143258 w 1752600"/>
                <a:gd name="connsiteY1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52600" h="4648200">
                  <a:moveTo>
                    <a:pt x="143258" y="0"/>
                  </a:moveTo>
                  <a:lnTo>
                    <a:pt x="1609342" y="0"/>
                  </a:lnTo>
                  <a:cubicBezTo>
                    <a:pt x="1688461" y="0"/>
                    <a:pt x="1752600" y="64139"/>
                    <a:pt x="1752600" y="143258"/>
                  </a:cubicBezTo>
                  <a:lnTo>
                    <a:pt x="1752600" y="4504942"/>
                  </a:lnTo>
                  <a:cubicBezTo>
                    <a:pt x="1752600" y="4584061"/>
                    <a:pt x="1688461" y="4648200"/>
                    <a:pt x="1609342" y="4648200"/>
                  </a:cubicBezTo>
                  <a:lnTo>
                    <a:pt x="143258" y="4648200"/>
                  </a:lnTo>
                  <a:cubicBezTo>
                    <a:pt x="64139" y="4648200"/>
                    <a:pt x="0" y="4584061"/>
                    <a:pt x="0" y="4504942"/>
                  </a:cubicBezTo>
                  <a:lnTo>
                    <a:pt x="0" y="3830038"/>
                  </a:lnTo>
                  <a:lnTo>
                    <a:pt x="22796" y="3846586"/>
                  </a:lnTo>
                  <a:cubicBezTo>
                    <a:pt x="75929" y="3888476"/>
                    <a:pt x="110564" y="3929970"/>
                    <a:pt x="217617" y="3913162"/>
                  </a:cubicBezTo>
                  <a:cubicBezTo>
                    <a:pt x="463908" y="3876745"/>
                    <a:pt x="463908" y="3481754"/>
                    <a:pt x="217617" y="3442535"/>
                  </a:cubicBezTo>
                  <a:cubicBezTo>
                    <a:pt x="110564" y="3425726"/>
                    <a:pt x="75929" y="3468797"/>
                    <a:pt x="22796" y="3511474"/>
                  </a:cubicBezTo>
                  <a:lnTo>
                    <a:pt x="0" y="3528276"/>
                  </a:lnTo>
                  <a:lnTo>
                    <a:pt x="0" y="143258"/>
                  </a:lnTo>
                  <a:cubicBezTo>
                    <a:pt x="0" y="64139"/>
                    <a:pt x="64139" y="0"/>
                    <a:pt x="143258" y="0"/>
                  </a:cubicBez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Text Box 10">
              <a:extLst>
                <a:ext uri="{FF2B5EF4-FFF2-40B4-BE49-F238E27FC236}">
                  <a16:creationId xmlns:a16="http://schemas.microsoft.com/office/drawing/2014/main" id="{E9A57B17-D133-421D-9736-6A35527E735E}"/>
                </a:ext>
              </a:extLst>
            </p:cNvPr>
            <p:cNvSpPr txBox="1">
              <a:spLocks noChangeArrowheads="1"/>
            </p:cNvSpPr>
            <p:nvPr/>
          </p:nvSpPr>
          <p:spPr bwMode="auto">
            <a:xfrm>
              <a:off x="93985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grpSp>
      <p:grpSp>
        <p:nvGrpSpPr>
          <p:cNvPr id="105" name="Group 104">
            <a:extLst>
              <a:ext uri="{FF2B5EF4-FFF2-40B4-BE49-F238E27FC236}">
                <a16:creationId xmlns:a16="http://schemas.microsoft.com/office/drawing/2014/main" id="{95EDB959-005D-4493-98D1-1FBBEF51748C}"/>
              </a:ext>
            </a:extLst>
          </p:cNvPr>
          <p:cNvGrpSpPr/>
          <p:nvPr/>
        </p:nvGrpSpPr>
        <p:grpSpPr>
          <a:xfrm>
            <a:off x="8877300" y="3014880"/>
            <a:ext cx="1752600" cy="3385920"/>
            <a:chOff x="8877300" y="3014880"/>
            <a:chExt cx="1752600" cy="3385920"/>
          </a:xfrm>
        </p:grpSpPr>
        <p:sp>
          <p:nvSpPr>
            <p:cNvPr id="24" name="Freeform: Shape 23">
              <a:extLst>
                <a:ext uri="{FF2B5EF4-FFF2-40B4-BE49-F238E27FC236}">
                  <a16:creationId xmlns:a16="http://schemas.microsoft.com/office/drawing/2014/main" id="{B6057D45-5E4E-4AC8-A559-2AEF16BAF886}"/>
                </a:ext>
              </a:extLst>
            </p:cNvPr>
            <p:cNvSpPr/>
            <p:nvPr/>
          </p:nvSpPr>
          <p:spPr>
            <a:xfrm>
              <a:off x="8877300" y="3014880"/>
              <a:ext cx="1752600" cy="3385920"/>
            </a:xfrm>
            <a:custGeom>
              <a:avLst/>
              <a:gdLst>
                <a:gd name="connsiteX0" fmla="*/ 0 w 1752600"/>
                <a:gd name="connsiteY0" fmla="*/ 0 h 3385920"/>
                <a:gd name="connsiteX1" fmla="*/ 1752600 w 1752600"/>
                <a:gd name="connsiteY1" fmla="*/ 0 h 3385920"/>
                <a:gd name="connsiteX2" fmla="*/ 1752600 w 1752600"/>
                <a:gd name="connsiteY2" fmla="*/ 3242662 h 3385920"/>
                <a:gd name="connsiteX3" fmla="*/ 1609342 w 1752600"/>
                <a:gd name="connsiteY3" fmla="*/ 3385920 h 3385920"/>
                <a:gd name="connsiteX4" fmla="*/ 143258 w 1752600"/>
                <a:gd name="connsiteY4" fmla="*/ 3385920 h 3385920"/>
                <a:gd name="connsiteX5" fmla="*/ 0 w 1752600"/>
                <a:gd name="connsiteY5" fmla="*/ 3242662 h 3385920"/>
                <a:gd name="connsiteX6" fmla="*/ 0 w 1752600"/>
                <a:gd name="connsiteY6" fmla="*/ 2567758 h 3385920"/>
                <a:gd name="connsiteX7" fmla="*/ 22796 w 1752600"/>
                <a:gd name="connsiteY7" fmla="*/ 2584306 h 3385920"/>
                <a:gd name="connsiteX8" fmla="*/ 217617 w 1752600"/>
                <a:gd name="connsiteY8" fmla="*/ 2650882 h 3385920"/>
                <a:gd name="connsiteX9" fmla="*/ 217617 w 1752600"/>
                <a:gd name="connsiteY9" fmla="*/ 2180255 h 3385920"/>
                <a:gd name="connsiteX10" fmla="*/ 22796 w 1752600"/>
                <a:gd name="connsiteY10" fmla="*/ 2249194 h 3385920"/>
                <a:gd name="connsiteX11" fmla="*/ 0 w 1752600"/>
                <a:gd name="connsiteY11" fmla="*/ 22659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3385920">
                  <a:moveTo>
                    <a:pt x="0" y="0"/>
                  </a:moveTo>
                  <a:lnTo>
                    <a:pt x="1752600" y="0"/>
                  </a:lnTo>
                  <a:lnTo>
                    <a:pt x="1752600" y="3242662"/>
                  </a:lnTo>
                  <a:cubicBezTo>
                    <a:pt x="1752600" y="3321781"/>
                    <a:pt x="1688461" y="3385920"/>
                    <a:pt x="1609342" y="3385920"/>
                  </a:cubicBezTo>
                  <a:lnTo>
                    <a:pt x="143258" y="3385920"/>
                  </a:lnTo>
                  <a:cubicBezTo>
                    <a:pt x="64139" y="3385920"/>
                    <a:pt x="0" y="3321781"/>
                    <a:pt x="0" y="3242662"/>
                  </a:cubicBezTo>
                  <a:lnTo>
                    <a:pt x="0" y="2567758"/>
                  </a:lnTo>
                  <a:lnTo>
                    <a:pt x="22796" y="2584306"/>
                  </a:lnTo>
                  <a:cubicBezTo>
                    <a:pt x="75929" y="2626196"/>
                    <a:pt x="110564" y="2667690"/>
                    <a:pt x="217617" y="2650882"/>
                  </a:cubicBezTo>
                  <a:cubicBezTo>
                    <a:pt x="463908" y="2614465"/>
                    <a:pt x="463908" y="2219474"/>
                    <a:pt x="217617" y="2180255"/>
                  </a:cubicBezTo>
                  <a:cubicBezTo>
                    <a:pt x="110564" y="2163446"/>
                    <a:pt x="75929" y="2206517"/>
                    <a:pt x="22796" y="2249194"/>
                  </a:cubicBezTo>
                  <a:lnTo>
                    <a:pt x="0" y="22659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81BFC7E3-F04E-4633-8F38-E5FD4B95FC6E}"/>
                </a:ext>
              </a:extLst>
            </p:cNvPr>
            <p:cNvSpPr txBox="1"/>
            <p:nvPr/>
          </p:nvSpPr>
          <p:spPr>
            <a:xfrm>
              <a:off x="89413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05</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3" name="Group 102">
            <a:extLst>
              <a:ext uri="{FF2B5EF4-FFF2-40B4-BE49-F238E27FC236}">
                <a16:creationId xmlns:a16="http://schemas.microsoft.com/office/drawing/2014/main" id="{10A28622-BEDA-47F6-AA88-B83F3D852B6A}"/>
              </a:ext>
            </a:extLst>
          </p:cNvPr>
          <p:cNvGrpSpPr/>
          <p:nvPr/>
        </p:nvGrpSpPr>
        <p:grpSpPr>
          <a:xfrm>
            <a:off x="7048500" y="1752600"/>
            <a:ext cx="2186456" cy="4648200"/>
            <a:chOff x="7048500" y="1752600"/>
            <a:chExt cx="2186456" cy="4648200"/>
          </a:xfrm>
        </p:grpSpPr>
        <p:sp>
          <p:nvSpPr>
            <p:cNvPr id="35" name="Freeform: Shape 34">
              <a:extLst>
                <a:ext uri="{FF2B5EF4-FFF2-40B4-BE49-F238E27FC236}">
                  <a16:creationId xmlns:a16="http://schemas.microsoft.com/office/drawing/2014/main" id="{32CCEC5D-A8E5-4432-8591-8D92CFB3B8BC}"/>
                </a:ext>
              </a:extLst>
            </p:cNvPr>
            <p:cNvSpPr/>
            <p:nvPr/>
          </p:nvSpPr>
          <p:spPr>
            <a:xfrm>
              <a:off x="7048500" y="1752600"/>
              <a:ext cx="2186456" cy="4648200"/>
            </a:xfrm>
            <a:custGeom>
              <a:avLst/>
              <a:gdLst>
                <a:gd name="connsiteX0" fmla="*/ 143258 w 2186456"/>
                <a:gd name="connsiteY0" fmla="*/ 0 h 4648200"/>
                <a:gd name="connsiteX1" fmla="*/ 1609342 w 2186456"/>
                <a:gd name="connsiteY1" fmla="*/ 0 h 4648200"/>
                <a:gd name="connsiteX2" fmla="*/ 1752600 w 2186456"/>
                <a:gd name="connsiteY2" fmla="*/ 143258 h 4648200"/>
                <a:gd name="connsiteX3" fmla="*/ 1752600 w 2186456"/>
                <a:gd name="connsiteY3" fmla="*/ 3012894 h 4648200"/>
                <a:gd name="connsiteX4" fmla="*/ 1753662 w 2186456"/>
                <a:gd name="connsiteY4" fmla="*/ 3012894 h 4648200"/>
                <a:gd name="connsiteX5" fmla="*/ 1753662 w 2186456"/>
                <a:gd name="connsiteY5" fmla="*/ 3421527 h 4648200"/>
                <a:gd name="connsiteX6" fmla="*/ 1833974 w 2186456"/>
                <a:gd name="connsiteY6" fmla="*/ 3584534 h 4648200"/>
                <a:gd name="connsiteX7" fmla="*/ 2039218 w 2186456"/>
                <a:gd name="connsiteY7" fmla="*/ 3497448 h 4648200"/>
                <a:gd name="connsiteX8" fmla="*/ 2039218 w 2186456"/>
                <a:gd name="connsiteY8" fmla="*/ 3872586 h 4648200"/>
                <a:gd name="connsiteX9" fmla="*/ 1833974 w 2186456"/>
                <a:gd name="connsiteY9" fmla="*/ 3787733 h 4648200"/>
                <a:gd name="connsiteX10" fmla="*/ 1753662 w 2186456"/>
                <a:gd name="connsiteY10" fmla="*/ 3950740 h 4648200"/>
                <a:gd name="connsiteX11" fmla="*/ 1753662 w 2186456"/>
                <a:gd name="connsiteY11" fmla="*/ 4359373 h 4648200"/>
                <a:gd name="connsiteX12" fmla="*/ 1752600 w 2186456"/>
                <a:gd name="connsiteY12" fmla="*/ 4359373 h 4648200"/>
                <a:gd name="connsiteX13" fmla="*/ 1752600 w 2186456"/>
                <a:gd name="connsiteY13" fmla="*/ 4504942 h 4648200"/>
                <a:gd name="connsiteX14" fmla="*/ 1609342 w 2186456"/>
                <a:gd name="connsiteY14" fmla="*/ 4648200 h 4648200"/>
                <a:gd name="connsiteX15" fmla="*/ 143258 w 2186456"/>
                <a:gd name="connsiteY15" fmla="*/ 4648200 h 4648200"/>
                <a:gd name="connsiteX16" fmla="*/ 0 w 2186456"/>
                <a:gd name="connsiteY16" fmla="*/ 4504942 h 4648200"/>
                <a:gd name="connsiteX17" fmla="*/ 0 w 2186456"/>
                <a:gd name="connsiteY17" fmla="*/ 2915638 h 4648200"/>
                <a:gd name="connsiteX18" fmla="*/ 22797 w 2186456"/>
                <a:gd name="connsiteY18" fmla="*/ 2932186 h 4648200"/>
                <a:gd name="connsiteX19" fmla="*/ 217617 w 2186456"/>
                <a:gd name="connsiteY19" fmla="*/ 2998762 h 4648200"/>
                <a:gd name="connsiteX20" fmla="*/ 217617 w 2186456"/>
                <a:gd name="connsiteY20" fmla="*/ 2528135 h 4648200"/>
                <a:gd name="connsiteX21" fmla="*/ 22797 w 2186456"/>
                <a:gd name="connsiteY21" fmla="*/ 2597074 h 4648200"/>
                <a:gd name="connsiteX22" fmla="*/ 0 w 2186456"/>
                <a:gd name="connsiteY22" fmla="*/ 2613876 h 4648200"/>
                <a:gd name="connsiteX23" fmla="*/ 0 w 2186456"/>
                <a:gd name="connsiteY23" fmla="*/ 143258 h 4648200"/>
                <a:gd name="connsiteX24" fmla="*/ 143258 w 2186456"/>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6" h="4648200">
                  <a:moveTo>
                    <a:pt x="143258" y="0"/>
                  </a:moveTo>
                  <a:lnTo>
                    <a:pt x="1609342" y="0"/>
                  </a:lnTo>
                  <a:cubicBezTo>
                    <a:pt x="1688461" y="0"/>
                    <a:pt x="1752600" y="64139"/>
                    <a:pt x="1752600" y="143258"/>
                  </a:cubicBezTo>
                  <a:lnTo>
                    <a:pt x="1752600" y="3012894"/>
                  </a:lnTo>
                  <a:lnTo>
                    <a:pt x="1753662" y="3012894"/>
                  </a:lnTo>
                  <a:lnTo>
                    <a:pt x="1753662" y="3421527"/>
                  </a:lnTo>
                  <a:cubicBezTo>
                    <a:pt x="1753662" y="3568903"/>
                    <a:pt x="1789356" y="3602397"/>
                    <a:pt x="1833974" y="3584534"/>
                  </a:cubicBezTo>
                  <a:cubicBezTo>
                    <a:pt x="1914286" y="3546573"/>
                    <a:pt x="1925442" y="3479584"/>
                    <a:pt x="2039218" y="3497448"/>
                  </a:cubicBezTo>
                  <a:cubicBezTo>
                    <a:pt x="2235536" y="3528710"/>
                    <a:pt x="2235536" y="3843558"/>
                    <a:pt x="2039218" y="3872586"/>
                  </a:cubicBezTo>
                  <a:cubicBezTo>
                    <a:pt x="1925442" y="3890450"/>
                    <a:pt x="1914286" y="3825694"/>
                    <a:pt x="1833974" y="3787733"/>
                  </a:cubicBezTo>
                  <a:cubicBezTo>
                    <a:pt x="1789356" y="3767637"/>
                    <a:pt x="1753662" y="3803364"/>
                    <a:pt x="1753662" y="3950740"/>
                  </a:cubicBezTo>
                  <a:cubicBezTo>
                    <a:pt x="1753662" y="4359373"/>
                    <a:pt x="1753662" y="4359373"/>
                    <a:pt x="1753662" y="4359373"/>
                  </a:cubicBezTo>
                  <a:lnTo>
                    <a:pt x="1752600" y="4359373"/>
                  </a:lnTo>
                  <a:lnTo>
                    <a:pt x="1752600" y="4504942"/>
                  </a:lnTo>
                  <a:cubicBezTo>
                    <a:pt x="1752600" y="4584061"/>
                    <a:pt x="1688461" y="4648200"/>
                    <a:pt x="1609342" y="4648200"/>
                  </a:cubicBezTo>
                  <a:lnTo>
                    <a:pt x="143258" y="4648200"/>
                  </a:lnTo>
                  <a:cubicBezTo>
                    <a:pt x="64139" y="4648200"/>
                    <a:pt x="0" y="4584061"/>
                    <a:pt x="0" y="4504942"/>
                  </a:cubicBezTo>
                  <a:lnTo>
                    <a:pt x="0" y="2915638"/>
                  </a:lnTo>
                  <a:lnTo>
                    <a:pt x="22797" y="2932186"/>
                  </a:lnTo>
                  <a:cubicBezTo>
                    <a:pt x="75929" y="2974075"/>
                    <a:pt x="110565" y="3015571"/>
                    <a:pt x="217617" y="2998762"/>
                  </a:cubicBezTo>
                  <a:cubicBezTo>
                    <a:pt x="463908" y="2962345"/>
                    <a:pt x="463908" y="2567354"/>
                    <a:pt x="217617" y="2528135"/>
                  </a:cubicBezTo>
                  <a:cubicBezTo>
                    <a:pt x="110565" y="2511326"/>
                    <a:pt x="75929" y="2554397"/>
                    <a:pt x="22797" y="2597074"/>
                  </a:cubicBezTo>
                  <a:lnTo>
                    <a:pt x="0" y="2613876"/>
                  </a:lnTo>
                  <a:lnTo>
                    <a:pt x="0" y="143258"/>
                  </a:lnTo>
                  <a:cubicBezTo>
                    <a:pt x="0" y="64139"/>
                    <a:pt x="64139" y="0"/>
                    <a:pt x="143258"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Text Box 10">
              <a:extLst>
                <a:ext uri="{FF2B5EF4-FFF2-40B4-BE49-F238E27FC236}">
                  <a16:creationId xmlns:a16="http://schemas.microsoft.com/office/drawing/2014/main" id="{269E74D6-980C-49D9-81CE-5C2DEF3F9DFE}"/>
                </a:ext>
              </a:extLst>
            </p:cNvPr>
            <p:cNvSpPr txBox="1">
              <a:spLocks noChangeArrowheads="1"/>
            </p:cNvSpPr>
            <p:nvPr/>
          </p:nvSpPr>
          <p:spPr bwMode="auto">
            <a:xfrm>
              <a:off x="75697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grpSp>
      <p:grpSp>
        <p:nvGrpSpPr>
          <p:cNvPr id="102" name="Group 101">
            <a:extLst>
              <a:ext uri="{FF2B5EF4-FFF2-40B4-BE49-F238E27FC236}">
                <a16:creationId xmlns:a16="http://schemas.microsoft.com/office/drawing/2014/main" id="{3AA14A77-8C51-415F-A1D8-6F87807F9479}"/>
              </a:ext>
            </a:extLst>
          </p:cNvPr>
          <p:cNvGrpSpPr/>
          <p:nvPr/>
        </p:nvGrpSpPr>
        <p:grpSpPr>
          <a:xfrm>
            <a:off x="7048500" y="3014880"/>
            <a:ext cx="2186456" cy="3385920"/>
            <a:chOff x="7048500" y="3014880"/>
            <a:chExt cx="2186456" cy="3385920"/>
          </a:xfrm>
        </p:grpSpPr>
        <p:sp>
          <p:nvSpPr>
            <p:cNvPr id="23" name="Freeform: Shape 22">
              <a:extLst>
                <a:ext uri="{FF2B5EF4-FFF2-40B4-BE49-F238E27FC236}">
                  <a16:creationId xmlns:a16="http://schemas.microsoft.com/office/drawing/2014/main" id="{60C9AF39-BE96-4480-B96E-3612CC2C978F}"/>
                </a:ext>
              </a:extLst>
            </p:cNvPr>
            <p:cNvSpPr/>
            <p:nvPr/>
          </p:nvSpPr>
          <p:spPr>
            <a:xfrm>
              <a:off x="7048500" y="3014880"/>
              <a:ext cx="2186456" cy="3385920"/>
            </a:xfrm>
            <a:custGeom>
              <a:avLst/>
              <a:gdLst>
                <a:gd name="connsiteX0" fmla="*/ 0 w 2186456"/>
                <a:gd name="connsiteY0" fmla="*/ 0 h 3385920"/>
                <a:gd name="connsiteX1" fmla="*/ 1752600 w 2186456"/>
                <a:gd name="connsiteY1" fmla="*/ 0 h 3385920"/>
                <a:gd name="connsiteX2" fmla="*/ 1752600 w 2186456"/>
                <a:gd name="connsiteY2" fmla="*/ 1750614 h 3385920"/>
                <a:gd name="connsiteX3" fmla="*/ 1753662 w 2186456"/>
                <a:gd name="connsiteY3" fmla="*/ 1750614 h 3385920"/>
                <a:gd name="connsiteX4" fmla="*/ 1753662 w 2186456"/>
                <a:gd name="connsiteY4" fmla="*/ 2159247 h 3385920"/>
                <a:gd name="connsiteX5" fmla="*/ 1833974 w 2186456"/>
                <a:gd name="connsiteY5" fmla="*/ 2322254 h 3385920"/>
                <a:gd name="connsiteX6" fmla="*/ 2039218 w 2186456"/>
                <a:gd name="connsiteY6" fmla="*/ 2235168 h 3385920"/>
                <a:gd name="connsiteX7" fmla="*/ 2039218 w 2186456"/>
                <a:gd name="connsiteY7" fmla="*/ 2610306 h 3385920"/>
                <a:gd name="connsiteX8" fmla="*/ 1833974 w 2186456"/>
                <a:gd name="connsiteY8" fmla="*/ 2525453 h 3385920"/>
                <a:gd name="connsiteX9" fmla="*/ 1753662 w 2186456"/>
                <a:gd name="connsiteY9" fmla="*/ 2688460 h 3385920"/>
                <a:gd name="connsiteX10" fmla="*/ 1753662 w 2186456"/>
                <a:gd name="connsiteY10" fmla="*/ 3097093 h 3385920"/>
                <a:gd name="connsiteX11" fmla="*/ 1752600 w 2186456"/>
                <a:gd name="connsiteY11" fmla="*/ 3097093 h 3385920"/>
                <a:gd name="connsiteX12" fmla="*/ 1752600 w 2186456"/>
                <a:gd name="connsiteY12" fmla="*/ 3242662 h 3385920"/>
                <a:gd name="connsiteX13" fmla="*/ 1609342 w 2186456"/>
                <a:gd name="connsiteY13" fmla="*/ 3385920 h 3385920"/>
                <a:gd name="connsiteX14" fmla="*/ 143258 w 2186456"/>
                <a:gd name="connsiteY14" fmla="*/ 3385920 h 3385920"/>
                <a:gd name="connsiteX15" fmla="*/ 0 w 2186456"/>
                <a:gd name="connsiteY15" fmla="*/ 3242662 h 3385920"/>
                <a:gd name="connsiteX16" fmla="*/ 0 w 2186456"/>
                <a:gd name="connsiteY16" fmla="*/ 1653358 h 3385920"/>
                <a:gd name="connsiteX17" fmla="*/ 22797 w 2186456"/>
                <a:gd name="connsiteY17" fmla="*/ 1669906 h 3385920"/>
                <a:gd name="connsiteX18" fmla="*/ 217617 w 2186456"/>
                <a:gd name="connsiteY18" fmla="*/ 1736482 h 3385920"/>
                <a:gd name="connsiteX19" fmla="*/ 217617 w 2186456"/>
                <a:gd name="connsiteY19" fmla="*/ 1265855 h 3385920"/>
                <a:gd name="connsiteX20" fmla="*/ 22797 w 2186456"/>
                <a:gd name="connsiteY20" fmla="*/ 1334794 h 3385920"/>
                <a:gd name="connsiteX21" fmla="*/ 0 w 2186456"/>
                <a:gd name="connsiteY21" fmla="*/ 13515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6" h="3385920">
                  <a:moveTo>
                    <a:pt x="0" y="0"/>
                  </a:moveTo>
                  <a:lnTo>
                    <a:pt x="1752600" y="0"/>
                  </a:lnTo>
                  <a:lnTo>
                    <a:pt x="1752600" y="1750614"/>
                  </a:lnTo>
                  <a:lnTo>
                    <a:pt x="1753662" y="1750614"/>
                  </a:lnTo>
                  <a:lnTo>
                    <a:pt x="1753662" y="2159247"/>
                  </a:lnTo>
                  <a:cubicBezTo>
                    <a:pt x="1753662" y="2306623"/>
                    <a:pt x="1789356" y="2340117"/>
                    <a:pt x="1833974" y="2322254"/>
                  </a:cubicBezTo>
                  <a:cubicBezTo>
                    <a:pt x="1914286" y="2284293"/>
                    <a:pt x="1925442" y="2217304"/>
                    <a:pt x="2039218" y="2235168"/>
                  </a:cubicBezTo>
                  <a:cubicBezTo>
                    <a:pt x="2235536" y="2266430"/>
                    <a:pt x="2235536" y="2581278"/>
                    <a:pt x="2039218" y="2610306"/>
                  </a:cubicBezTo>
                  <a:cubicBezTo>
                    <a:pt x="1925442" y="2628170"/>
                    <a:pt x="1914286" y="2563414"/>
                    <a:pt x="1833974" y="2525453"/>
                  </a:cubicBezTo>
                  <a:cubicBezTo>
                    <a:pt x="1789356" y="2505357"/>
                    <a:pt x="1753662" y="2541084"/>
                    <a:pt x="1753662" y="2688460"/>
                  </a:cubicBezTo>
                  <a:cubicBezTo>
                    <a:pt x="1753662" y="3097093"/>
                    <a:pt x="1753662" y="3097093"/>
                    <a:pt x="1753662" y="3097093"/>
                  </a:cubicBezTo>
                  <a:lnTo>
                    <a:pt x="1752600" y="3097093"/>
                  </a:lnTo>
                  <a:lnTo>
                    <a:pt x="1752600" y="3242662"/>
                  </a:lnTo>
                  <a:cubicBezTo>
                    <a:pt x="1752600" y="3321781"/>
                    <a:pt x="1688461" y="3385920"/>
                    <a:pt x="1609342" y="3385920"/>
                  </a:cubicBezTo>
                  <a:lnTo>
                    <a:pt x="143258" y="3385920"/>
                  </a:lnTo>
                  <a:cubicBezTo>
                    <a:pt x="64139" y="3385920"/>
                    <a:pt x="0" y="3321781"/>
                    <a:pt x="0" y="3242662"/>
                  </a:cubicBezTo>
                  <a:lnTo>
                    <a:pt x="0" y="1653358"/>
                  </a:lnTo>
                  <a:lnTo>
                    <a:pt x="22797" y="1669906"/>
                  </a:lnTo>
                  <a:cubicBezTo>
                    <a:pt x="75929" y="1711795"/>
                    <a:pt x="110565" y="1753291"/>
                    <a:pt x="217617" y="1736482"/>
                  </a:cubicBezTo>
                  <a:cubicBezTo>
                    <a:pt x="463908" y="1700065"/>
                    <a:pt x="463908" y="1305074"/>
                    <a:pt x="217617" y="1265855"/>
                  </a:cubicBezTo>
                  <a:cubicBezTo>
                    <a:pt x="110565" y="1249046"/>
                    <a:pt x="75929" y="1292117"/>
                    <a:pt x="22797" y="1334794"/>
                  </a:cubicBezTo>
                  <a:lnTo>
                    <a:pt x="0" y="13515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TextBox 93">
              <a:extLst>
                <a:ext uri="{FF2B5EF4-FFF2-40B4-BE49-F238E27FC236}">
                  <a16:creationId xmlns:a16="http://schemas.microsoft.com/office/drawing/2014/main" id="{89D5E78F-2954-4A02-A5E4-317AE1030237}"/>
                </a:ext>
              </a:extLst>
            </p:cNvPr>
            <p:cNvSpPr txBox="1"/>
            <p:nvPr/>
          </p:nvSpPr>
          <p:spPr>
            <a:xfrm>
              <a:off x="7250709" y="3307080"/>
              <a:ext cx="1591056" cy="1646605"/>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04</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0" name="Group 99">
            <a:extLst>
              <a:ext uri="{FF2B5EF4-FFF2-40B4-BE49-F238E27FC236}">
                <a16:creationId xmlns:a16="http://schemas.microsoft.com/office/drawing/2014/main" id="{DF0B02D8-B8B0-4FEE-8CBC-36C2BF7DA242}"/>
              </a:ext>
            </a:extLst>
          </p:cNvPr>
          <p:cNvGrpSpPr/>
          <p:nvPr/>
        </p:nvGrpSpPr>
        <p:grpSpPr>
          <a:xfrm>
            <a:off x="5219700" y="1752600"/>
            <a:ext cx="2186457" cy="4648200"/>
            <a:chOff x="5219700" y="1752600"/>
            <a:chExt cx="2186457" cy="4648200"/>
          </a:xfrm>
        </p:grpSpPr>
        <p:sp>
          <p:nvSpPr>
            <p:cNvPr id="34" name="Freeform: Shape 33">
              <a:extLst>
                <a:ext uri="{FF2B5EF4-FFF2-40B4-BE49-F238E27FC236}">
                  <a16:creationId xmlns:a16="http://schemas.microsoft.com/office/drawing/2014/main" id="{5B58D367-1662-46CA-BED9-96D9897DDDDF}"/>
                </a:ext>
              </a:extLst>
            </p:cNvPr>
            <p:cNvSpPr/>
            <p:nvPr/>
          </p:nvSpPr>
          <p:spPr>
            <a:xfrm>
              <a:off x="5219700" y="1752600"/>
              <a:ext cx="2186457" cy="4648200"/>
            </a:xfrm>
            <a:custGeom>
              <a:avLst/>
              <a:gdLst>
                <a:gd name="connsiteX0" fmla="*/ 143258 w 2186457"/>
                <a:gd name="connsiteY0" fmla="*/ 0 h 4648200"/>
                <a:gd name="connsiteX1" fmla="*/ 1609342 w 2186457"/>
                <a:gd name="connsiteY1" fmla="*/ 0 h 4648200"/>
                <a:gd name="connsiteX2" fmla="*/ 1752600 w 2186457"/>
                <a:gd name="connsiteY2" fmla="*/ 143258 h 4648200"/>
                <a:gd name="connsiteX3" fmla="*/ 1752600 w 2186457"/>
                <a:gd name="connsiteY3" fmla="*/ 2098494 h 4648200"/>
                <a:gd name="connsiteX4" fmla="*/ 1753663 w 2186457"/>
                <a:gd name="connsiteY4" fmla="*/ 2098494 h 4648200"/>
                <a:gd name="connsiteX5" fmla="*/ 1753663 w 2186457"/>
                <a:gd name="connsiteY5" fmla="*/ 2507127 h 4648200"/>
                <a:gd name="connsiteX6" fmla="*/ 1833975 w 2186457"/>
                <a:gd name="connsiteY6" fmla="*/ 2670134 h 4648200"/>
                <a:gd name="connsiteX7" fmla="*/ 2039218 w 2186457"/>
                <a:gd name="connsiteY7" fmla="*/ 2583048 h 4648200"/>
                <a:gd name="connsiteX8" fmla="*/ 2039218 w 2186457"/>
                <a:gd name="connsiteY8" fmla="*/ 2958186 h 4648200"/>
                <a:gd name="connsiteX9" fmla="*/ 1833975 w 2186457"/>
                <a:gd name="connsiteY9" fmla="*/ 2873333 h 4648200"/>
                <a:gd name="connsiteX10" fmla="*/ 1753663 w 2186457"/>
                <a:gd name="connsiteY10" fmla="*/ 3036340 h 4648200"/>
                <a:gd name="connsiteX11" fmla="*/ 1753663 w 2186457"/>
                <a:gd name="connsiteY11" fmla="*/ 3444973 h 4648200"/>
                <a:gd name="connsiteX12" fmla="*/ 1752600 w 2186457"/>
                <a:gd name="connsiteY12" fmla="*/ 3444973 h 4648200"/>
                <a:gd name="connsiteX13" fmla="*/ 1752600 w 2186457"/>
                <a:gd name="connsiteY13" fmla="*/ 4504942 h 4648200"/>
                <a:gd name="connsiteX14" fmla="*/ 1609342 w 2186457"/>
                <a:gd name="connsiteY14" fmla="*/ 4648200 h 4648200"/>
                <a:gd name="connsiteX15" fmla="*/ 143258 w 2186457"/>
                <a:gd name="connsiteY15" fmla="*/ 4648200 h 4648200"/>
                <a:gd name="connsiteX16" fmla="*/ 0 w 2186457"/>
                <a:gd name="connsiteY16" fmla="*/ 4504942 h 4648200"/>
                <a:gd name="connsiteX17" fmla="*/ 0 w 2186457"/>
                <a:gd name="connsiteY17" fmla="*/ 2000510 h 4648200"/>
                <a:gd name="connsiteX18" fmla="*/ 23800 w 2186457"/>
                <a:gd name="connsiteY18" fmla="*/ 2017786 h 4648200"/>
                <a:gd name="connsiteX19" fmla="*/ 218620 w 2186457"/>
                <a:gd name="connsiteY19" fmla="*/ 2084362 h 4648200"/>
                <a:gd name="connsiteX20" fmla="*/ 218620 w 2186457"/>
                <a:gd name="connsiteY20" fmla="*/ 1613735 h 4648200"/>
                <a:gd name="connsiteX21" fmla="*/ 23800 w 2186457"/>
                <a:gd name="connsiteY21" fmla="*/ 1682674 h 4648200"/>
                <a:gd name="connsiteX22" fmla="*/ 0 w 2186457"/>
                <a:gd name="connsiteY22" fmla="*/ 1700215 h 4648200"/>
                <a:gd name="connsiteX23" fmla="*/ 0 w 2186457"/>
                <a:gd name="connsiteY23" fmla="*/ 143258 h 4648200"/>
                <a:gd name="connsiteX24" fmla="*/ 143258 w 2186457"/>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7" h="4648200">
                  <a:moveTo>
                    <a:pt x="143258" y="0"/>
                  </a:moveTo>
                  <a:lnTo>
                    <a:pt x="1609342" y="0"/>
                  </a:lnTo>
                  <a:cubicBezTo>
                    <a:pt x="1688461" y="0"/>
                    <a:pt x="1752600" y="64139"/>
                    <a:pt x="1752600" y="143258"/>
                  </a:cubicBezTo>
                  <a:lnTo>
                    <a:pt x="1752600" y="2098494"/>
                  </a:lnTo>
                  <a:lnTo>
                    <a:pt x="1753663" y="2098494"/>
                  </a:lnTo>
                  <a:lnTo>
                    <a:pt x="1753663" y="2507127"/>
                  </a:lnTo>
                  <a:cubicBezTo>
                    <a:pt x="1753663" y="2654503"/>
                    <a:pt x="1789357" y="2687997"/>
                    <a:pt x="1833975" y="2670134"/>
                  </a:cubicBezTo>
                  <a:cubicBezTo>
                    <a:pt x="1914287" y="2632173"/>
                    <a:pt x="1925442" y="2565184"/>
                    <a:pt x="2039218" y="2583048"/>
                  </a:cubicBezTo>
                  <a:cubicBezTo>
                    <a:pt x="2235537" y="2614310"/>
                    <a:pt x="2235537" y="2929158"/>
                    <a:pt x="2039218" y="2958186"/>
                  </a:cubicBezTo>
                  <a:cubicBezTo>
                    <a:pt x="1925442" y="2976050"/>
                    <a:pt x="1914287" y="2911294"/>
                    <a:pt x="1833975" y="2873333"/>
                  </a:cubicBezTo>
                  <a:cubicBezTo>
                    <a:pt x="1789357" y="2853237"/>
                    <a:pt x="1753663" y="2888964"/>
                    <a:pt x="1753663" y="3036340"/>
                  </a:cubicBezTo>
                  <a:cubicBezTo>
                    <a:pt x="1753663" y="3444973"/>
                    <a:pt x="1753663" y="3444973"/>
                    <a:pt x="1753663" y="3444973"/>
                  </a:cubicBezTo>
                  <a:lnTo>
                    <a:pt x="1752600" y="3444973"/>
                  </a:lnTo>
                  <a:lnTo>
                    <a:pt x="1752600" y="4504942"/>
                  </a:lnTo>
                  <a:cubicBezTo>
                    <a:pt x="1752600" y="4584061"/>
                    <a:pt x="1688461" y="4648200"/>
                    <a:pt x="1609342" y="4648200"/>
                  </a:cubicBezTo>
                  <a:lnTo>
                    <a:pt x="143258" y="4648200"/>
                  </a:lnTo>
                  <a:cubicBezTo>
                    <a:pt x="64139" y="4648200"/>
                    <a:pt x="0" y="4584061"/>
                    <a:pt x="0" y="4504942"/>
                  </a:cubicBezTo>
                  <a:lnTo>
                    <a:pt x="0" y="2000510"/>
                  </a:lnTo>
                  <a:lnTo>
                    <a:pt x="23800" y="2017786"/>
                  </a:lnTo>
                  <a:cubicBezTo>
                    <a:pt x="76932" y="2059676"/>
                    <a:pt x="111568" y="2101170"/>
                    <a:pt x="218620" y="2084362"/>
                  </a:cubicBezTo>
                  <a:cubicBezTo>
                    <a:pt x="464911" y="2047945"/>
                    <a:pt x="464911" y="1652954"/>
                    <a:pt x="218620" y="1613735"/>
                  </a:cubicBezTo>
                  <a:cubicBezTo>
                    <a:pt x="111568" y="1596926"/>
                    <a:pt x="76932" y="1639997"/>
                    <a:pt x="23800" y="1682674"/>
                  </a:cubicBezTo>
                  <a:lnTo>
                    <a:pt x="0" y="1700215"/>
                  </a:lnTo>
                  <a:lnTo>
                    <a:pt x="0" y="143258"/>
                  </a:lnTo>
                  <a:cubicBezTo>
                    <a:pt x="0" y="64139"/>
                    <a:pt x="64139" y="0"/>
                    <a:pt x="143258"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Text Box 10">
              <a:extLst>
                <a:ext uri="{FF2B5EF4-FFF2-40B4-BE49-F238E27FC236}">
                  <a16:creationId xmlns:a16="http://schemas.microsoft.com/office/drawing/2014/main" id="{8CFE4788-107C-4AB9-8904-D8C61BD797F4}"/>
                </a:ext>
              </a:extLst>
            </p:cNvPr>
            <p:cNvSpPr txBox="1">
              <a:spLocks noChangeArrowheads="1"/>
            </p:cNvSpPr>
            <p:nvPr/>
          </p:nvSpPr>
          <p:spPr bwMode="auto">
            <a:xfrm>
              <a:off x="57373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grpSp>
        <p:nvGrpSpPr>
          <p:cNvPr id="99" name="Group 98">
            <a:extLst>
              <a:ext uri="{FF2B5EF4-FFF2-40B4-BE49-F238E27FC236}">
                <a16:creationId xmlns:a16="http://schemas.microsoft.com/office/drawing/2014/main" id="{A364BCDB-FD67-4D6F-B77D-27229D69F823}"/>
              </a:ext>
            </a:extLst>
          </p:cNvPr>
          <p:cNvGrpSpPr/>
          <p:nvPr/>
        </p:nvGrpSpPr>
        <p:grpSpPr>
          <a:xfrm>
            <a:off x="5219700" y="3014880"/>
            <a:ext cx="2186457" cy="3385920"/>
            <a:chOff x="5219700" y="3014880"/>
            <a:chExt cx="2186457" cy="3385920"/>
          </a:xfrm>
        </p:grpSpPr>
        <p:sp>
          <p:nvSpPr>
            <p:cNvPr id="22" name="Freeform: Shape 21">
              <a:extLst>
                <a:ext uri="{FF2B5EF4-FFF2-40B4-BE49-F238E27FC236}">
                  <a16:creationId xmlns:a16="http://schemas.microsoft.com/office/drawing/2014/main" id="{BF303735-835F-47AE-A9B8-C551A9D10E40}"/>
                </a:ext>
              </a:extLst>
            </p:cNvPr>
            <p:cNvSpPr/>
            <p:nvPr/>
          </p:nvSpPr>
          <p:spPr>
            <a:xfrm>
              <a:off x="5219700" y="3014880"/>
              <a:ext cx="2186457" cy="3385920"/>
            </a:xfrm>
            <a:custGeom>
              <a:avLst/>
              <a:gdLst>
                <a:gd name="connsiteX0" fmla="*/ 0 w 2186457"/>
                <a:gd name="connsiteY0" fmla="*/ 0 h 3385920"/>
                <a:gd name="connsiteX1" fmla="*/ 1752600 w 2186457"/>
                <a:gd name="connsiteY1" fmla="*/ 0 h 3385920"/>
                <a:gd name="connsiteX2" fmla="*/ 1752600 w 2186457"/>
                <a:gd name="connsiteY2" fmla="*/ 836214 h 3385920"/>
                <a:gd name="connsiteX3" fmla="*/ 1753663 w 2186457"/>
                <a:gd name="connsiteY3" fmla="*/ 836214 h 3385920"/>
                <a:gd name="connsiteX4" fmla="*/ 1753663 w 2186457"/>
                <a:gd name="connsiteY4" fmla="*/ 1244847 h 3385920"/>
                <a:gd name="connsiteX5" fmla="*/ 1833975 w 2186457"/>
                <a:gd name="connsiteY5" fmla="*/ 1407854 h 3385920"/>
                <a:gd name="connsiteX6" fmla="*/ 2039218 w 2186457"/>
                <a:gd name="connsiteY6" fmla="*/ 1320768 h 3385920"/>
                <a:gd name="connsiteX7" fmla="*/ 2039218 w 2186457"/>
                <a:gd name="connsiteY7" fmla="*/ 1695906 h 3385920"/>
                <a:gd name="connsiteX8" fmla="*/ 1833975 w 2186457"/>
                <a:gd name="connsiteY8" fmla="*/ 1611053 h 3385920"/>
                <a:gd name="connsiteX9" fmla="*/ 1753663 w 2186457"/>
                <a:gd name="connsiteY9" fmla="*/ 1774060 h 3385920"/>
                <a:gd name="connsiteX10" fmla="*/ 1753663 w 2186457"/>
                <a:gd name="connsiteY10" fmla="*/ 2182693 h 3385920"/>
                <a:gd name="connsiteX11" fmla="*/ 1752600 w 2186457"/>
                <a:gd name="connsiteY11" fmla="*/ 2182693 h 3385920"/>
                <a:gd name="connsiteX12" fmla="*/ 1752600 w 2186457"/>
                <a:gd name="connsiteY12" fmla="*/ 3242662 h 3385920"/>
                <a:gd name="connsiteX13" fmla="*/ 1609342 w 2186457"/>
                <a:gd name="connsiteY13" fmla="*/ 3385920 h 3385920"/>
                <a:gd name="connsiteX14" fmla="*/ 143258 w 2186457"/>
                <a:gd name="connsiteY14" fmla="*/ 3385920 h 3385920"/>
                <a:gd name="connsiteX15" fmla="*/ 0 w 2186457"/>
                <a:gd name="connsiteY15" fmla="*/ 3242662 h 3385920"/>
                <a:gd name="connsiteX16" fmla="*/ 0 w 2186457"/>
                <a:gd name="connsiteY16" fmla="*/ 738230 h 3385920"/>
                <a:gd name="connsiteX17" fmla="*/ 23800 w 2186457"/>
                <a:gd name="connsiteY17" fmla="*/ 755506 h 3385920"/>
                <a:gd name="connsiteX18" fmla="*/ 218620 w 2186457"/>
                <a:gd name="connsiteY18" fmla="*/ 822082 h 3385920"/>
                <a:gd name="connsiteX19" fmla="*/ 218620 w 2186457"/>
                <a:gd name="connsiteY19" fmla="*/ 351455 h 3385920"/>
                <a:gd name="connsiteX20" fmla="*/ 23800 w 2186457"/>
                <a:gd name="connsiteY20" fmla="*/ 420394 h 3385920"/>
                <a:gd name="connsiteX21" fmla="*/ 0 w 2186457"/>
                <a:gd name="connsiteY21" fmla="*/ 437935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7" h="3385920">
                  <a:moveTo>
                    <a:pt x="0" y="0"/>
                  </a:moveTo>
                  <a:lnTo>
                    <a:pt x="1752600" y="0"/>
                  </a:lnTo>
                  <a:lnTo>
                    <a:pt x="1752600" y="836214"/>
                  </a:lnTo>
                  <a:lnTo>
                    <a:pt x="1753663" y="836214"/>
                  </a:lnTo>
                  <a:lnTo>
                    <a:pt x="1753663" y="1244847"/>
                  </a:lnTo>
                  <a:cubicBezTo>
                    <a:pt x="1753663" y="1392223"/>
                    <a:pt x="1789357" y="1425717"/>
                    <a:pt x="1833975" y="1407854"/>
                  </a:cubicBezTo>
                  <a:cubicBezTo>
                    <a:pt x="1914287" y="1369893"/>
                    <a:pt x="1925442" y="1302904"/>
                    <a:pt x="2039218" y="1320768"/>
                  </a:cubicBezTo>
                  <a:cubicBezTo>
                    <a:pt x="2235537" y="1352030"/>
                    <a:pt x="2235537" y="1666878"/>
                    <a:pt x="2039218" y="1695906"/>
                  </a:cubicBezTo>
                  <a:cubicBezTo>
                    <a:pt x="1925442" y="1713770"/>
                    <a:pt x="1914287" y="1649014"/>
                    <a:pt x="1833975" y="1611053"/>
                  </a:cubicBezTo>
                  <a:cubicBezTo>
                    <a:pt x="1789357" y="1590957"/>
                    <a:pt x="1753663" y="1626684"/>
                    <a:pt x="1753663" y="1774060"/>
                  </a:cubicBezTo>
                  <a:cubicBezTo>
                    <a:pt x="1753663" y="2182693"/>
                    <a:pt x="1753663" y="2182693"/>
                    <a:pt x="1753663" y="2182693"/>
                  </a:cubicBezTo>
                  <a:lnTo>
                    <a:pt x="1752600" y="2182693"/>
                  </a:lnTo>
                  <a:lnTo>
                    <a:pt x="1752600" y="3242662"/>
                  </a:lnTo>
                  <a:cubicBezTo>
                    <a:pt x="1752600" y="3321781"/>
                    <a:pt x="1688461" y="3385920"/>
                    <a:pt x="1609342" y="3385920"/>
                  </a:cubicBezTo>
                  <a:lnTo>
                    <a:pt x="143258" y="3385920"/>
                  </a:lnTo>
                  <a:cubicBezTo>
                    <a:pt x="64139" y="3385920"/>
                    <a:pt x="0" y="3321781"/>
                    <a:pt x="0" y="3242662"/>
                  </a:cubicBezTo>
                  <a:lnTo>
                    <a:pt x="0" y="738230"/>
                  </a:lnTo>
                  <a:lnTo>
                    <a:pt x="23800" y="755506"/>
                  </a:lnTo>
                  <a:cubicBezTo>
                    <a:pt x="76932" y="797396"/>
                    <a:pt x="111568" y="838890"/>
                    <a:pt x="218620" y="822082"/>
                  </a:cubicBezTo>
                  <a:cubicBezTo>
                    <a:pt x="464911" y="785665"/>
                    <a:pt x="464911" y="390674"/>
                    <a:pt x="218620" y="351455"/>
                  </a:cubicBezTo>
                  <a:cubicBezTo>
                    <a:pt x="111568" y="334646"/>
                    <a:pt x="76932" y="377717"/>
                    <a:pt x="23800" y="420394"/>
                  </a:cubicBezTo>
                  <a:lnTo>
                    <a:pt x="0" y="437935"/>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BDC2948C-5B02-471C-BCC1-7E330F8E399C}"/>
                </a:ext>
              </a:extLst>
            </p:cNvPr>
            <p:cNvSpPr txBox="1"/>
            <p:nvPr/>
          </p:nvSpPr>
          <p:spPr>
            <a:xfrm>
              <a:off x="52837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 LOREM IPSUM </a:t>
              </a:r>
              <a:r>
                <a:rPr lang="en-US" sz="1500" dirty="0">
                  <a:solidFill>
                    <a:schemeClr val="bg1"/>
                  </a:solidFill>
                  <a:latin typeface="Bernard MT Condensed" panose="02050806060905020404" pitchFamily="18" charset="0"/>
                </a:rPr>
                <a:t>03</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      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72AC8E7A-6464-46F4-A58F-231B845A6C3D}"/>
              </a:ext>
            </a:extLst>
          </p:cNvPr>
          <p:cNvGrpSpPr/>
          <p:nvPr/>
        </p:nvGrpSpPr>
        <p:grpSpPr>
          <a:xfrm>
            <a:off x="3390900" y="1752600"/>
            <a:ext cx="2187460" cy="4648200"/>
            <a:chOff x="3390900" y="1752600"/>
            <a:chExt cx="2187460" cy="4648200"/>
          </a:xfrm>
        </p:grpSpPr>
        <p:sp>
          <p:nvSpPr>
            <p:cNvPr id="33" name="Freeform: Shape 32">
              <a:extLst>
                <a:ext uri="{FF2B5EF4-FFF2-40B4-BE49-F238E27FC236}">
                  <a16:creationId xmlns:a16="http://schemas.microsoft.com/office/drawing/2014/main" id="{38641C24-A49E-4F39-A0EA-B36FC84B0142}"/>
                </a:ext>
              </a:extLst>
            </p:cNvPr>
            <p:cNvSpPr/>
            <p:nvPr/>
          </p:nvSpPr>
          <p:spPr>
            <a:xfrm>
              <a:off x="33909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1184094 h 4648200"/>
                <a:gd name="connsiteX4" fmla="*/ 1754666 w 2187460"/>
                <a:gd name="connsiteY4" fmla="*/ 1184094 h 4648200"/>
                <a:gd name="connsiteX5" fmla="*/ 1754666 w 2187460"/>
                <a:gd name="connsiteY5" fmla="*/ 1592727 h 4648200"/>
                <a:gd name="connsiteX6" fmla="*/ 1834978 w 2187460"/>
                <a:gd name="connsiteY6" fmla="*/ 1755734 h 4648200"/>
                <a:gd name="connsiteX7" fmla="*/ 2040221 w 2187460"/>
                <a:gd name="connsiteY7" fmla="*/ 1668648 h 4648200"/>
                <a:gd name="connsiteX8" fmla="*/ 2040221 w 2187460"/>
                <a:gd name="connsiteY8" fmla="*/ 2043786 h 4648200"/>
                <a:gd name="connsiteX9" fmla="*/ 1834978 w 2187460"/>
                <a:gd name="connsiteY9" fmla="*/ 1958933 h 4648200"/>
                <a:gd name="connsiteX10" fmla="*/ 1754666 w 2187460"/>
                <a:gd name="connsiteY10" fmla="*/ 2121940 h 4648200"/>
                <a:gd name="connsiteX11" fmla="*/ 1754666 w 2187460"/>
                <a:gd name="connsiteY11" fmla="*/ 2530573 h 4648200"/>
                <a:gd name="connsiteX12" fmla="*/ 1752600 w 2187460"/>
                <a:gd name="connsiteY12" fmla="*/ 25305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086110 h 4648200"/>
                <a:gd name="connsiteX18" fmla="*/ 23799 w 2187460"/>
                <a:gd name="connsiteY18" fmla="*/ 1103386 h 4648200"/>
                <a:gd name="connsiteX19" fmla="*/ 218620 w 2187460"/>
                <a:gd name="connsiteY19" fmla="*/ 1169962 h 4648200"/>
                <a:gd name="connsiteX20" fmla="*/ 218620 w 2187460"/>
                <a:gd name="connsiteY20" fmla="*/ 699335 h 4648200"/>
                <a:gd name="connsiteX21" fmla="*/ 23799 w 2187460"/>
                <a:gd name="connsiteY21" fmla="*/ 768274 h 4648200"/>
                <a:gd name="connsiteX22" fmla="*/ 0 w 2187460"/>
                <a:gd name="connsiteY22" fmla="*/ 785815 h 4648200"/>
                <a:gd name="connsiteX23" fmla="*/ 0 w 2187460"/>
                <a:gd name="connsiteY23" fmla="*/ 143258 h 4648200"/>
                <a:gd name="connsiteX24" fmla="*/ 143258 w 2187460"/>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7460" h="4648200">
                  <a:moveTo>
                    <a:pt x="143258" y="0"/>
                  </a:moveTo>
                  <a:lnTo>
                    <a:pt x="1609342" y="0"/>
                  </a:lnTo>
                  <a:cubicBezTo>
                    <a:pt x="1688461" y="0"/>
                    <a:pt x="1752600" y="64139"/>
                    <a:pt x="1752600" y="143258"/>
                  </a:cubicBezTo>
                  <a:lnTo>
                    <a:pt x="1752600" y="1184094"/>
                  </a:lnTo>
                  <a:lnTo>
                    <a:pt x="1754666" y="1184094"/>
                  </a:lnTo>
                  <a:lnTo>
                    <a:pt x="1754666" y="1592727"/>
                  </a:lnTo>
                  <a:cubicBezTo>
                    <a:pt x="1754666" y="1740103"/>
                    <a:pt x="1790360" y="1773597"/>
                    <a:pt x="1834978" y="1755734"/>
                  </a:cubicBezTo>
                  <a:cubicBezTo>
                    <a:pt x="1915290" y="1717773"/>
                    <a:pt x="1926445" y="1650784"/>
                    <a:pt x="2040221" y="1668648"/>
                  </a:cubicBezTo>
                  <a:cubicBezTo>
                    <a:pt x="2236540" y="1699910"/>
                    <a:pt x="2236540" y="2014758"/>
                    <a:pt x="2040221" y="2043786"/>
                  </a:cubicBezTo>
                  <a:cubicBezTo>
                    <a:pt x="1926445" y="2061650"/>
                    <a:pt x="1915290" y="1996894"/>
                    <a:pt x="1834978" y="1958933"/>
                  </a:cubicBezTo>
                  <a:cubicBezTo>
                    <a:pt x="1790360" y="1938837"/>
                    <a:pt x="1754666" y="1974564"/>
                    <a:pt x="1754666" y="2121940"/>
                  </a:cubicBezTo>
                  <a:cubicBezTo>
                    <a:pt x="1754666" y="2530573"/>
                    <a:pt x="1754666" y="2530573"/>
                    <a:pt x="1754666" y="2530573"/>
                  </a:cubicBezTo>
                  <a:lnTo>
                    <a:pt x="1752600" y="2530573"/>
                  </a:lnTo>
                  <a:lnTo>
                    <a:pt x="1752600" y="4504942"/>
                  </a:lnTo>
                  <a:cubicBezTo>
                    <a:pt x="1752600" y="4584061"/>
                    <a:pt x="1688461" y="4648200"/>
                    <a:pt x="1609342" y="4648200"/>
                  </a:cubicBezTo>
                  <a:lnTo>
                    <a:pt x="143258" y="4648200"/>
                  </a:lnTo>
                  <a:cubicBezTo>
                    <a:pt x="64139" y="4648200"/>
                    <a:pt x="0" y="4584061"/>
                    <a:pt x="0" y="4504942"/>
                  </a:cubicBezTo>
                  <a:lnTo>
                    <a:pt x="0" y="1086110"/>
                  </a:lnTo>
                  <a:lnTo>
                    <a:pt x="23799" y="1103386"/>
                  </a:lnTo>
                  <a:cubicBezTo>
                    <a:pt x="76932" y="1145276"/>
                    <a:pt x="111567" y="1186770"/>
                    <a:pt x="218620" y="1169962"/>
                  </a:cubicBezTo>
                  <a:cubicBezTo>
                    <a:pt x="464911" y="1133545"/>
                    <a:pt x="464911" y="738554"/>
                    <a:pt x="218620" y="699335"/>
                  </a:cubicBezTo>
                  <a:cubicBezTo>
                    <a:pt x="111567" y="682526"/>
                    <a:pt x="76932" y="725597"/>
                    <a:pt x="23799" y="768274"/>
                  </a:cubicBezTo>
                  <a:lnTo>
                    <a:pt x="0" y="785815"/>
                  </a:lnTo>
                  <a:lnTo>
                    <a:pt x="0" y="143258"/>
                  </a:lnTo>
                  <a:cubicBezTo>
                    <a:pt x="0" y="64139"/>
                    <a:pt x="64139" y="0"/>
                    <a:pt x="143258"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 Box 10">
              <a:extLst>
                <a:ext uri="{FF2B5EF4-FFF2-40B4-BE49-F238E27FC236}">
                  <a16:creationId xmlns:a16="http://schemas.microsoft.com/office/drawing/2014/main" id="{FA5D6E6D-3108-4437-A631-AB0242505339}"/>
                </a:ext>
              </a:extLst>
            </p:cNvPr>
            <p:cNvSpPr txBox="1">
              <a:spLocks noChangeArrowheads="1"/>
            </p:cNvSpPr>
            <p:nvPr/>
          </p:nvSpPr>
          <p:spPr bwMode="auto">
            <a:xfrm>
              <a:off x="39085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9" name="Group 8">
            <a:extLst>
              <a:ext uri="{FF2B5EF4-FFF2-40B4-BE49-F238E27FC236}">
                <a16:creationId xmlns:a16="http://schemas.microsoft.com/office/drawing/2014/main" id="{82C9F17E-C202-4B68-A8A3-56A15169D228}"/>
              </a:ext>
            </a:extLst>
          </p:cNvPr>
          <p:cNvGrpSpPr/>
          <p:nvPr/>
        </p:nvGrpSpPr>
        <p:grpSpPr>
          <a:xfrm>
            <a:off x="3390900" y="3014880"/>
            <a:ext cx="2187460" cy="3385920"/>
            <a:chOff x="3390900" y="3014880"/>
            <a:chExt cx="2187460" cy="3385920"/>
          </a:xfrm>
        </p:grpSpPr>
        <p:sp>
          <p:nvSpPr>
            <p:cNvPr id="21" name="Freeform: Shape 20">
              <a:extLst>
                <a:ext uri="{FF2B5EF4-FFF2-40B4-BE49-F238E27FC236}">
                  <a16:creationId xmlns:a16="http://schemas.microsoft.com/office/drawing/2014/main" id="{F4DE7473-4E7E-4833-80E5-5BDA2193EEE1}"/>
                </a:ext>
              </a:extLst>
            </p:cNvPr>
            <p:cNvSpPr/>
            <p:nvPr/>
          </p:nvSpPr>
          <p:spPr>
            <a:xfrm>
              <a:off x="3390900" y="3014880"/>
              <a:ext cx="2187460" cy="3385920"/>
            </a:xfrm>
            <a:custGeom>
              <a:avLst/>
              <a:gdLst>
                <a:gd name="connsiteX0" fmla="*/ 0 w 2187460"/>
                <a:gd name="connsiteY0" fmla="*/ 0 h 3385920"/>
                <a:gd name="connsiteX1" fmla="*/ 1754666 w 2187460"/>
                <a:gd name="connsiteY1" fmla="*/ 0 h 3385920"/>
                <a:gd name="connsiteX2" fmla="*/ 1754666 w 2187460"/>
                <a:gd name="connsiteY2" fmla="*/ 330447 h 3385920"/>
                <a:gd name="connsiteX3" fmla="*/ 1834978 w 2187460"/>
                <a:gd name="connsiteY3" fmla="*/ 493454 h 3385920"/>
                <a:gd name="connsiteX4" fmla="*/ 2040221 w 2187460"/>
                <a:gd name="connsiteY4" fmla="*/ 406368 h 3385920"/>
                <a:gd name="connsiteX5" fmla="*/ 2040221 w 2187460"/>
                <a:gd name="connsiteY5" fmla="*/ 781506 h 3385920"/>
                <a:gd name="connsiteX6" fmla="*/ 1834978 w 2187460"/>
                <a:gd name="connsiteY6" fmla="*/ 696653 h 3385920"/>
                <a:gd name="connsiteX7" fmla="*/ 1754666 w 2187460"/>
                <a:gd name="connsiteY7" fmla="*/ 859660 h 3385920"/>
                <a:gd name="connsiteX8" fmla="*/ 1754666 w 2187460"/>
                <a:gd name="connsiteY8" fmla="*/ 1268293 h 3385920"/>
                <a:gd name="connsiteX9" fmla="*/ 1752600 w 2187460"/>
                <a:gd name="connsiteY9" fmla="*/ 1268293 h 3385920"/>
                <a:gd name="connsiteX10" fmla="*/ 1752600 w 2187460"/>
                <a:gd name="connsiteY10" fmla="*/ 3242662 h 3385920"/>
                <a:gd name="connsiteX11" fmla="*/ 1609342 w 2187460"/>
                <a:gd name="connsiteY11" fmla="*/ 3385920 h 3385920"/>
                <a:gd name="connsiteX12" fmla="*/ 143258 w 2187460"/>
                <a:gd name="connsiteY12" fmla="*/ 3385920 h 3385920"/>
                <a:gd name="connsiteX13" fmla="*/ 0 w 2187460"/>
                <a:gd name="connsiteY13"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7460" h="3385920">
                  <a:moveTo>
                    <a:pt x="0" y="0"/>
                  </a:moveTo>
                  <a:lnTo>
                    <a:pt x="1754666" y="0"/>
                  </a:lnTo>
                  <a:lnTo>
                    <a:pt x="1754666" y="330447"/>
                  </a:lnTo>
                  <a:cubicBezTo>
                    <a:pt x="1754666" y="477823"/>
                    <a:pt x="1790360" y="511317"/>
                    <a:pt x="1834978" y="493454"/>
                  </a:cubicBezTo>
                  <a:cubicBezTo>
                    <a:pt x="1915290" y="455493"/>
                    <a:pt x="1926445" y="388504"/>
                    <a:pt x="2040221" y="406368"/>
                  </a:cubicBezTo>
                  <a:cubicBezTo>
                    <a:pt x="2236540" y="437630"/>
                    <a:pt x="2236540" y="752478"/>
                    <a:pt x="2040221" y="781506"/>
                  </a:cubicBezTo>
                  <a:cubicBezTo>
                    <a:pt x="1926445" y="799370"/>
                    <a:pt x="1915290" y="734614"/>
                    <a:pt x="1834978" y="696653"/>
                  </a:cubicBezTo>
                  <a:cubicBezTo>
                    <a:pt x="1790360" y="676557"/>
                    <a:pt x="1754666" y="712284"/>
                    <a:pt x="1754666" y="859660"/>
                  </a:cubicBezTo>
                  <a:cubicBezTo>
                    <a:pt x="1754666" y="1268293"/>
                    <a:pt x="1754666" y="1268293"/>
                    <a:pt x="1754666" y="1268293"/>
                  </a:cubicBezTo>
                  <a:lnTo>
                    <a:pt x="1752600" y="12682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TextBox 91">
              <a:extLst>
                <a:ext uri="{FF2B5EF4-FFF2-40B4-BE49-F238E27FC236}">
                  <a16:creationId xmlns:a16="http://schemas.microsoft.com/office/drawing/2014/main" id="{ED0AA720-AE21-436B-BD3F-A081A9FD58B4}"/>
                </a:ext>
              </a:extLst>
            </p:cNvPr>
            <p:cNvSpPr txBox="1"/>
            <p:nvPr/>
          </p:nvSpPr>
          <p:spPr>
            <a:xfrm>
              <a:off x="34549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4FE16483-B913-469F-824D-F6E584CA9868}"/>
              </a:ext>
            </a:extLst>
          </p:cNvPr>
          <p:cNvGrpSpPr/>
          <p:nvPr/>
        </p:nvGrpSpPr>
        <p:grpSpPr>
          <a:xfrm>
            <a:off x="1562100" y="1752600"/>
            <a:ext cx="2187460" cy="4648200"/>
            <a:chOff x="1562100" y="1752600"/>
            <a:chExt cx="2187460" cy="4648200"/>
          </a:xfrm>
        </p:grpSpPr>
        <p:sp>
          <p:nvSpPr>
            <p:cNvPr id="32" name="Freeform: Shape 31">
              <a:extLst>
                <a:ext uri="{FF2B5EF4-FFF2-40B4-BE49-F238E27FC236}">
                  <a16:creationId xmlns:a16="http://schemas.microsoft.com/office/drawing/2014/main" id="{A3290D45-0383-4879-9521-C476E29CB5D3}"/>
                </a:ext>
              </a:extLst>
            </p:cNvPr>
            <p:cNvSpPr/>
            <p:nvPr/>
          </p:nvSpPr>
          <p:spPr>
            <a:xfrm>
              <a:off x="15621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269694 h 4648200"/>
                <a:gd name="connsiteX4" fmla="*/ 1754666 w 2187460"/>
                <a:gd name="connsiteY4" fmla="*/ 269694 h 4648200"/>
                <a:gd name="connsiteX5" fmla="*/ 1754666 w 2187460"/>
                <a:gd name="connsiteY5" fmla="*/ 678327 h 4648200"/>
                <a:gd name="connsiteX6" fmla="*/ 1834978 w 2187460"/>
                <a:gd name="connsiteY6" fmla="*/ 841334 h 4648200"/>
                <a:gd name="connsiteX7" fmla="*/ 2040221 w 2187460"/>
                <a:gd name="connsiteY7" fmla="*/ 754248 h 4648200"/>
                <a:gd name="connsiteX8" fmla="*/ 2040221 w 2187460"/>
                <a:gd name="connsiteY8" fmla="*/ 1129386 h 4648200"/>
                <a:gd name="connsiteX9" fmla="*/ 1834978 w 2187460"/>
                <a:gd name="connsiteY9" fmla="*/ 1044533 h 4648200"/>
                <a:gd name="connsiteX10" fmla="*/ 1754666 w 2187460"/>
                <a:gd name="connsiteY10" fmla="*/ 1207540 h 4648200"/>
                <a:gd name="connsiteX11" fmla="*/ 1754666 w 2187460"/>
                <a:gd name="connsiteY11" fmla="*/ 1616173 h 4648200"/>
                <a:gd name="connsiteX12" fmla="*/ 1752600 w 2187460"/>
                <a:gd name="connsiteY12" fmla="*/ 16161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43258 h 4648200"/>
                <a:gd name="connsiteX18" fmla="*/ 143258 w 2187460"/>
                <a:gd name="connsiteY18"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7460" h="4648200">
                  <a:moveTo>
                    <a:pt x="143258" y="0"/>
                  </a:moveTo>
                  <a:lnTo>
                    <a:pt x="1609342" y="0"/>
                  </a:lnTo>
                  <a:cubicBezTo>
                    <a:pt x="1688461" y="0"/>
                    <a:pt x="1752600" y="64139"/>
                    <a:pt x="1752600" y="143258"/>
                  </a:cubicBezTo>
                  <a:lnTo>
                    <a:pt x="1752600" y="269694"/>
                  </a:lnTo>
                  <a:lnTo>
                    <a:pt x="1754666" y="269694"/>
                  </a:lnTo>
                  <a:lnTo>
                    <a:pt x="1754666" y="678327"/>
                  </a:lnTo>
                  <a:cubicBezTo>
                    <a:pt x="1754666" y="825703"/>
                    <a:pt x="1790360" y="859197"/>
                    <a:pt x="1834978" y="841334"/>
                  </a:cubicBezTo>
                  <a:cubicBezTo>
                    <a:pt x="1915290" y="803373"/>
                    <a:pt x="1926445" y="736384"/>
                    <a:pt x="2040221" y="754248"/>
                  </a:cubicBezTo>
                  <a:cubicBezTo>
                    <a:pt x="2236540" y="785510"/>
                    <a:pt x="2236540" y="1100358"/>
                    <a:pt x="2040221" y="1129386"/>
                  </a:cubicBezTo>
                  <a:cubicBezTo>
                    <a:pt x="1926445" y="1147250"/>
                    <a:pt x="1915290" y="1082494"/>
                    <a:pt x="1834978" y="1044533"/>
                  </a:cubicBezTo>
                  <a:cubicBezTo>
                    <a:pt x="1790360" y="1024437"/>
                    <a:pt x="1754666" y="1060164"/>
                    <a:pt x="1754666" y="1207540"/>
                  </a:cubicBezTo>
                  <a:cubicBezTo>
                    <a:pt x="1754666" y="1616173"/>
                    <a:pt x="1754666" y="1616173"/>
                    <a:pt x="1754666" y="1616173"/>
                  </a:cubicBezTo>
                  <a:lnTo>
                    <a:pt x="1752600" y="1616173"/>
                  </a:lnTo>
                  <a:lnTo>
                    <a:pt x="1752600" y="4504942"/>
                  </a:lnTo>
                  <a:cubicBezTo>
                    <a:pt x="1752600" y="4584061"/>
                    <a:pt x="1688461" y="4648200"/>
                    <a:pt x="1609342" y="4648200"/>
                  </a:cubicBezTo>
                  <a:lnTo>
                    <a:pt x="143258" y="4648200"/>
                  </a:lnTo>
                  <a:cubicBezTo>
                    <a:pt x="64139" y="4648200"/>
                    <a:pt x="0" y="4584061"/>
                    <a:pt x="0" y="4504942"/>
                  </a:cubicBezTo>
                  <a:lnTo>
                    <a:pt x="0" y="143258"/>
                  </a:lnTo>
                  <a:cubicBezTo>
                    <a:pt x="0" y="64139"/>
                    <a:pt x="64139" y="0"/>
                    <a:pt x="143258"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2C4F853A-0246-437E-B102-E84E05A8D9F1}"/>
                </a:ext>
              </a:extLst>
            </p:cNvPr>
            <p:cNvSpPr txBox="1">
              <a:spLocks noChangeArrowheads="1"/>
            </p:cNvSpPr>
            <p:nvPr/>
          </p:nvSpPr>
          <p:spPr bwMode="auto">
            <a:xfrm>
              <a:off x="20833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grpSp>
        <p:nvGrpSpPr>
          <p:cNvPr id="4" name="Group 3">
            <a:extLst>
              <a:ext uri="{FF2B5EF4-FFF2-40B4-BE49-F238E27FC236}">
                <a16:creationId xmlns:a16="http://schemas.microsoft.com/office/drawing/2014/main" id="{302D8F55-6A3E-4117-8547-B716CA44F841}"/>
              </a:ext>
            </a:extLst>
          </p:cNvPr>
          <p:cNvGrpSpPr/>
          <p:nvPr/>
        </p:nvGrpSpPr>
        <p:grpSpPr>
          <a:xfrm>
            <a:off x="1562100" y="3014880"/>
            <a:ext cx="1754666" cy="3385920"/>
            <a:chOff x="1562100" y="3014880"/>
            <a:chExt cx="1754666" cy="3385920"/>
          </a:xfrm>
        </p:grpSpPr>
        <p:sp>
          <p:nvSpPr>
            <p:cNvPr id="20" name="Freeform: Shape 19">
              <a:extLst>
                <a:ext uri="{FF2B5EF4-FFF2-40B4-BE49-F238E27FC236}">
                  <a16:creationId xmlns:a16="http://schemas.microsoft.com/office/drawing/2014/main" id="{B17C3897-ABBA-4FF9-9951-A4DC825B7D1C}"/>
                </a:ext>
              </a:extLst>
            </p:cNvPr>
            <p:cNvSpPr/>
            <p:nvPr/>
          </p:nvSpPr>
          <p:spPr>
            <a:xfrm>
              <a:off x="1562100" y="3014880"/>
              <a:ext cx="1754666" cy="3385920"/>
            </a:xfrm>
            <a:custGeom>
              <a:avLst/>
              <a:gdLst>
                <a:gd name="connsiteX0" fmla="*/ 0 w 1754666"/>
                <a:gd name="connsiteY0" fmla="*/ 0 h 3385920"/>
                <a:gd name="connsiteX1" fmla="*/ 1754666 w 1754666"/>
                <a:gd name="connsiteY1" fmla="*/ 0 h 3385920"/>
                <a:gd name="connsiteX2" fmla="*/ 1754666 w 1754666"/>
                <a:gd name="connsiteY2" fmla="*/ 17190 h 3385920"/>
                <a:gd name="connsiteX3" fmla="*/ 1754666 w 1754666"/>
                <a:gd name="connsiteY3" fmla="*/ 353893 h 3385920"/>
                <a:gd name="connsiteX4" fmla="*/ 1752600 w 1754666"/>
                <a:gd name="connsiteY4" fmla="*/ 353893 h 3385920"/>
                <a:gd name="connsiteX5" fmla="*/ 1752600 w 1754666"/>
                <a:gd name="connsiteY5" fmla="*/ 3242662 h 3385920"/>
                <a:gd name="connsiteX6" fmla="*/ 1609342 w 1754666"/>
                <a:gd name="connsiteY6" fmla="*/ 3385920 h 3385920"/>
                <a:gd name="connsiteX7" fmla="*/ 143258 w 1754666"/>
                <a:gd name="connsiteY7" fmla="*/ 3385920 h 3385920"/>
                <a:gd name="connsiteX8" fmla="*/ 0 w 1754666"/>
                <a:gd name="connsiteY8"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4666" h="3385920">
                  <a:moveTo>
                    <a:pt x="0" y="0"/>
                  </a:moveTo>
                  <a:lnTo>
                    <a:pt x="1754666" y="0"/>
                  </a:lnTo>
                  <a:lnTo>
                    <a:pt x="1754666" y="17190"/>
                  </a:lnTo>
                  <a:cubicBezTo>
                    <a:pt x="1754666" y="353893"/>
                    <a:pt x="1754666" y="353893"/>
                    <a:pt x="1754666" y="353893"/>
                  </a:cubicBezTo>
                  <a:lnTo>
                    <a:pt x="1752600" y="3538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590855A8-FEC9-4328-8088-9309464FDC3C}"/>
                </a:ext>
              </a:extLst>
            </p:cNvPr>
            <p:cNvSpPr txBox="1"/>
            <p:nvPr/>
          </p:nvSpPr>
          <p:spPr>
            <a:xfrm>
              <a:off x="16261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 name="Group 2">
            <a:extLst>
              <a:ext uri="{FF2B5EF4-FFF2-40B4-BE49-F238E27FC236}">
                <a16:creationId xmlns:a16="http://schemas.microsoft.com/office/drawing/2014/main" id="{B2FD48AA-69A5-48C5-8E3E-1F1B7944CACC}"/>
              </a:ext>
            </a:extLst>
          </p:cNvPr>
          <p:cNvGrpSpPr/>
          <p:nvPr/>
        </p:nvGrpSpPr>
        <p:grpSpPr>
          <a:xfrm>
            <a:off x="1562100" y="5059680"/>
            <a:ext cx="1752600" cy="1341120"/>
            <a:chOff x="1562100" y="5059680"/>
            <a:chExt cx="1752600" cy="1341120"/>
          </a:xfrm>
        </p:grpSpPr>
        <p:sp>
          <p:nvSpPr>
            <p:cNvPr id="25" name="Freeform: Shape 24">
              <a:extLst>
                <a:ext uri="{FF2B5EF4-FFF2-40B4-BE49-F238E27FC236}">
                  <a16:creationId xmlns:a16="http://schemas.microsoft.com/office/drawing/2014/main" id="{42797EE3-9391-4C21-A42E-BBF06FDC80A5}"/>
                </a:ext>
              </a:extLst>
            </p:cNvPr>
            <p:cNvSpPr/>
            <p:nvPr/>
          </p:nvSpPr>
          <p:spPr>
            <a:xfrm>
              <a:off x="15621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7B4F19D4-5403-496B-92AE-7C0048E4F013}"/>
                </a:ext>
              </a:extLst>
            </p:cNvPr>
            <p:cNvGrpSpPr>
              <a:grpSpLocks noChangeAspect="1"/>
            </p:cNvGrpSpPr>
            <p:nvPr/>
          </p:nvGrpSpPr>
          <p:grpSpPr>
            <a:xfrm rot="2700000">
              <a:off x="2083308" y="5365636"/>
              <a:ext cx="731520" cy="731520"/>
              <a:chOff x="3383280" y="274320"/>
              <a:chExt cx="5669280" cy="5669280"/>
            </a:xfrm>
            <a:blipFill dpi="0" rotWithShape="0">
              <a:blip r:embed="rId3"/>
              <a:srcRect/>
              <a:stretch>
                <a:fillRect/>
              </a:stretch>
            </a:blipFill>
          </p:grpSpPr>
          <p:sp>
            <p:nvSpPr>
              <p:cNvPr id="37" name="Rectangle 36">
                <a:extLst>
                  <a:ext uri="{FF2B5EF4-FFF2-40B4-BE49-F238E27FC236}">
                    <a16:creationId xmlns:a16="http://schemas.microsoft.com/office/drawing/2014/main" id="{BE44CE07-FD81-4B4C-ACC3-081F37942BC0}"/>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a:extLst>
                  <a:ext uri="{FF2B5EF4-FFF2-40B4-BE49-F238E27FC236}">
                    <a16:creationId xmlns:a16="http://schemas.microsoft.com/office/drawing/2014/main" id="{B3763B9A-3D29-4099-87DB-4503431EDC33}"/>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398F07B6-5AFE-4DE8-B82C-DF33989A06D9}"/>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a:extLst>
                  <a:ext uri="{FF2B5EF4-FFF2-40B4-BE49-F238E27FC236}">
                    <a16:creationId xmlns:a16="http://schemas.microsoft.com/office/drawing/2014/main" id="{77E733A4-9BB8-49C5-A4CC-1A3D18C0AD1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a:extLst>
                  <a:ext uri="{FF2B5EF4-FFF2-40B4-BE49-F238E27FC236}">
                    <a16:creationId xmlns:a16="http://schemas.microsoft.com/office/drawing/2014/main" id="{E12A3466-70E0-4D7C-9F82-0F42F8B6420D}"/>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a:extLst>
                  <a:ext uri="{FF2B5EF4-FFF2-40B4-BE49-F238E27FC236}">
                    <a16:creationId xmlns:a16="http://schemas.microsoft.com/office/drawing/2014/main" id="{535DDF50-F47B-4E50-AA26-7D50E979FE5F}"/>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5AB7738C-C744-45C9-8B76-C72E639200C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a:extLst>
                  <a:ext uri="{FF2B5EF4-FFF2-40B4-BE49-F238E27FC236}">
                    <a16:creationId xmlns:a16="http://schemas.microsoft.com/office/drawing/2014/main" id="{3BF1A5AF-5F1E-48B5-AE2A-5F584755B1C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a:extLst>
                  <a:ext uri="{FF2B5EF4-FFF2-40B4-BE49-F238E27FC236}">
                    <a16:creationId xmlns:a16="http://schemas.microsoft.com/office/drawing/2014/main" id="{1B81A5D0-81AD-453B-956E-E61B0EFD8DC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7" name="Group 96">
            <a:extLst>
              <a:ext uri="{FF2B5EF4-FFF2-40B4-BE49-F238E27FC236}">
                <a16:creationId xmlns:a16="http://schemas.microsoft.com/office/drawing/2014/main" id="{CBFB336A-CDEF-4620-A0FF-290D64FF219E}"/>
              </a:ext>
            </a:extLst>
          </p:cNvPr>
          <p:cNvGrpSpPr/>
          <p:nvPr/>
        </p:nvGrpSpPr>
        <p:grpSpPr>
          <a:xfrm>
            <a:off x="3390900" y="5059680"/>
            <a:ext cx="1752600" cy="1341120"/>
            <a:chOff x="3390900" y="5059680"/>
            <a:chExt cx="1752600" cy="1341120"/>
          </a:xfrm>
        </p:grpSpPr>
        <p:sp>
          <p:nvSpPr>
            <p:cNvPr id="26" name="Freeform: Shape 25">
              <a:extLst>
                <a:ext uri="{FF2B5EF4-FFF2-40B4-BE49-F238E27FC236}">
                  <a16:creationId xmlns:a16="http://schemas.microsoft.com/office/drawing/2014/main" id="{3B8EBE57-80A2-4418-9936-D5FBE68A33F0}"/>
                </a:ext>
              </a:extLst>
            </p:cNvPr>
            <p:cNvSpPr/>
            <p:nvPr/>
          </p:nvSpPr>
          <p:spPr>
            <a:xfrm>
              <a:off x="33909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 name="Group 46">
              <a:extLst>
                <a:ext uri="{FF2B5EF4-FFF2-40B4-BE49-F238E27FC236}">
                  <a16:creationId xmlns:a16="http://schemas.microsoft.com/office/drawing/2014/main" id="{0DC2ECF5-400D-42DF-8A7F-4555ED8658B6}"/>
                </a:ext>
              </a:extLst>
            </p:cNvPr>
            <p:cNvGrpSpPr>
              <a:grpSpLocks noChangeAspect="1"/>
            </p:cNvGrpSpPr>
            <p:nvPr/>
          </p:nvGrpSpPr>
          <p:grpSpPr>
            <a:xfrm rot="2700000">
              <a:off x="3912108" y="5364480"/>
              <a:ext cx="731520" cy="731520"/>
              <a:chOff x="3383280" y="274320"/>
              <a:chExt cx="5669280" cy="5669280"/>
            </a:xfrm>
            <a:blipFill dpi="0" rotWithShape="0">
              <a:blip r:embed="rId4"/>
              <a:srcRect/>
              <a:stretch>
                <a:fillRect/>
              </a:stretch>
            </a:blipFill>
          </p:grpSpPr>
          <p:sp>
            <p:nvSpPr>
              <p:cNvPr id="48" name="Rectangle 47">
                <a:extLst>
                  <a:ext uri="{FF2B5EF4-FFF2-40B4-BE49-F238E27FC236}">
                    <a16:creationId xmlns:a16="http://schemas.microsoft.com/office/drawing/2014/main" id="{596F42BB-B7A8-45FD-954F-3167934BE23D}"/>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F9EE6780-B209-4573-97C5-C10554F25B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5907F49B-E6AC-4C91-B998-A78D2D859574}"/>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a:extLst>
                  <a:ext uri="{FF2B5EF4-FFF2-40B4-BE49-F238E27FC236}">
                    <a16:creationId xmlns:a16="http://schemas.microsoft.com/office/drawing/2014/main" id="{86F34CA2-CE08-4863-B794-4B1EA6E8072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a:extLst>
                  <a:ext uri="{FF2B5EF4-FFF2-40B4-BE49-F238E27FC236}">
                    <a16:creationId xmlns:a16="http://schemas.microsoft.com/office/drawing/2014/main" id="{B3360A24-4A47-4189-A9A8-0F874F79BEAE}"/>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52">
                <a:extLst>
                  <a:ext uri="{FF2B5EF4-FFF2-40B4-BE49-F238E27FC236}">
                    <a16:creationId xmlns:a16="http://schemas.microsoft.com/office/drawing/2014/main" id="{E6273770-BF48-4989-95F4-C7D245B41C8A}"/>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ectangle 53">
                <a:extLst>
                  <a:ext uri="{FF2B5EF4-FFF2-40B4-BE49-F238E27FC236}">
                    <a16:creationId xmlns:a16="http://schemas.microsoft.com/office/drawing/2014/main" id="{058FCBAF-5663-437E-8EF1-22D03D17DD5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A1365456-9E0D-41EF-9B7E-686EA03E564D}"/>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a:extLst>
                  <a:ext uri="{FF2B5EF4-FFF2-40B4-BE49-F238E27FC236}">
                    <a16:creationId xmlns:a16="http://schemas.microsoft.com/office/drawing/2014/main" id="{5801ED3D-315A-4B72-B566-39862DC0D37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8" name="Group 97">
            <a:extLst>
              <a:ext uri="{FF2B5EF4-FFF2-40B4-BE49-F238E27FC236}">
                <a16:creationId xmlns:a16="http://schemas.microsoft.com/office/drawing/2014/main" id="{FDAC0F34-5AFE-4CD1-BDDD-2BFAE01E474C}"/>
              </a:ext>
            </a:extLst>
          </p:cNvPr>
          <p:cNvGrpSpPr/>
          <p:nvPr/>
        </p:nvGrpSpPr>
        <p:grpSpPr>
          <a:xfrm>
            <a:off x="5219700" y="5059680"/>
            <a:ext cx="1753663" cy="1341120"/>
            <a:chOff x="5219700" y="5059680"/>
            <a:chExt cx="1753663" cy="1341120"/>
          </a:xfrm>
        </p:grpSpPr>
        <p:sp>
          <p:nvSpPr>
            <p:cNvPr id="27" name="Freeform: Shape 26">
              <a:extLst>
                <a:ext uri="{FF2B5EF4-FFF2-40B4-BE49-F238E27FC236}">
                  <a16:creationId xmlns:a16="http://schemas.microsoft.com/office/drawing/2014/main" id="{4BF76FB7-A920-437B-898B-C22385641BC6}"/>
                </a:ext>
              </a:extLst>
            </p:cNvPr>
            <p:cNvSpPr/>
            <p:nvPr/>
          </p:nvSpPr>
          <p:spPr>
            <a:xfrm>
              <a:off x="5219700" y="5059680"/>
              <a:ext cx="1753663" cy="1341120"/>
            </a:xfrm>
            <a:custGeom>
              <a:avLst/>
              <a:gdLst>
                <a:gd name="connsiteX0" fmla="*/ 0 w 1753663"/>
                <a:gd name="connsiteY0" fmla="*/ 0 h 1341120"/>
                <a:gd name="connsiteX1" fmla="*/ 1753663 w 1753663"/>
                <a:gd name="connsiteY1" fmla="*/ 0 h 1341120"/>
                <a:gd name="connsiteX2" fmla="*/ 1753663 w 1753663"/>
                <a:gd name="connsiteY2" fmla="*/ 38129 h 1341120"/>
                <a:gd name="connsiteX3" fmla="*/ 1753663 w 1753663"/>
                <a:gd name="connsiteY3" fmla="*/ 137893 h 1341120"/>
                <a:gd name="connsiteX4" fmla="*/ 1752600 w 1753663"/>
                <a:gd name="connsiteY4" fmla="*/ 137893 h 1341120"/>
                <a:gd name="connsiteX5" fmla="*/ 1752600 w 1753663"/>
                <a:gd name="connsiteY5" fmla="*/ 1197862 h 1341120"/>
                <a:gd name="connsiteX6" fmla="*/ 1609342 w 1753663"/>
                <a:gd name="connsiteY6" fmla="*/ 1341120 h 1341120"/>
                <a:gd name="connsiteX7" fmla="*/ 143258 w 1753663"/>
                <a:gd name="connsiteY7" fmla="*/ 1341120 h 1341120"/>
                <a:gd name="connsiteX8" fmla="*/ 0 w 1753663"/>
                <a:gd name="connsiteY8"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3663" h="1341120">
                  <a:moveTo>
                    <a:pt x="0" y="0"/>
                  </a:moveTo>
                  <a:lnTo>
                    <a:pt x="1753663" y="0"/>
                  </a:lnTo>
                  <a:lnTo>
                    <a:pt x="1753663" y="38129"/>
                  </a:lnTo>
                  <a:cubicBezTo>
                    <a:pt x="1753663" y="137893"/>
                    <a:pt x="1753663" y="137893"/>
                    <a:pt x="1753663" y="137893"/>
                  </a:cubicBezTo>
                  <a:lnTo>
                    <a:pt x="1752600" y="1378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7" name="Group 56">
              <a:extLst>
                <a:ext uri="{FF2B5EF4-FFF2-40B4-BE49-F238E27FC236}">
                  <a16:creationId xmlns:a16="http://schemas.microsoft.com/office/drawing/2014/main" id="{09E166E0-E79E-4420-A140-D3057F85409A}"/>
                </a:ext>
              </a:extLst>
            </p:cNvPr>
            <p:cNvGrpSpPr>
              <a:grpSpLocks noChangeAspect="1"/>
            </p:cNvGrpSpPr>
            <p:nvPr/>
          </p:nvGrpSpPr>
          <p:grpSpPr>
            <a:xfrm rot="2700000">
              <a:off x="5740908" y="5364480"/>
              <a:ext cx="731520" cy="731520"/>
              <a:chOff x="3383280" y="274320"/>
              <a:chExt cx="5669280" cy="5669280"/>
            </a:xfrm>
            <a:blipFill dpi="0" rotWithShape="0">
              <a:blip r:embed="rId5"/>
              <a:srcRect/>
              <a:stretch>
                <a:fillRect/>
              </a:stretch>
            </a:blipFill>
          </p:grpSpPr>
          <p:sp>
            <p:nvSpPr>
              <p:cNvPr id="58" name="Rectangle 57">
                <a:extLst>
                  <a:ext uri="{FF2B5EF4-FFF2-40B4-BE49-F238E27FC236}">
                    <a16:creationId xmlns:a16="http://schemas.microsoft.com/office/drawing/2014/main" id="{96D5973B-9FF1-4B2A-88AF-5434AE87AB1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a:extLst>
                  <a:ext uri="{FF2B5EF4-FFF2-40B4-BE49-F238E27FC236}">
                    <a16:creationId xmlns:a16="http://schemas.microsoft.com/office/drawing/2014/main" id="{73B799C7-1BD4-4B75-9A50-DEE29564065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D93F334-81E2-4EF4-9BB4-5D7B66851101}"/>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a:extLst>
                  <a:ext uri="{FF2B5EF4-FFF2-40B4-BE49-F238E27FC236}">
                    <a16:creationId xmlns:a16="http://schemas.microsoft.com/office/drawing/2014/main" id="{5C427304-43C0-4684-AE4E-AED7D13BC877}"/>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a:extLst>
                  <a:ext uri="{FF2B5EF4-FFF2-40B4-BE49-F238E27FC236}">
                    <a16:creationId xmlns:a16="http://schemas.microsoft.com/office/drawing/2014/main" id="{BD38CAD0-3AE3-4C5C-A3E0-BF5164053BB6}"/>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5479B8DC-644B-4769-9DA4-24FE4170D563}"/>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8C541122-D8FA-4398-ABFA-1265E2E80405}"/>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Rectangle 64">
                <a:extLst>
                  <a:ext uri="{FF2B5EF4-FFF2-40B4-BE49-F238E27FC236}">
                    <a16:creationId xmlns:a16="http://schemas.microsoft.com/office/drawing/2014/main" id="{1FC247E2-11E7-4D47-92CE-F5EA07BB8E54}"/>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Rectangle 65">
                <a:extLst>
                  <a:ext uri="{FF2B5EF4-FFF2-40B4-BE49-F238E27FC236}">
                    <a16:creationId xmlns:a16="http://schemas.microsoft.com/office/drawing/2014/main" id="{7A1C0633-699F-458D-83B5-93BFF5E8A2B5}"/>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1" name="Group 100">
            <a:extLst>
              <a:ext uri="{FF2B5EF4-FFF2-40B4-BE49-F238E27FC236}">
                <a16:creationId xmlns:a16="http://schemas.microsoft.com/office/drawing/2014/main" id="{BC1E4433-1AED-4699-9A1B-AF9234A8E2D9}"/>
              </a:ext>
            </a:extLst>
          </p:cNvPr>
          <p:cNvGrpSpPr/>
          <p:nvPr/>
        </p:nvGrpSpPr>
        <p:grpSpPr>
          <a:xfrm>
            <a:off x="7048500" y="5059680"/>
            <a:ext cx="2186456" cy="1341120"/>
            <a:chOff x="7048500" y="5059680"/>
            <a:chExt cx="2186456" cy="1341120"/>
          </a:xfrm>
        </p:grpSpPr>
        <p:sp>
          <p:nvSpPr>
            <p:cNvPr id="28" name="Freeform: Shape 27">
              <a:extLst>
                <a:ext uri="{FF2B5EF4-FFF2-40B4-BE49-F238E27FC236}">
                  <a16:creationId xmlns:a16="http://schemas.microsoft.com/office/drawing/2014/main" id="{CD329D13-8C08-492C-85F1-8A8F985FCA4D}"/>
                </a:ext>
              </a:extLst>
            </p:cNvPr>
            <p:cNvSpPr/>
            <p:nvPr/>
          </p:nvSpPr>
          <p:spPr>
            <a:xfrm>
              <a:off x="7048500" y="5059680"/>
              <a:ext cx="2186456" cy="1341120"/>
            </a:xfrm>
            <a:custGeom>
              <a:avLst/>
              <a:gdLst>
                <a:gd name="connsiteX0" fmla="*/ 0 w 2186456"/>
                <a:gd name="connsiteY0" fmla="*/ 0 h 1341120"/>
                <a:gd name="connsiteX1" fmla="*/ 1753662 w 2186456"/>
                <a:gd name="connsiteY1" fmla="*/ 0 h 1341120"/>
                <a:gd name="connsiteX2" fmla="*/ 1753662 w 2186456"/>
                <a:gd name="connsiteY2" fmla="*/ 114447 h 1341120"/>
                <a:gd name="connsiteX3" fmla="*/ 1833974 w 2186456"/>
                <a:gd name="connsiteY3" fmla="*/ 277454 h 1341120"/>
                <a:gd name="connsiteX4" fmla="*/ 2039218 w 2186456"/>
                <a:gd name="connsiteY4" fmla="*/ 190368 h 1341120"/>
                <a:gd name="connsiteX5" fmla="*/ 2039218 w 2186456"/>
                <a:gd name="connsiteY5" fmla="*/ 565506 h 1341120"/>
                <a:gd name="connsiteX6" fmla="*/ 1833974 w 2186456"/>
                <a:gd name="connsiteY6" fmla="*/ 480653 h 1341120"/>
                <a:gd name="connsiteX7" fmla="*/ 1753662 w 2186456"/>
                <a:gd name="connsiteY7" fmla="*/ 643660 h 1341120"/>
                <a:gd name="connsiteX8" fmla="*/ 1753662 w 2186456"/>
                <a:gd name="connsiteY8" fmla="*/ 1052293 h 1341120"/>
                <a:gd name="connsiteX9" fmla="*/ 1752600 w 2186456"/>
                <a:gd name="connsiteY9" fmla="*/ 1052293 h 1341120"/>
                <a:gd name="connsiteX10" fmla="*/ 1752600 w 2186456"/>
                <a:gd name="connsiteY10" fmla="*/ 1197862 h 1341120"/>
                <a:gd name="connsiteX11" fmla="*/ 1609342 w 2186456"/>
                <a:gd name="connsiteY11" fmla="*/ 1341120 h 1341120"/>
                <a:gd name="connsiteX12" fmla="*/ 143258 w 2186456"/>
                <a:gd name="connsiteY12" fmla="*/ 1341120 h 1341120"/>
                <a:gd name="connsiteX13" fmla="*/ 0 w 2186456"/>
                <a:gd name="connsiteY13"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6456" h="1341120">
                  <a:moveTo>
                    <a:pt x="0" y="0"/>
                  </a:moveTo>
                  <a:lnTo>
                    <a:pt x="1753662" y="0"/>
                  </a:lnTo>
                  <a:lnTo>
                    <a:pt x="1753662" y="114447"/>
                  </a:lnTo>
                  <a:cubicBezTo>
                    <a:pt x="1753662" y="261823"/>
                    <a:pt x="1789356" y="295317"/>
                    <a:pt x="1833974" y="277454"/>
                  </a:cubicBezTo>
                  <a:cubicBezTo>
                    <a:pt x="1914286" y="239493"/>
                    <a:pt x="1925442" y="172504"/>
                    <a:pt x="2039218" y="190368"/>
                  </a:cubicBezTo>
                  <a:cubicBezTo>
                    <a:pt x="2235536" y="221630"/>
                    <a:pt x="2235536" y="536478"/>
                    <a:pt x="2039218" y="565506"/>
                  </a:cubicBezTo>
                  <a:cubicBezTo>
                    <a:pt x="1925442" y="583370"/>
                    <a:pt x="1914286" y="518614"/>
                    <a:pt x="1833974" y="480653"/>
                  </a:cubicBezTo>
                  <a:cubicBezTo>
                    <a:pt x="1789356" y="460557"/>
                    <a:pt x="1753662" y="496284"/>
                    <a:pt x="1753662" y="643660"/>
                  </a:cubicBezTo>
                  <a:cubicBezTo>
                    <a:pt x="1753662" y="1052293"/>
                    <a:pt x="1753662" y="1052293"/>
                    <a:pt x="1753662" y="1052293"/>
                  </a:cubicBezTo>
                  <a:lnTo>
                    <a:pt x="1752600" y="10522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7" name="Group 66">
              <a:extLst>
                <a:ext uri="{FF2B5EF4-FFF2-40B4-BE49-F238E27FC236}">
                  <a16:creationId xmlns:a16="http://schemas.microsoft.com/office/drawing/2014/main" id="{29018540-27F4-45EE-A8F3-8759BCA0E312}"/>
                </a:ext>
              </a:extLst>
            </p:cNvPr>
            <p:cNvGrpSpPr>
              <a:grpSpLocks noChangeAspect="1"/>
            </p:cNvGrpSpPr>
            <p:nvPr/>
          </p:nvGrpSpPr>
          <p:grpSpPr>
            <a:xfrm rot="2700000">
              <a:off x="7569708" y="5364480"/>
              <a:ext cx="731520" cy="731520"/>
              <a:chOff x="3383280" y="274320"/>
              <a:chExt cx="5669280" cy="5669280"/>
            </a:xfrm>
            <a:blipFill dpi="0" rotWithShape="0">
              <a:blip r:embed="rId6"/>
              <a:srcRect/>
              <a:stretch>
                <a:fillRect/>
              </a:stretch>
            </a:blipFill>
          </p:grpSpPr>
          <p:sp>
            <p:nvSpPr>
              <p:cNvPr id="68" name="Rectangle 67">
                <a:extLst>
                  <a:ext uri="{FF2B5EF4-FFF2-40B4-BE49-F238E27FC236}">
                    <a16:creationId xmlns:a16="http://schemas.microsoft.com/office/drawing/2014/main" id="{BCDC997A-EA86-4223-9383-063CB6C0C3D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68">
                <a:extLst>
                  <a:ext uri="{FF2B5EF4-FFF2-40B4-BE49-F238E27FC236}">
                    <a16:creationId xmlns:a16="http://schemas.microsoft.com/office/drawing/2014/main" id="{FFA4AD60-8AC1-4042-BA1B-137DEF4E513B}"/>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911F43EC-9831-44FA-9828-550844A5C06F}"/>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715AEBE3-8D3E-4B87-9BBF-8EC1AB9AC82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Rectangle 71">
                <a:extLst>
                  <a:ext uri="{FF2B5EF4-FFF2-40B4-BE49-F238E27FC236}">
                    <a16:creationId xmlns:a16="http://schemas.microsoft.com/office/drawing/2014/main" id="{CFCB074D-AB7E-45E7-BBC5-E67425598D5F}"/>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72">
                <a:extLst>
                  <a:ext uri="{FF2B5EF4-FFF2-40B4-BE49-F238E27FC236}">
                    <a16:creationId xmlns:a16="http://schemas.microsoft.com/office/drawing/2014/main" id="{8AAF8D69-8BB3-43B5-91DF-D419BC414F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Rectangle 73">
                <a:extLst>
                  <a:ext uri="{FF2B5EF4-FFF2-40B4-BE49-F238E27FC236}">
                    <a16:creationId xmlns:a16="http://schemas.microsoft.com/office/drawing/2014/main" id="{35368BC8-0CD8-4FAC-8258-89D7EC48AD81}"/>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74">
                <a:extLst>
                  <a:ext uri="{FF2B5EF4-FFF2-40B4-BE49-F238E27FC236}">
                    <a16:creationId xmlns:a16="http://schemas.microsoft.com/office/drawing/2014/main" id="{B2DC2018-8992-4890-97A9-AC5A16445F12}"/>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75">
                <a:extLst>
                  <a:ext uri="{FF2B5EF4-FFF2-40B4-BE49-F238E27FC236}">
                    <a16:creationId xmlns:a16="http://schemas.microsoft.com/office/drawing/2014/main" id="{063BE76D-1282-4383-BE59-BF974C9D3B8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4" name="Group 103">
            <a:extLst>
              <a:ext uri="{FF2B5EF4-FFF2-40B4-BE49-F238E27FC236}">
                <a16:creationId xmlns:a16="http://schemas.microsoft.com/office/drawing/2014/main" id="{DF115E0C-AD8D-4C2D-8B02-2AF35F12DD4F}"/>
              </a:ext>
            </a:extLst>
          </p:cNvPr>
          <p:cNvGrpSpPr/>
          <p:nvPr/>
        </p:nvGrpSpPr>
        <p:grpSpPr>
          <a:xfrm>
            <a:off x="8877300" y="5059680"/>
            <a:ext cx="1752600" cy="1341120"/>
            <a:chOff x="8877300" y="5059680"/>
            <a:chExt cx="1752600" cy="1341120"/>
          </a:xfrm>
        </p:grpSpPr>
        <p:sp>
          <p:nvSpPr>
            <p:cNvPr id="29" name="Freeform: Shape 28">
              <a:extLst>
                <a:ext uri="{FF2B5EF4-FFF2-40B4-BE49-F238E27FC236}">
                  <a16:creationId xmlns:a16="http://schemas.microsoft.com/office/drawing/2014/main" id="{1B91A75B-A1A8-43BB-835B-390AA5EA8ED3}"/>
                </a:ext>
              </a:extLst>
            </p:cNvPr>
            <p:cNvSpPr/>
            <p:nvPr/>
          </p:nvSpPr>
          <p:spPr>
            <a:xfrm>
              <a:off x="88773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 name="connsiteX6" fmla="*/ 0 w 1752600"/>
                <a:gd name="connsiteY6" fmla="*/ 522958 h 1341120"/>
                <a:gd name="connsiteX7" fmla="*/ 22796 w 1752600"/>
                <a:gd name="connsiteY7" fmla="*/ 539506 h 1341120"/>
                <a:gd name="connsiteX8" fmla="*/ 217617 w 1752600"/>
                <a:gd name="connsiteY8" fmla="*/ 606082 h 1341120"/>
                <a:gd name="connsiteX9" fmla="*/ 217617 w 1752600"/>
                <a:gd name="connsiteY9" fmla="*/ 135455 h 1341120"/>
                <a:gd name="connsiteX10" fmla="*/ 22796 w 1752600"/>
                <a:gd name="connsiteY10" fmla="*/ 204394 h 1341120"/>
                <a:gd name="connsiteX11" fmla="*/ 0 w 1752600"/>
                <a:gd name="connsiteY11" fmla="*/ 221196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lnTo>
                    <a:pt x="0" y="522958"/>
                  </a:lnTo>
                  <a:lnTo>
                    <a:pt x="22796" y="539506"/>
                  </a:lnTo>
                  <a:cubicBezTo>
                    <a:pt x="75929" y="581396"/>
                    <a:pt x="110564" y="622890"/>
                    <a:pt x="217617" y="606082"/>
                  </a:cubicBezTo>
                  <a:cubicBezTo>
                    <a:pt x="463908" y="569665"/>
                    <a:pt x="463908" y="174674"/>
                    <a:pt x="217617" y="135455"/>
                  </a:cubicBezTo>
                  <a:cubicBezTo>
                    <a:pt x="110564" y="118646"/>
                    <a:pt x="75929" y="161717"/>
                    <a:pt x="22796" y="204394"/>
                  </a:cubicBezTo>
                  <a:lnTo>
                    <a:pt x="0" y="2211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7" name="Group 76">
              <a:extLst>
                <a:ext uri="{FF2B5EF4-FFF2-40B4-BE49-F238E27FC236}">
                  <a16:creationId xmlns:a16="http://schemas.microsoft.com/office/drawing/2014/main" id="{D8CE32F1-F108-4EBF-9C2E-DF4FB0C33796}"/>
                </a:ext>
              </a:extLst>
            </p:cNvPr>
            <p:cNvGrpSpPr>
              <a:grpSpLocks noChangeAspect="1"/>
            </p:cNvGrpSpPr>
            <p:nvPr/>
          </p:nvGrpSpPr>
          <p:grpSpPr>
            <a:xfrm rot="2700000">
              <a:off x="9398508" y="5364480"/>
              <a:ext cx="731520" cy="731520"/>
              <a:chOff x="3383280" y="274320"/>
              <a:chExt cx="5669280" cy="5669280"/>
            </a:xfrm>
            <a:blipFill dpi="0" rotWithShape="0">
              <a:blip r:embed="rId7"/>
              <a:srcRect/>
              <a:stretch>
                <a:fillRect/>
              </a:stretch>
            </a:blipFill>
          </p:grpSpPr>
          <p:sp>
            <p:nvSpPr>
              <p:cNvPr id="78" name="Rectangle 77">
                <a:extLst>
                  <a:ext uri="{FF2B5EF4-FFF2-40B4-BE49-F238E27FC236}">
                    <a16:creationId xmlns:a16="http://schemas.microsoft.com/office/drawing/2014/main" id="{D19DC6F5-C951-4FD5-B232-B0E60795C7F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9C400B5C-C6D3-455A-B3DC-A10CE7DF18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455BCD3D-DD44-47CF-8326-45783A7824C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80">
                <a:extLst>
                  <a:ext uri="{FF2B5EF4-FFF2-40B4-BE49-F238E27FC236}">
                    <a16:creationId xmlns:a16="http://schemas.microsoft.com/office/drawing/2014/main" id="{C114F70B-E732-4532-A9EA-0040B943E359}"/>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Rectangle 81">
                <a:extLst>
                  <a:ext uri="{FF2B5EF4-FFF2-40B4-BE49-F238E27FC236}">
                    <a16:creationId xmlns:a16="http://schemas.microsoft.com/office/drawing/2014/main" id="{2E01D8A6-A145-428E-84B1-7F9D3BDBA453}"/>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82">
                <a:extLst>
                  <a:ext uri="{FF2B5EF4-FFF2-40B4-BE49-F238E27FC236}">
                    <a16:creationId xmlns:a16="http://schemas.microsoft.com/office/drawing/2014/main" id="{6BF3317C-B338-4EC6-A474-25174CF27362}"/>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Rectangle 83">
                <a:extLst>
                  <a:ext uri="{FF2B5EF4-FFF2-40B4-BE49-F238E27FC236}">
                    <a16:creationId xmlns:a16="http://schemas.microsoft.com/office/drawing/2014/main" id="{5B0EE86F-91A9-4B3C-9CAC-BB16C46DC832}"/>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Rectangle 84">
                <a:extLst>
                  <a:ext uri="{FF2B5EF4-FFF2-40B4-BE49-F238E27FC236}">
                    <a16:creationId xmlns:a16="http://schemas.microsoft.com/office/drawing/2014/main" id="{5818D3ED-C1E3-417B-924B-274F002B1DD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Rectangle 85">
                <a:extLst>
                  <a:ext uri="{FF2B5EF4-FFF2-40B4-BE49-F238E27FC236}">
                    <a16:creationId xmlns:a16="http://schemas.microsoft.com/office/drawing/2014/main" id="{7DF027A9-5793-403B-B4C7-0FEAE8E2BBF9}"/>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96" name="TextBox 95">
            <a:extLst>
              <a:ext uri="{FF2B5EF4-FFF2-40B4-BE49-F238E27FC236}">
                <a16:creationId xmlns:a16="http://schemas.microsoft.com/office/drawing/2014/main" id="{69C18CB9-9F85-41E1-817F-DC2158EDC4F2}"/>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7391333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wipe(left)">
                                      <p:cBhvr>
                                        <p:cTn id="7" dur="1000"/>
                                        <p:tgtEl>
                                          <p:spTgt spid="96"/>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1000" fill="hold"/>
                                        <p:tgtEl>
                                          <p:spTgt spid="7"/>
                                        </p:tgtEl>
                                        <p:attrNameLst>
                                          <p:attrName>ppt_w</p:attrName>
                                        </p:attrNameLst>
                                      </p:cBhvr>
                                      <p:tavLst>
                                        <p:tav tm="0">
                                          <p:val>
                                            <p:fltVal val="0"/>
                                          </p:val>
                                        </p:tav>
                                        <p:tav tm="100000">
                                          <p:val>
                                            <p:strVal val="#ppt_w"/>
                                          </p:val>
                                        </p:tav>
                                      </p:tavLst>
                                    </p:anim>
                                    <p:anim calcmode="lin" valueType="num">
                                      <p:cBhvr>
                                        <p:cTn id="12" dur="1000" fill="hold"/>
                                        <p:tgtEl>
                                          <p:spTgt spid="7"/>
                                        </p:tgtEl>
                                        <p:attrNameLst>
                                          <p:attrName>ppt_h</p:attrName>
                                        </p:attrNameLst>
                                      </p:cBhvr>
                                      <p:tavLst>
                                        <p:tav tm="0">
                                          <p:val>
                                            <p:fltVal val="0"/>
                                          </p:val>
                                        </p:tav>
                                        <p:tav tm="100000">
                                          <p:val>
                                            <p:strVal val="#ppt_h"/>
                                          </p:val>
                                        </p:tav>
                                      </p:tavLst>
                                    </p:anim>
                                    <p:anim calcmode="lin" valueType="num">
                                      <p:cBhvr>
                                        <p:cTn id="13" dur="1000" fill="hold"/>
                                        <p:tgtEl>
                                          <p:spTgt spid="7"/>
                                        </p:tgtEl>
                                        <p:attrNameLst>
                                          <p:attrName>style.rotation</p:attrName>
                                        </p:attrNameLst>
                                      </p:cBhvr>
                                      <p:tavLst>
                                        <p:tav tm="0">
                                          <p:val>
                                            <p:fltVal val="90"/>
                                          </p:val>
                                        </p:tav>
                                        <p:tav tm="100000">
                                          <p:val>
                                            <p:fltVal val="0"/>
                                          </p:val>
                                        </p:tav>
                                      </p:tavLst>
                                    </p:anim>
                                    <p:animEffect transition="in" filter="fade">
                                      <p:cBhvr>
                                        <p:cTn id="14" dur="1000"/>
                                        <p:tgtEl>
                                          <p:spTgt spid="7"/>
                                        </p:tgtEl>
                                      </p:cBhvr>
                                    </p:animEffect>
                                  </p:childTnLst>
                                </p:cTn>
                              </p:par>
                            </p:childTnLst>
                          </p:cTn>
                        </p:par>
                        <p:par>
                          <p:cTn id="15" fill="hold">
                            <p:stCondLst>
                              <p:cond delay="2000"/>
                            </p:stCondLst>
                            <p:childTnLst>
                              <p:par>
                                <p:cTn id="16" presetID="22" presetClass="entr" presetSubtype="4"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wipe(down)">
                                      <p:cBhvr>
                                        <p:cTn id="18" dur="500"/>
                                        <p:tgtEl>
                                          <p:spTgt spid="3"/>
                                        </p:tgtEl>
                                      </p:cBhvr>
                                    </p:animEffect>
                                  </p:childTnLst>
                                </p:cTn>
                              </p:par>
                              <p:par>
                                <p:cTn id="19" presetID="22" presetClass="entr" presetSubtype="4"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down)">
                                      <p:cBhvr>
                                        <p:cTn id="21" dur="1000"/>
                                        <p:tgtEl>
                                          <p:spTgt spid="4"/>
                                        </p:tgtEl>
                                      </p:cBhvr>
                                    </p:animEffect>
                                  </p:childTnLst>
                                </p:cTn>
                              </p:par>
                            </p:childTnLst>
                          </p:cTn>
                        </p:par>
                        <p:par>
                          <p:cTn id="22" fill="hold">
                            <p:stCondLst>
                              <p:cond delay="3000"/>
                            </p:stCondLst>
                            <p:childTnLst>
                              <p:par>
                                <p:cTn id="23" presetID="31" presetClass="entr" presetSubtype="0" fill="hold"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1000" fill="hold"/>
                                        <p:tgtEl>
                                          <p:spTgt spid="8"/>
                                        </p:tgtEl>
                                        <p:attrNameLst>
                                          <p:attrName>ppt_w</p:attrName>
                                        </p:attrNameLst>
                                      </p:cBhvr>
                                      <p:tavLst>
                                        <p:tav tm="0">
                                          <p:val>
                                            <p:fltVal val="0"/>
                                          </p:val>
                                        </p:tav>
                                        <p:tav tm="100000">
                                          <p:val>
                                            <p:strVal val="#ppt_w"/>
                                          </p:val>
                                        </p:tav>
                                      </p:tavLst>
                                    </p:anim>
                                    <p:anim calcmode="lin" valueType="num">
                                      <p:cBhvr>
                                        <p:cTn id="26" dur="1000" fill="hold"/>
                                        <p:tgtEl>
                                          <p:spTgt spid="8"/>
                                        </p:tgtEl>
                                        <p:attrNameLst>
                                          <p:attrName>ppt_h</p:attrName>
                                        </p:attrNameLst>
                                      </p:cBhvr>
                                      <p:tavLst>
                                        <p:tav tm="0">
                                          <p:val>
                                            <p:fltVal val="0"/>
                                          </p:val>
                                        </p:tav>
                                        <p:tav tm="100000">
                                          <p:val>
                                            <p:strVal val="#ppt_h"/>
                                          </p:val>
                                        </p:tav>
                                      </p:tavLst>
                                    </p:anim>
                                    <p:anim calcmode="lin" valueType="num">
                                      <p:cBhvr>
                                        <p:cTn id="27" dur="1000" fill="hold"/>
                                        <p:tgtEl>
                                          <p:spTgt spid="8"/>
                                        </p:tgtEl>
                                        <p:attrNameLst>
                                          <p:attrName>style.rotation</p:attrName>
                                        </p:attrNameLst>
                                      </p:cBhvr>
                                      <p:tavLst>
                                        <p:tav tm="0">
                                          <p:val>
                                            <p:fltVal val="90"/>
                                          </p:val>
                                        </p:tav>
                                        <p:tav tm="100000">
                                          <p:val>
                                            <p:fltVal val="0"/>
                                          </p:val>
                                        </p:tav>
                                      </p:tavLst>
                                    </p:anim>
                                    <p:animEffect transition="in" filter="fade">
                                      <p:cBhvr>
                                        <p:cTn id="28" dur="1000"/>
                                        <p:tgtEl>
                                          <p:spTgt spid="8"/>
                                        </p:tgtEl>
                                      </p:cBhvr>
                                    </p:animEffect>
                                  </p:childTnLst>
                                </p:cTn>
                              </p:par>
                            </p:childTnLst>
                          </p:cTn>
                        </p:par>
                        <p:par>
                          <p:cTn id="29" fill="hold">
                            <p:stCondLst>
                              <p:cond delay="4000"/>
                            </p:stCondLst>
                            <p:childTnLst>
                              <p:par>
                                <p:cTn id="30" presetID="22" presetClass="entr" presetSubtype="4" fill="hold" nodeType="afterEffect">
                                  <p:stCondLst>
                                    <p:cond delay="0"/>
                                  </p:stCondLst>
                                  <p:childTnLst>
                                    <p:set>
                                      <p:cBhvr>
                                        <p:cTn id="31" dur="1" fill="hold">
                                          <p:stCondLst>
                                            <p:cond delay="0"/>
                                          </p:stCondLst>
                                        </p:cTn>
                                        <p:tgtEl>
                                          <p:spTgt spid="97"/>
                                        </p:tgtEl>
                                        <p:attrNameLst>
                                          <p:attrName>style.visibility</p:attrName>
                                        </p:attrNameLst>
                                      </p:cBhvr>
                                      <p:to>
                                        <p:strVal val="visible"/>
                                      </p:to>
                                    </p:set>
                                    <p:animEffect transition="in" filter="wipe(down)">
                                      <p:cBhvr>
                                        <p:cTn id="32" dur="500"/>
                                        <p:tgtEl>
                                          <p:spTgt spid="97"/>
                                        </p:tgtEl>
                                      </p:cBhvr>
                                    </p:animEffect>
                                  </p:childTnLst>
                                </p:cTn>
                              </p:par>
                              <p:par>
                                <p:cTn id="33" presetID="22" presetClass="entr" presetSubtype="4"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down)">
                                      <p:cBhvr>
                                        <p:cTn id="35" dur="1000"/>
                                        <p:tgtEl>
                                          <p:spTgt spid="9"/>
                                        </p:tgtEl>
                                      </p:cBhvr>
                                    </p:animEffect>
                                  </p:childTnLst>
                                </p:cTn>
                              </p:par>
                            </p:childTnLst>
                          </p:cTn>
                        </p:par>
                        <p:par>
                          <p:cTn id="36" fill="hold">
                            <p:stCondLst>
                              <p:cond delay="5000"/>
                            </p:stCondLst>
                            <p:childTnLst>
                              <p:par>
                                <p:cTn id="37" presetID="31" presetClass="entr" presetSubtype="0" fill="hold" nodeType="after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p:cTn id="39" dur="1000" fill="hold"/>
                                        <p:tgtEl>
                                          <p:spTgt spid="100"/>
                                        </p:tgtEl>
                                        <p:attrNameLst>
                                          <p:attrName>ppt_w</p:attrName>
                                        </p:attrNameLst>
                                      </p:cBhvr>
                                      <p:tavLst>
                                        <p:tav tm="0">
                                          <p:val>
                                            <p:fltVal val="0"/>
                                          </p:val>
                                        </p:tav>
                                        <p:tav tm="100000">
                                          <p:val>
                                            <p:strVal val="#ppt_w"/>
                                          </p:val>
                                        </p:tav>
                                      </p:tavLst>
                                    </p:anim>
                                    <p:anim calcmode="lin" valueType="num">
                                      <p:cBhvr>
                                        <p:cTn id="40" dur="1000" fill="hold"/>
                                        <p:tgtEl>
                                          <p:spTgt spid="100"/>
                                        </p:tgtEl>
                                        <p:attrNameLst>
                                          <p:attrName>ppt_h</p:attrName>
                                        </p:attrNameLst>
                                      </p:cBhvr>
                                      <p:tavLst>
                                        <p:tav tm="0">
                                          <p:val>
                                            <p:fltVal val="0"/>
                                          </p:val>
                                        </p:tav>
                                        <p:tav tm="100000">
                                          <p:val>
                                            <p:strVal val="#ppt_h"/>
                                          </p:val>
                                        </p:tav>
                                      </p:tavLst>
                                    </p:anim>
                                    <p:anim calcmode="lin" valueType="num">
                                      <p:cBhvr>
                                        <p:cTn id="41" dur="1000" fill="hold"/>
                                        <p:tgtEl>
                                          <p:spTgt spid="100"/>
                                        </p:tgtEl>
                                        <p:attrNameLst>
                                          <p:attrName>style.rotation</p:attrName>
                                        </p:attrNameLst>
                                      </p:cBhvr>
                                      <p:tavLst>
                                        <p:tav tm="0">
                                          <p:val>
                                            <p:fltVal val="90"/>
                                          </p:val>
                                        </p:tav>
                                        <p:tav tm="100000">
                                          <p:val>
                                            <p:fltVal val="0"/>
                                          </p:val>
                                        </p:tav>
                                      </p:tavLst>
                                    </p:anim>
                                    <p:animEffect transition="in" filter="fade">
                                      <p:cBhvr>
                                        <p:cTn id="42" dur="1000"/>
                                        <p:tgtEl>
                                          <p:spTgt spid="100"/>
                                        </p:tgtEl>
                                      </p:cBhvr>
                                    </p:animEffect>
                                  </p:childTnLst>
                                </p:cTn>
                              </p:par>
                            </p:childTnLst>
                          </p:cTn>
                        </p:par>
                        <p:par>
                          <p:cTn id="43" fill="hold">
                            <p:stCondLst>
                              <p:cond delay="6000"/>
                            </p:stCondLst>
                            <p:childTnLst>
                              <p:par>
                                <p:cTn id="44" presetID="22" presetClass="entr" presetSubtype="4" fill="hold" nodeType="afterEffect">
                                  <p:stCondLst>
                                    <p:cond delay="0"/>
                                  </p:stCondLst>
                                  <p:childTnLst>
                                    <p:set>
                                      <p:cBhvr>
                                        <p:cTn id="45" dur="1" fill="hold">
                                          <p:stCondLst>
                                            <p:cond delay="0"/>
                                          </p:stCondLst>
                                        </p:cTn>
                                        <p:tgtEl>
                                          <p:spTgt spid="98"/>
                                        </p:tgtEl>
                                        <p:attrNameLst>
                                          <p:attrName>style.visibility</p:attrName>
                                        </p:attrNameLst>
                                      </p:cBhvr>
                                      <p:to>
                                        <p:strVal val="visible"/>
                                      </p:to>
                                    </p:set>
                                    <p:animEffect transition="in" filter="wipe(down)">
                                      <p:cBhvr>
                                        <p:cTn id="46" dur="500"/>
                                        <p:tgtEl>
                                          <p:spTgt spid="98"/>
                                        </p:tgtEl>
                                      </p:cBhvr>
                                    </p:animEffect>
                                  </p:childTnLst>
                                </p:cTn>
                              </p:par>
                              <p:par>
                                <p:cTn id="47" presetID="22" presetClass="entr" presetSubtype="4" fill="hold" nodeType="withEffect">
                                  <p:stCondLst>
                                    <p:cond delay="0"/>
                                  </p:stCondLst>
                                  <p:childTnLst>
                                    <p:set>
                                      <p:cBhvr>
                                        <p:cTn id="48" dur="1" fill="hold">
                                          <p:stCondLst>
                                            <p:cond delay="0"/>
                                          </p:stCondLst>
                                        </p:cTn>
                                        <p:tgtEl>
                                          <p:spTgt spid="99"/>
                                        </p:tgtEl>
                                        <p:attrNameLst>
                                          <p:attrName>style.visibility</p:attrName>
                                        </p:attrNameLst>
                                      </p:cBhvr>
                                      <p:to>
                                        <p:strVal val="visible"/>
                                      </p:to>
                                    </p:set>
                                    <p:animEffect transition="in" filter="wipe(down)">
                                      <p:cBhvr>
                                        <p:cTn id="49" dur="1000"/>
                                        <p:tgtEl>
                                          <p:spTgt spid="99"/>
                                        </p:tgtEl>
                                      </p:cBhvr>
                                    </p:animEffect>
                                  </p:childTnLst>
                                </p:cTn>
                              </p:par>
                            </p:childTnLst>
                          </p:cTn>
                        </p:par>
                        <p:par>
                          <p:cTn id="50" fill="hold">
                            <p:stCondLst>
                              <p:cond delay="7000"/>
                            </p:stCondLst>
                            <p:childTnLst>
                              <p:par>
                                <p:cTn id="51" presetID="31" presetClass="entr" presetSubtype="0" fill="hold" nodeType="afterEffect">
                                  <p:stCondLst>
                                    <p:cond delay="0"/>
                                  </p:stCondLst>
                                  <p:childTnLst>
                                    <p:set>
                                      <p:cBhvr>
                                        <p:cTn id="52" dur="1" fill="hold">
                                          <p:stCondLst>
                                            <p:cond delay="0"/>
                                          </p:stCondLst>
                                        </p:cTn>
                                        <p:tgtEl>
                                          <p:spTgt spid="103"/>
                                        </p:tgtEl>
                                        <p:attrNameLst>
                                          <p:attrName>style.visibility</p:attrName>
                                        </p:attrNameLst>
                                      </p:cBhvr>
                                      <p:to>
                                        <p:strVal val="visible"/>
                                      </p:to>
                                    </p:set>
                                    <p:anim calcmode="lin" valueType="num">
                                      <p:cBhvr>
                                        <p:cTn id="53" dur="1000" fill="hold"/>
                                        <p:tgtEl>
                                          <p:spTgt spid="103"/>
                                        </p:tgtEl>
                                        <p:attrNameLst>
                                          <p:attrName>ppt_w</p:attrName>
                                        </p:attrNameLst>
                                      </p:cBhvr>
                                      <p:tavLst>
                                        <p:tav tm="0">
                                          <p:val>
                                            <p:fltVal val="0"/>
                                          </p:val>
                                        </p:tav>
                                        <p:tav tm="100000">
                                          <p:val>
                                            <p:strVal val="#ppt_w"/>
                                          </p:val>
                                        </p:tav>
                                      </p:tavLst>
                                    </p:anim>
                                    <p:anim calcmode="lin" valueType="num">
                                      <p:cBhvr>
                                        <p:cTn id="54" dur="1000" fill="hold"/>
                                        <p:tgtEl>
                                          <p:spTgt spid="103"/>
                                        </p:tgtEl>
                                        <p:attrNameLst>
                                          <p:attrName>ppt_h</p:attrName>
                                        </p:attrNameLst>
                                      </p:cBhvr>
                                      <p:tavLst>
                                        <p:tav tm="0">
                                          <p:val>
                                            <p:fltVal val="0"/>
                                          </p:val>
                                        </p:tav>
                                        <p:tav tm="100000">
                                          <p:val>
                                            <p:strVal val="#ppt_h"/>
                                          </p:val>
                                        </p:tav>
                                      </p:tavLst>
                                    </p:anim>
                                    <p:anim calcmode="lin" valueType="num">
                                      <p:cBhvr>
                                        <p:cTn id="55" dur="1000" fill="hold"/>
                                        <p:tgtEl>
                                          <p:spTgt spid="103"/>
                                        </p:tgtEl>
                                        <p:attrNameLst>
                                          <p:attrName>style.rotation</p:attrName>
                                        </p:attrNameLst>
                                      </p:cBhvr>
                                      <p:tavLst>
                                        <p:tav tm="0">
                                          <p:val>
                                            <p:fltVal val="90"/>
                                          </p:val>
                                        </p:tav>
                                        <p:tav tm="100000">
                                          <p:val>
                                            <p:fltVal val="0"/>
                                          </p:val>
                                        </p:tav>
                                      </p:tavLst>
                                    </p:anim>
                                    <p:animEffect transition="in" filter="fade">
                                      <p:cBhvr>
                                        <p:cTn id="56" dur="1000"/>
                                        <p:tgtEl>
                                          <p:spTgt spid="103"/>
                                        </p:tgtEl>
                                      </p:cBhvr>
                                    </p:animEffect>
                                  </p:childTnLst>
                                </p:cTn>
                              </p:par>
                            </p:childTnLst>
                          </p:cTn>
                        </p:par>
                        <p:par>
                          <p:cTn id="57" fill="hold">
                            <p:stCondLst>
                              <p:cond delay="8000"/>
                            </p:stCondLst>
                            <p:childTnLst>
                              <p:par>
                                <p:cTn id="58" presetID="22" presetClass="entr" presetSubtype="4" fill="hold" nodeType="afterEffect">
                                  <p:stCondLst>
                                    <p:cond delay="0"/>
                                  </p:stCondLst>
                                  <p:childTnLst>
                                    <p:set>
                                      <p:cBhvr>
                                        <p:cTn id="59" dur="1" fill="hold">
                                          <p:stCondLst>
                                            <p:cond delay="0"/>
                                          </p:stCondLst>
                                        </p:cTn>
                                        <p:tgtEl>
                                          <p:spTgt spid="101"/>
                                        </p:tgtEl>
                                        <p:attrNameLst>
                                          <p:attrName>style.visibility</p:attrName>
                                        </p:attrNameLst>
                                      </p:cBhvr>
                                      <p:to>
                                        <p:strVal val="visible"/>
                                      </p:to>
                                    </p:set>
                                    <p:animEffect transition="in" filter="wipe(down)">
                                      <p:cBhvr>
                                        <p:cTn id="60" dur="500"/>
                                        <p:tgtEl>
                                          <p:spTgt spid="101"/>
                                        </p:tgtEl>
                                      </p:cBhvr>
                                    </p:animEffect>
                                  </p:childTnLst>
                                </p:cTn>
                              </p:par>
                              <p:par>
                                <p:cTn id="61" presetID="22" presetClass="entr" presetSubtype="4" fill="hold" nodeType="withEffect">
                                  <p:stCondLst>
                                    <p:cond delay="0"/>
                                  </p:stCondLst>
                                  <p:childTnLst>
                                    <p:set>
                                      <p:cBhvr>
                                        <p:cTn id="62" dur="1" fill="hold">
                                          <p:stCondLst>
                                            <p:cond delay="0"/>
                                          </p:stCondLst>
                                        </p:cTn>
                                        <p:tgtEl>
                                          <p:spTgt spid="102"/>
                                        </p:tgtEl>
                                        <p:attrNameLst>
                                          <p:attrName>style.visibility</p:attrName>
                                        </p:attrNameLst>
                                      </p:cBhvr>
                                      <p:to>
                                        <p:strVal val="visible"/>
                                      </p:to>
                                    </p:set>
                                    <p:animEffect transition="in" filter="wipe(down)">
                                      <p:cBhvr>
                                        <p:cTn id="63" dur="1000"/>
                                        <p:tgtEl>
                                          <p:spTgt spid="102"/>
                                        </p:tgtEl>
                                      </p:cBhvr>
                                    </p:animEffect>
                                  </p:childTnLst>
                                </p:cTn>
                              </p:par>
                            </p:childTnLst>
                          </p:cTn>
                        </p:par>
                        <p:par>
                          <p:cTn id="64" fill="hold">
                            <p:stCondLst>
                              <p:cond delay="9000"/>
                            </p:stCondLst>
                            <p:childTnLst>
                              <p:par>
                                <p:cTn id="65" presetID="31" presetClass="entr" presetSubtype="0" fill="hold" nodeType="afterEffect">
                                  <p:stCondLst>
                                    <p:cond delay="0"/>
                                  </p:stCondLst>
                                  <p:childTnLst>
                                    <p:set>
                                      <p:cBhvr>
                                        <p:cTn id="66" dur="1" fill="hold">
                                          <p:stCondLst>
                                            <p:cond delay="0"/>
                                          </p:stCondLst>
                                        </p:cTn>
                                        <p:tgtEl>
                                          <p:spTgt spid="106"/>
                                        </p:tgtEl>
                                        <p:attrNameLst>
                                          <p:attrName>style.visibility</p:attrName>
                                        </p:attrNameLst>
                                      </p:cBhvr>
                                      <p:to>
                                        <p:strVal val="visible"/>
                                      </p:to>
                                    </p:set>
                                    <p:anim calcmode="lin" valueType="num">
                                      <p:cBhvr>
                                        <p:cTn id="67" dur="1000" fill="hold"/>
                                        <p:tgtEl>
                                          <p:spTgt spid="106"/>
                                        </p:tgtEl>
                                        <p:attrNameLst>
                                          <p:attrName>ppt_w</p:attrName>
                                        </p:attrNameLst>
                                      </p:cBhvr>
                                      <p:tavLst>
                                        <p:tav tm="0">
                                          <p:val>
                                            <p:fltVal val="0"/>
                                          </p:val>
                                        </p:tav>
                                        <p:tav tm="100000">
                                          <p:val>
                                            <p:strVal val="#ppt_w"/>
                                          </p:val>
                                        </p:tav>
                                      </p:tavLst>
                                    </p:anim>
                                    <p:anim calcmode="lin" valueType="num">
                                      <p:cBhvr>
                                        <p:cTn id="68" dur="1000" fill="hold"/>
                                        <p:tgtEl>
                                          <p:spTgt spid="106"/>
                                        </p:tgtEl>
                                        <p:attrNameLst>
                                          <p:attrName>ppt_h</p:attrName>
                                        </p:attrNameLst>
                                      </p:cBhvr>
                                      <p:tavLst>
                                        <p:tav tm="0">
                                          <p:val>
                                            <p:fltVal val="0"/>
                                          </p:val>
                                        </p:tav>
                                        <p:tav tm="100000">
                                          <p:val>
                                            <p:strVal val="#ppt_h"/>
                                          </p:val>
                                        </p:tav>
                                      </p:tavLst>
                                    </p:anim>
                                    <p:anim calcmode="lin" valueType="num">
                                      <p:cBhvr>
                                        <p:cTn id="69" dur="1000" fill="hold"/>
                                        <p:tgtEl>
                                          <p:spTgt spid="106"/>
                                        </p:tgtEl>
                                        <p:attrNameLst>
                                          <p:attrName>style.rotation</p:attrName>
                                        </p:attrNameLst>
                                      </p:cBhvr>
                                      <p:tavLst>
                                        <p:tav tm="0">
                                          <p:val>
                                            <p:fltVal val="90"/>
                                          </p:val>
                                        </p:tav>
                                        <p:tav tm="100000">
                                          <p:val>
                                            <p:fltVal val="0"/>
                                          </p:val>
                                        </p:tav>
                                      </p:tavLst>
                                    </p:anim>
                                    <p:animEffect transition="in" filter="fade">
                                      <p:cBhvr>
                                        <p:cTn id="70" dur="1000"/>
                                        <p:tgtEl>
                                          <p:spTgt spid="106"/>
                                        </p:tgtEl>
                                      </p:cBhvr>
                                    </p:animEffect>
                                  </p:childTnLst>
                                </p:cTn>
                              </p:par>
                            </p:childTnLst>
                          </p:cTn>
                        </p:par>
                        <p:par>
                          <p:cTn id="71" fill="hold">
                            <p:stCondLst>
                              <p:cond delay="10000"/>
                            </p:stCondLst>
                            <p:childTnLst>
                              <p:par>
                                <p:cTn id="72" presetID="22" presetClass="entr" presetSubtype="4" fill="hold" nodeType="afterEffect">
                                  <p:stCondLst>
                                    <p:cond delay="0"/>
                                  </p:stCondLst>
                                  <p:childTnLst>
                                    <p:set>
                                      <p:cBhvr>
                                        <p:cTn id="73" dur="1" fill="hold">
                                          <p:stCondLst>
                                            <p:cond delay="0"/>
                                          </p:stCondLst>
                                        </p:cTn>
                                        <p:tgtEl>
                                          <p:spTgt spid="104"/>
                                        </p:tgtEl>
                                        <p:attrNameLst>
                                          <p:attrName>style.visibility</p:attrName>
                                        </p:attrNameLst>
                                      </p:cBhvr>
                                      <p:to>
                                        <p:strVal val="visible"/>
                                      </p:to>
                                    </p:set>
                                    <p:animEffect transition="in" filter="wipe(down)">
                                      <p:cBhvr>
                                        <p:cTn id="74" dur="500"/>
                                        <p:tgtEl>
                                          <p:spTgt spid="104"/>
                                        </p:tgtEl>
                                      </p:cBhvr>
                                    </p:animEffect>
                                  </p:childTnLst>
                                </p:cTn>
                              </p:par>
                              <p:par>
                                <p:cTn id="75" presetID="22" presetClass="entr" presetSubtype="4" fill="hold" nodeType="withEffect">
                                  <p:stCondLst>
                                    <p:cond delay="0"/>
                                  </p:stCondLst>
                                  <p:childTnLst>
                                    <p:set>
                                      <p:cBhvr>
                                        <p:cTn id="76" dur="1" fill="hold">
                                          <p:stCondLst>
                                            <p:cond delay="0"/>
                                          </p:stCondLst>
                                        </p:cTn>
                                        <p:tgtEl>
                                          <p:spTgt spid="105"/>
                                        </p:tgtEl>
                                        <p:attrNameLst>
                                          <p:attrName>style.visibility</p:attrName>
                                        </p:attrNameLst>
                                      </p:cBhvr>
                                      <p:to>
                                        <p:strVal val="visible"/>
                                      </p:to>
                                    </p:set>
                                    <p:animEffect transition="in" filter="wipe(down)">
                                      <p:cBhvr>
                                        <p:cTn id="77" dur="1000"/>
                                        <p:tgtEl>
                                          <p:spTgt spid="1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2E3A1BE5-AA6C-419D-A6FD-3D8A7F242F5D}"/>
              </a:ext>
            </a:extLst>
          </p:cNvPr>
          <p:cNvSpPr/>
          <p:nvPr/>
        </p:nvSpPr>
        <p:spPr>
          <a:xfrm>
            <a:off x="1028957" y="2788920"/>
            <a:ext cx="9943843" cy="1220937"/>
          </a:xfrm>
          <a:custGeom>
            <a:avLst/>
            <a:gdLst>
              <a:gd name="connsiteX0" fmla="*/ 4411855 w 9943843"/>
              <a:gd name="connsiteY0" fmla="*/ 0 h 1220937"/>
              <a:gd name="connsiteX1" fmla="*/ 4411855 w 9943843"/>
              <a:gd name="connsiteY1" fmla="*/ 0 h 1220937"/>
              <a:gd name="connsiteX2" fmla="*/ 6781800 w 9943843"/>
              <a:gd name="connsiteY2" fmla="*/ 0 h 1220937"/>
              <a:gd name="connsiteX3" fmla="*/ 7942081 w 9943843"/>
              <a:gd name="connsiteY3" fmla="*/ 0 h 1220937"/>
              <a:gd name="connsiteX4" fmla="*/ 9313682 w 9943843"/>
              <a:gd name="connsiteY4" fmla="*/ 0 h 1220937"/>
              <a:gd name="connsiteX5" fmla="*/ 9943843 w 9943843"/>
              <a:gd name="connsiteY5" fmla="*/ 610468 h 1220937"/>
              <a:gd name="connsiteX6" fmla="*/ 9313682 w 9943843"/>
              <a:gd name="connsiteY6" fmla="*/ 1220936 h 1220937"/>
              <a:gd name="connsiteX7" fmla="*/ 7942081 w 9943843"/>
              <a:gd name="connsiteY7" fmla="*/ 1220936 h 1220937"/>
              <a:gd name="connsiteX8" fmla="*/ 6781800 w 9943843"/>
              <a:gd name="connsiteY8" fmla="*/ 1220936 h 1220937"/>
              <a:gd name="connsiteX9" fmla="*/ 4888827 w 9943843"/>
              <a:gd name="connsiteY9" fmla="*/ 1220936 h 1220937"/>
              <a:gd name="connsiteX10" fmla="*/ 4888827 w 9943843"/>
              <a:gd name="connsiteY10" fmla="*/ 1220937 h 1220937"/>
              <a:gd name="connsiteX11" fmla="*/ 3221967 w 9943843"/>
              <a:gd name="connsiteY11" fmla="*/ 1220937 h 1220937"/>
              <a:gd name="connsiteX12" fmla="*/ 3207245 w 9943843"/>
              <a:gd name="connsiteY12" fmla="*/ 1074903 h 1220937"/>
              <a:gd name="connsiteX13" fmla="*/ 2416256 w 9943843"/>
              <a:gd name="connsiteY13" fmla="*/ 430227 h 1220937"/>
              <a:gd name="connsiteX14" fmla="*/ 2138647 w 9943843"/>
              <a:gd name="connsiteY14" fmla="*/ 479220 h 1220937"/>
              <a:gd name="connsiteX15" fmla="*/ 2014370 w 9943843"/>
              <a:gd name="connsiteY15" fmla="*/ 537198 h 1220937"/>
              <a:gd name="connsiteX16" fmla="*/ 1977085 w 9943843"/>
              <a:gd name="connsiteY16" fmla="*/ 563035 h 1220937"/>
              <a:gd name="connsiteX17" fmla="*/ 1902679 w 9943843"/>
              <a:gd name="connsiteY17" fmla="*/ 614597 h 1220937"/>
              <a:gd name="connsiteX18" fmla="*/ 1805748 w 9943843"/>
              <a:gd name="connsiteY18" fmla="*/ 709242 h 1220937"/>
              <a:gd name="connsiteX19" fmla="*/ 1625266 w 9943843"/>
              <a:gd name="connsiteY19" fmla="*/ 1074903 h 1220937"/>
              <a:gd name="connsiteX20" fmla="*/ 1610544 w 9943843"/>
              <a:gd name="connsiteY20" fmla="*/ 1220936 h 1220937"/>
              <a:gd name="connsiteX21" fmla="*/ 1610544 w 9943843"/>
              <a:gd name="connsiteY21" fmla="*/ 1220936 h 1220937"/>
              <a:gd name="connsiteX22" fmla="*/ 1140081 w 9943843"/>
              <a:gd name="connsiteY22" fmla="*/ 1220936 h 1220937"/>
              <a:gd name="connsiteX23" fmla="*/ 5082 w 9943843"/>
              <a:gd name="connsiteY23" fmla="*/ 1220937 h 1220937"/>
              <a:gd name="connsiteX24" fmla="*/ 5082 w 9943843"/>
              <a:gd name="connsiteY24" fmla="*/ 1042614 h 1220937"/>
              <a:gd name="connsiteX25" fmla="*/ 0 w 9943843"/>
              <a:gd name="connsiteY25" fmla="*/ 1017443 h 1220937"/>
              <a:gd name="connsiteX26" fmla="*/ 0 w 9943843"/>
              <a:gd name="connsiteY26" fmla="*/ 902837 h 1220937"/>
              <a:gd name="connsiteX27" fmla="*/ 5653 w 9943843"/>
              <a:gd name="connsiteY27" fmla="*/ 874840 h 1220937"/>
              <a:gd name="connsiteX28" fmla="*/ 161498 w 9943843"/>
              <a:gd name="connsiteY28" fmla="*/ 771538 h 1220937"/>
              <a:gd name="connsiteX29" fmla="*/ 174217 w 9943843"/>
              <a:gd name="connsiteY29" fmla="*/ 771538 h 1220937"/>
              <a:gd name="connsiteX30" fmla="*/ 174219 w 9943843"/>
              <a:gd name="connsiteY30" fmla="*/ 771538 h 1220937"/>
              <a:gd name="connsiteX31" fmla="*/ 585611 w 9943843"/>
              <a:gd name="connsiteY31" fmla="*/ 771538 h 1220937"/>
              <a:gd name="connsiteX32" fmla="*/ 617019 w 9943843"/>
              <a:gd name="connsiteY32" fmla="*/ 649389 h 1220937"/>
              <a:gd name="connsiteX33" fmla="*/ 681003 w 9943843"/>
              <a:gd name="connsiteY33" fmla="*/ 474572 h 1220937"/>
              <a:gd name="connsiteX34" fmla="*/ 749412 w 9943843"/>
              <a:gd name="connsiteY34" fmla="*/ 332564 h 1220937"/>
              <a:gd name="connsiteX35" fmla="*/ 428693 w 9943843"/>
              <a:gd name="connsiteY35" fmla="*/ 11846 h 1220937"/>
              <a:gd name="connsiteX36" fmla="*/ 420828 w 9943843"/>
              <a:gd name="connsiteY36" fmla="*/ 0 h 1220937"/>
              <a:gd name="connsiteX37" fmla="*/ 2496374 w 9943843"/>
              <a:gd name="connsiteY37" fmla="*/ 0 h 1220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943843" h="1220937">
                <a:moveTo>
                  <a:pt x="4411855" y="0"/>
                </a:moveTo>
                <a:lnTo>
                  <a:pt x="4411855" y="0"/>
                </a:lnTo>
                <a:lnTo>
                  <a:pt x="6781800" y="0"/>
                </a:lnTo>
                <a:lnTo>
                  <a:pt x="7942081" y="0"/>
                </a:lnTo>
                <a:lnTo>
                  <a:pt x="9313682" y="0"/>
                </a:lnTo>
                <a:lnTo>
                  <a:pt x="9943843" y="610468"/>
                </a:lnTo>
                <a:lnTo>
                  <a:pt x="9313682" y="1220936"/>
                </a:lnTo>
                <a:lnTo>
                  <a:pt x="7942081" y="1220936"/>
                </a:lnTo>
                <a:lnTo>
                  <a:pt x="6781800" y="1220936"/>
                </a:lnTo>
                <a:lnTo>
                  <a:pt x="4888827" y="1220936"/>
                </a:lnTo>
                <a:lnTo>
                  <a:pt x="4888827" y="1220937"/>
                </a:lnTo>
                <a:lnTo>
                  <a:pt x="3221967" y="1220937"/>
                </a:lnTo>
                <a:lnTo>
                  <a:pt x="3207245" y="1074903"/>
                </a:lnTo>
                <a:cubicBezTo>
                  <a:pt x="3131959" y="706987"/>
                  <a:pt x="2806427" y="430228"/>
                  <a:pt x="2416256" y="430227"/>
                </a:cubicBezTo>
                <a:cubicBezTo>
                  <a:pt x="2318713" y="430227"/>
                  <a:pt x="2225210" y="447525"/>
                  <a:pt x="2138647" y="479220"/>
                </a:cubicBezTo>
                <a:lnTo>
                  <a:pt x="2014370" y="537198"/>
                </a:lnTo>
                <a:lnTo>
                  <a:pt x="1977085" y="563035"/>
                </a:lnTo>
                <a:lnTo>
                  <a:pt x="1902679" y="614597"/>
                </a:lnTo>
                <a:lnTo>
                  <a:pt x="1805748" y="709242"/>
                </a:lnTo>
                <a:cubicBezTo>
                  <a:pt x="1716922" y="811785"/>
                  <a:pt x="1653499" y="936935"/>
                  <a:pt x="1625266" y="1074903"/>
                </a:cubicBezTo>
                <a:lnTo>
                  <a:pt x="1610544" y="1220936"/>
                </a:lnTo>
                <a:lnTo>
                  <a:pt x="1610544" y="1220936"/>
                </a:lnTo>
                <a:lnTo>
                  <a:pt x="1140081" y="1220936"/>
                </a:lnTo>
                <a:lnTo>
                  <a:pt x="5082" y="1220937"/>
                </a:lnTo>
                <a:lnTo>
                  <a:pt x="5082" y="1042614"/>
                </a:lnTo>
                <a:lnTo>
                  <a:pt x="0" y="1017443"/>
                </a:lnTo>
                <a:lnTo>
                  <a:pt x="0" y="902837"/>
                </a:lnTo>
                <a:lnTo>
                  <a:pt x="5653" y="874840"/>
                </a:lnTo>
                <a:cubicBezTo>
                  <a:pt x="31329" y="814134"/>
                  <a:pt x="91440" y="771538"/>
                  <a:pt x="161498" y="771538"/>
                </a:cubicBezTo>
                <a:lnTo>
                  <a:pt x="174217" y="771538"/>
                </a:lnTo>
                <a:lnTo>
                  <a:pt x="174219" y="771538"/>
                </a:lnTo>
                <a:lnTo>
                  <a:pt x="585611" y="771538"/>
                </a:lnTo>
                <a:lnTo>
                  <a:pt x="617019" y="649389"/>
                </a:lnTo>
                <a:cubicBezTo>
                  <a:pt x="635551" y="589808"/>
                  <a:pt x="656932" y="531483"/>
                  <a:pt x="681003" y="474572"/>
                </a:cubicBezTo>
                <a:lnTo>
                  <a:pt x="749412" y="332564"/>
                </a:lnTo>
                <a:lnTo>
                  <a:pt x="428693" y="11846"/>
                </a:lnTo>
                <a:lnTo>
                  <a:pt x="420828" y="0"/>
                </a:lnTo>
                <a:lnTo>
                  <a:pt x="2496374" y="0"/>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E2C39B54-A687-4DBF-9817-9E2B97114125}"/>
              </a:ext>
            </a:extLst>
          </p:cNvPr>
          <p:cNvSpPr>
            <a:spLocks noChangeAspect="1"/>
          </p:cNvSpPr>
          <p:nvPr/>
        </p:nvSpPr>
        <p:spPr>
          <a:xfrm rot="2700000">
            <a:off x="2927759" y="-1152144"/>
            <a:ext cx="6457322" cy="7165454"/>
          </a:xfrm>
          <a:custGeom>
            <a:avLst/>
            <a:gdLst>
              <a:gd name="connsiteX0" fmla="*/ 526016 w 6457322"/>
              <a:gd name="connsiteY0" fmla="*/ 5067974 h 7165454"/>
              <a:gd name="connsiteX1" fmla="*/ 3789754 w 6457322"/>
              <a:gd name="connsiteY1" fmla="*/ 1804236 h 7165454"/>
              <a:gd name="connsiteX2" fmla="*/ 4610197 w 6457322"/>
              <a:gd name="connsiteY2" fmla="*/ 983793 h 7165454"/>
              <a:gd name="connsiteX3" fmla="*/ 5580065 w 6457322"/>
              <a:gd name="connsiteY3" fmla="*/ 13925 h 7165454"/>
              <a:gd name="connsiteX4" fmla="*/ 6457322 w 6457322"/>
              <a:gd name="connsiteY4" fmla="*/ 0 h 7165454"/>
              <a:gd name="connsiteX5" fmla="*/ 6443397 w 6457322"/>
              <a:gd name="connsiteY5" fmla="*/ 877257 h 7165454"/>
              <a:gd name="connsiteX6" fmla="*/ 5473529 w 6457322"/>
              <a:gd name="connsiteY6" fmla="*/ 1847125 h 7165454"/>
              <a:gd name="connsiteX7" fmla="*/ 4653086 w 6457322"/>
              <a:gd name="connsiteY7" fmla="*/ 2667568 h 7165454"/>
              <a:gd name="connsiteX8" fmla="*/ 1121291 w 6457322"/>
              <a:gd name="connsiteY8" fmla="*/ 6199363 h 7165454"/>
              <a:gd name="connsiteX9" fmla="*/ 160725 w 6457322"/>
              <a:gd name="connsiteY9" fmla="*/ 7159930 h 7165454"/>
              <a:gd name="connsiteX10" fmla="*/ 160725 w 6457322"/>
              <a:gd name="connsiteY10" fmla="*/ 7159930 h 7165454"/>
              <a:gd name="connsiteX11" fmla="*/ 155200 w 6457322"/>
              <a:gd name="connsiteY11" fmla="*/ 7165454 h 7165454"/>
              <a:gd name="connsiteX12" fmla="*/ 103302 w 6457322"/>
              <a:gd name="connsiteY12" fmla="*/ 7154977 h 7165454"/>
              <a:gd name="connsiteX13" fmla="*/ 1 w 6457322"/>
              <a:gd name="connsiteY13" fmla="*/ 6999132 h 7165454"/>
              <a:gd name="connsiteX14" fmla="*/ 0 w 6457322"/>
              <a:gd name="connsiteY14" fmla="*/ 6322602 h 7165454"/>
              <a:gd name="connsiteX15" fmla="*/ 49540 w 6457322"/>
              <a:gd name="connsiteY15" fmla="*/ 6203004 h 7165454"/>
              <a:gd name="connsiteX16" fmla="*/ 52839 w 6457322"/>
              <a:gd name="connsiteY16" fmla="*/ 6200780 h 7165454"/>
              <a:gd name="connsiteX17" fmla="*/ 55065 w 6457322"/>
              <a:gd name="connsiteY17" fmla="*/ 6197479 h 7165454"/>
              <a:gd name="connsiteX18" fmla="*/ 174663 w 6457322"/>
              <a:gd name="connsiteY18" fmla="*/ 6147940 h 7165454"/>
              <a:gd name="connsiteX19" fmla="*/ 592148 w 6457322"/>
              <a:gd name="connsiteY19" fmla="*/ 6147940 h 7165454"/>
              <a:gd name="connsiteX20" fmla="*/ 613790 w 6457322"/>
              <a:gd name="connsiteY20" fmla="*/ 6059305 h 7165454"/>
              <a:gd name="connsiteX21" fmla="*/ 753116 w 6457322"/>
              <a:gd name="connsiteY21" fmla="*/ 5716179 h 7165454"/>
              <a:gd name="connsiteX22" fmla="*/ 774327 w 6457322"/>
              <a:gd name="connsiteY22" fmla="*/ 5680284 h 7165454"/>
              <a:gd name="connsiteX23" fmla="*/ 464329 w 6457322"/>
              <a:gd name="connsiteY23" fmla="*/ 5370287 h 7165454"/>
              <a:gd name="connsiteX24" fmla="*/ 464330 w 6457322"/>
              <a:gd name="connsiteY24" fmla="*/ 5131090 h 7165454"/>
              <a:gd name="connsiteX25" fmla="*/ 469853 w 6457322"/>
              <a:gd name="connsiteY25" fmla="*/ 5125567 h 7165454"/>
              <a:gd name="connsiteX26" fmla="*/ 469854 w 6457322"/>
              <a:gd name="connsiteY26" fmla="*/ 5125564 h 7165454"/>
              <a:gd name="connsiteX27" fmla="*/ 526730 w 6457322"/>
              <a:gd name="connsiteY27" fmla="*/ 5068689 h 716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457322" h="7165454">
                <a:moveTo>
                  <a:pt x="526016" y="5067974"/>
                </a:moveTo>
                <a:lnTo>
                  <a:pt x="3789754" y="1804236"/>
                </a:lnTo>
                <a:lnTo>
                  <a:pt x="4610197" y="983793"/>
                </a:lnTo>
                <a:lnTo>
                  <a:pt x="5580065" y="13925"/>
                </a:lnTo>
                <a:lnTo>
                  <a:pt x="6457322" y="0"/>
                </a:lnTo>
                <a:lnTo>
                  <a:pt x="6443397" y="877257"/>
                </a:lnTo>
                <a:lnTo>
                  <a:pt x="5473529" y="1847125"/>
                </a:lnTo>
                <a:lnTo>
                  <a:pt x="4653086" y="2667568"/>
                </a:lnTo>
                <a:lnTo>
                  <a:pt x="1121291" y="6199363"/>
                </a:lnTo>
                <a:lnTo>
                  <a:pt x="160725" y="7159930"/>
                </a:lnTo>
                <a:lnTo>
                  <a:pt x="160725" y="7159930"/>
                </a:lnTo>
                <a:lnTo>
                  <a:pt x="155200" y="7165454"/>
                </a:lnTo>
                <a:lnTo>
                  <a:pt x="103302" y="7154977"/>
                </a:lnTo>
                <a:cubicBezTo>
                  <a:pt x="42596" y="7129301"/>
                  <a:pt x="0" y="7069191"/>
                  <a:pt x="1" y="6999132"/>
                </a:cubicBezTo>
                <a:lnTo>
                  <a:pt x="0" y="6322602"/>
                </a:lnTo>
                <a:cubicBezTo>
                  <a:pt x="1" y="6275897"/>
                  <a:pt x="18933" y="6233612"/>
                  <a:pt x="49540" y="6203004"/>
                </a:cubicBezTo>
                <a:lnTo>
                  <a:pt x="52839" y="6200780"/>
                </a:lnTo>
                <a:lnTo>
                  <a:pt x="55065" y="6197479"/>
                </a:lnTo>
                <a:cubicBezTo>
                  <a:pt x="85673" y="6166872"/>
                  <a:pt x="127957" y="6147940"/>
                  <a:pt x="174663" y="6147940"/>
                </a:cubicBezTo>
                <a:lnTo>
                  <a:pt x="592148" y="6147940"/>
                </a:lnTo>
                <a:lnTo>
                  <a:pt x="613790" y="6059305"/>
                </a:lnTo>
                <a:cubicBezTo>
                  <a:pt x="648621" y="5941623"/>
                  <a:pt x="695063" y="5826647"/>
                  <a:pt x="753116" y="5716179"/>
                </a:cubicBezTo>
                <a:lnTo>
                  <a:pt x="774327" y="5680284"/>
                </a:lnTo>
                <a:lnTo>
                  <a:pt x="464329" y="5370287"/>
                </a:lnTo>
                <a:cubicBezTo>
                  <a:pt x="398277" y="5304234"/>
                  <a:pt x="398278" y="5197142"/>
                  <a:pt x="464330" y="5131090"/>
                </a:cubicBezTo>
                <a:lnTo>
                  <a:pt x="469853" y="5125567"/>
                </a:lnTo>
                <a:lnTo>
                  <a:pt x="469854" y="5125564"/>
                </a:lnTo>
                <a:lnTo>
                  <a:pt x="526730" y="5068689"/>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6AC0922A-2DB9-43F9-A842-14533BDBE18F}"/>
              </a:ext>
            </a:extLst>
          </p:cNvPr>
          <p:cNvSpPr>
            <a:spLocks noChangeAspect="1"/>
          </p:cNvSpPr>
          <p:nvPr/>
        </p:nvSpPr>
        <p:spPr>
          <a:xfrm rot="2700000">
            <a:off x="2104498" y="939101"/>
            <a:ext cx="7468054" cy="7053860"/>
          </a:xfrm>
          <a:custGeom>
            <a:avLst/>
            <a:gdLst>
              <a:gd name="connsiteX0" fmla="*/ 0 w 7468054"/>
              <a:gd name="connsiteY0" fmla="*/ 6592302 h 7053860"/>
              <a:gd name="connsiteX1" fmla="*/ 1138274 w 7468054"/>
              <a:gd name="connsiteY1" fmla="*/ 5454029 h 7053860"/>
              <a:gd name="connsiteX2" fmla="*/ 1154467 w 7468054"/>
              <a:gd name="connsiteY2" fmla="*/ 5473852 h 7053860"/>
              <a:gd name="connsiteX3" fmla="*/ 2100854 w 7468054"/>
              <a:gd name="connsiteY3" fmla="*/ 5617957 h 7053860"/>
              <a:gd name="connsiteX4" fmla="*/ 2234973 w 7468054"/>
              <a:gd name="connsiteY4" fmla="*/ 5529277 h 7053860"/>
              <a:gd name="connsiteX5" fmla="*/ 2296293 w 7468054"/>
              <a:gd name="connsiteY5" fmla="*/ 5473852 h 7053860"/>
              <a:gd name="connsiteX6" fmla="*/ 2344502 w 7468054"/>
              <a:gd name="connsiteY6" fmla="*/ 5420515 h 7053860"/>
              <a:gd name="connsiteX7" fmla="*/ 2351718 w 7468054"/>
              <a:gd name="connsiteY7" fmla="*/ 5412532 h 7053860"/>
              <a:gd name="connsiteX8" fmla="*/ 2367502 w 7468054"/>
              <a:gd name="connsiteY8" fmla="*/ 5391062 h 7053860"/>
              <a:gd name="connsiteX9" fmla="*/ 2399753 w 7468054"/>
              <a:gd name="connsiteY9" fmla="*/ 5347194 h 7053860"/>
              <a:gd name="connsiteX10" fmla="*/ 2399753 w 7468054"/>
              <a:gd name="connsiteY10" fmla="*/ 4458683 h 7053860"/>
              <a:gd name="connsiteX11" fmla="*/ 2296293 w 7468054"/>
              <a:gd name="connsiteY11" fmla="*/ 4332025 h 7053860"/>
              <a:gd name="connsiteX12" fmla="*/ 2276469 w 7468054"/>
              <a:gd name="connsiteY12" fmla="*/ 4315833 h 7053860"/>
              <a:gd name="connsiteX13" fmla="*/ 3453329 w 7468054"/>
              <a:gd name="connsiteY13" fmla="*/ 3138973 h 7053860"/>
              <a:gd name="connsiteX14" fmla="*/ 3459540 w 7468054"/>
              <a:gd name="connsiteY14" fmla="*/ 3145183 h 7053860"/>
              <a:gd name="connsiteX15" fmla="*/ 4800487 w 7468054"/>
              <a:gd name="connsiteY15" fmla="*/ 1804236 h 7053860"/>
              <a:gd name="connsiteX16" fmla="*/ 5620930 w 7468054"/>
              <a:gd name="connsiteY16" fmla="*/ 983792 h 7053860"/>
              <a:gd name="connsiteX17" fmla="*/ 6590798 w 7468054"/>
              <a:gd name="connsiteY17" fmla="*/ 13925 h 7053860"/>
              <a:gd name="connsiteX18" fmla="*/ 7468054 w 7468054"/>
              <a:gd name="connsiteY18" fmla="*/ 0 h 7053860"/>
              <a:gd name="connsiteX19" fmla="*/ 7454130 w 7468054"/>
              <a:gd name="connsiteY19" fmla="*/ 877257 h 7053860"/>
              <a:gd name="connsiteX20" fmla="*/ 6484262 w 7468054"/>
              <a:gd name="connsiteY20" fmla="*/ 1847125 h 7053860"/>
              <a:gd name="connsiteX21" fmla="*/ 5663819 w 7468054"/>
              <a:gd name="connsiteY21" fmla="*/ 2667568 h 7053860"/>
              <a:gd name="connsiteX22" fmla="*/ 1277527 w 7468054"/>
              <a:gd name="connsiteY22" fmla="*/ 7053860 h 7053860"/>
              <a:gd name="connsiteX23" fmla="*/ 1274783 w 7468054"/>
              <a:gd name="connsiteY23" fmla="*/ 6721787 h 7053860"/>
              <a:gd name="connsiteX24" fmla="*/ 1180503 w 7468054"/>
              <a:gd name="connsiteY24" fmla="*/ 6698768 h 7053860"/>
              <a:gd name="connsiteX25" fmla="*/ 1006236 w 7468054"/>
              <a:gd name="connsiteY25" fmla="*/ 6637812 h 7053860"/>
              <a:gd name="connsiteX26" fmla="*/ 842505 w 7468054"/>
              <a:gd name="connsiteY26" fmla="*/ 6561821 h 7053860"/>
              <a:gd name="connsiteX27" fmla="*/ 519030 w 7468054"/>
              <a:gd name="connsiteY27" fmla="*/ 6885298 h 7053860"/>
              <a:gd name="connsiteX28" fmla="*/ 335786 w 7468054"/>
              <a:gd name="connsiteY28" fmla="*/ 6922452 h 7053860"/>
              <a:gd name="connsiteX29" fmla="*/ 311988 w 7468054"/>
              <a:gd name="connsiteY29" fmla="*/ 6906650 h 7053860"/>
              <a:gd name="connsiteX30" fmla="*/ 148922 w 7468054"/>
              <a:gd name="connsiteY30" fmla="*/ 6743584 h 7053860"/>
              <a:gd name="connsiteX31" fmla="*/ 144258 w 7468054"/>
              <a:gd name="connsiteY31" fmla="*/ 6736559 h 705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468054" h="7053860">
                <a:moveTo>
                  <a:pt x="0" y="6592302"/>
                </a:moveTo>
                <a:lnTo>
                  <a:pt x="1138274" y="5454029"/>
                </a:lnTo>
                <a:lnTo>
                  <a:pt x="1154467" y="5473852"/>
                </a:lnTo>
                <a:cubicBezTo>
                  <a:pt x="1410653" y="5730038"/>
                  <a:pt x="1796169" y="5778073"/>
                  <a:pt x="2100854" y="5617957"/>
                </a:cubicBezTo>
                <a:cubicBezTo>
                  <a:pt x="2147728" y="5593323"/>
                  <a:pt x="2192690" y="5563763"/>
                  <a:pt x="2234973" y="5529277"/>
                </a:cubicBezTo>
                <a:lnTo>
                  <a:pt x="2296293" y="5473852"/>
                </a:lnTo>
                <a:lnTo>
                  <a:pt x="2344502" y="5420515"/>
                </a:lnTo>
                <a:lnTo>
                  <a:pt x="2351718" y="5412532"/>
                </a:lnTo>
                <a:lnTo>
                  <a:pt x="2367502" y="5391062"/>
                </a:lnTo>
                <a:lnTo>
                  <a:pt x="2399753" y="5347194"/>
                </a:lnTo>
                <a:cubicBezTo>
                  <a:pt x="2577113" y="5078574"/>
                  <a:pt x="2577112" y="4727304"/>
                  <a:pt x="2399753" y="4458683"/>
                </a:cubicBezTo>
                <a:lnTo>
                  <a:pt x="2296293" y="4332025"/>
                </a:lnTo>
                <a:lnTo>
                  <a:pt x="2276469" y="4315833"/>
                </a:lnTo>
                <a:lnTo>
                  <a:pt x="3453329" y="3138973"/>
                </a:lnTo>
                <a:lnTo>
                  <a:pt x="3459540" y="3145183"/>
                </a:lnTo>
                <a:lnTo>
                  <a:pt x="4800487" y="1804236"/>
                </a:lnTo>
                <a:lnTo>
                  <a:pt x="5620930" y="983792"/>
                </a:lnTo>
                <a:lnTo>
                  <a:pt x="6590798" y="13925"/>
                </a:lnTo>
                <a:lnTo>
                  <a:pt x="7468054" y="0"/>
                </a:lnTo>
                <a:lnTo>
                  <a:pt x="7454130" y="877257"/>
                </a:lnTo>
                <a:lnTo>
                  <a:pt x="6484262" y="1847125"/>
                </a:lnTo>
                <a:lnTo>
                  <a:pt x="5663819" y="2667568"/>
                </a:lnTo>
                <a:lnTo>
                  <a:pt x="1277527" y="7053860"/>
                </a:lnTo>
                <a:lnTo>
                  <a:pt x="1274783" y="6721787"/>
                </a:lnTo>
                <a:lnTo>
                  <a:pt x="1180503" y="6698768"/>
                </a:lnTo>
                <a:cubicBezTo>
                  <a:pt x="1121664" y="6681352"/>
                  <a:pt x="1063499" y="6661034"/>
                  <a:pt x="1006236" y="6637812"/>
                </a:cubicBezTo>
                <a:lnTo>
                  <a:pt x="842505" y="6561821"/>
                </a:lnTo>
                <a:lnTo>
                  <a:pt x="519030" y="6885298"/>
                </a:lnTo>
                <a:cubicBezTo>
                  <a:pt x="469490" y="6934838"/>
                  <a:pt x="396867" y="6947222"/>
                  <a:pt x="335786" y="6922452"/>
                </a:cubicBezTo>
                <a:lnTo>
                  <a:pt x="311988" y="6906650"/>
                </a:lnTo>
                <a:lnTo>
                  <a:pt x="148922" y="6743584"/>
                </a:lnTo>
                <a:lnTo>
                  <a:pt x="144258" y="6736559"/>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6F959A70-CF64-4FBC-BAA7-4F3299E07583}"/>
              </a:ext>
            </a:extLst>
          </p:cNvPr>
          <p:cNvSpPr>
            <a:spLocks noChangeAspect="1"/>
          </p:cNvSpPr>
          <p:nvPr/>
        </p:nvSpPr>
        <p:spPr>
          <a:xfrm rot="2700000">
            <a:off x="2648268" y="2386802"/>
            <a:ext cx="7060563" cy="6499621"/>
          </a:xfrm>
          <a:custGeom>
            <a:avLst/>
            <a:gdLst>
              <a:gd name="connsiteX0" fmla="*/ 0 w 7060563"/>
              <a:gd name="connsiteY0" fmla="*/ 6176954 h 6499621"/>
              <a:gd name="connsiteX1" fmla="*/ 2627060 w 7060563"/>
              <a:gd name="connsiteY1" fmla="*/ 3549894 h 6499621"/>
              <a:gd name="connsiteX2" fmla="*/ 2647337 w 7060563"/>
              <a:gd name="connsiteY2" fmla="*/ 3549894 h 6499621"/>
              <a:gd name="connsiteX3" fmla="*/ 4392995 w 7060563"/>
              <a:gd name="connsiteY3" fmla="*/ 1804236 h 6499621"/>
              <a:gd name="connsiteX4" fmla="*/ 5213439 w 7060563"/>
              <a:gd name="connsiteY4" fmla="*/ 983792 h 6499621"/>
              <a:gd name="connsiteX5" fmla="*/ 6183306 w 7060563"/>
              <a:gd name="connsiteY5" fmla="*/ 13925 h 6499621"/>
              <a:gd name="connsiteX6" fmla="*/ 7060563 w 7060563"/>
              <a:gd name="connsiteY6" fmla="*/ 0 h 6499621"/>
              <a:gd name="connsiteX7" fmla="*/ 7046638 w 7060563"/>
              <a:gd name="connsiteY7" fmla="*/ 877257 h 6499621"/>
              <a:gd name="connsiteX8" fmla="*/ 6076771 w 7060563"/>
              <a:gd name="connsiteY8" fmla="*/ 1847125 h 6499621"/>
              <a:gd name="connsiteX9" fmla="*/ 5256327 w 7060563"/>
              <a:gd name="connsiteY9" fmla="*/ 2667568 h 6499621"/>
              <a:gd name="connsiteX10" fmla="*/ 1992590 w 7060563"/>
              <a:gd name="connsiteY10" fmla="*/ 5931305 h 6499621"/>
              <a:gd name="connsiteX11" fmla="*/ 1992225 w 7060563"/>
              <a:gd name="connsiteY11" fmla="*/ 5930940 h 6499621"/>
              <a:gd name="connsiteX12" fmla="*/ 1929824 w 7060563"/>
              <a:gd name="connsiteY12" fmla="*/ 5993341 h 6499621"/>
              <a:gd name="connsiteX13" fmla="*/ 1690627 w 7060563"/>
              <a:gd name="connsiteY13" fmla="*/ 5993341 h 6499621"/>
              <a:gd name="connsiteX14" fmla="*/ 1371105 w 7060563"/>
              <a:gd name="connsiteY14" fmla="*/ 5673818 h 6499621"/>
              <a:gd name="connsiteX15" fmla="*/ 1335210 w 7060563"/>
              <a:gd name="connsiteY15" fmla="*/ 5695030 h 6499621"/>
              <a:gd name="connsiteX16" fmla="*/ 1166352 w 7060563"/>
              <a:gd name="connsiteY16" fmla="*/ 5773402 h 6499621"/>
              <a:gd name="connsiteX17" fmla="*/ 1017455 w 7060563"/>
              <a:gd name="connsiteY17" fmla="*/ 5825480 h 6499621"/>
              <a:gd name="connsiteX18" fmla="*/ 1021571 w 7060563"/>
              <a:gd name="connsiteY18" fmla="*/ 6323497 h 6499621"/>
              <a:gd name="connsiteX19" fmla="*/ 853836 w 7060563"/>
              <a:gd name="connsiteY19" fmla="*/ 6494026 h 6499621"/>
              <a:gd name="connsiteX20" fmla="*/ 177330 w 7060563"/>
              <a:gd name="connsiteY20" fmla="*/ 6499616 h 6499621"/>
              <a:gd name="connsiteX21" fmla="*/ 20636 w 7060563"/>
              <a:gd name="connsiteY21" fmla="*/ 6397607 h 6499621"/>
              <a:gd name="connsiteX22" fmla="*/ 19330 w 7060563"/>
              <a:gd name="connsiteY22" fmla="*/ 6391404 h 6499621"/>
              <a:gd name="connsiteX23" fmla="*/ 15012 w 7060563"/>
              <a:gd name="connsiteY23" fmla="*/ 6385112 h 6499621"/>
              <a:gd name="connsiteX24" fmla="*/ 1177 w 7060563"/>
              <a:gd name="connsiteY24" fmla="*/ 6319388 h 649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60563" h="6499621">
                <a:moveTo>
                  <a:pt x="0" y="6176954"/>
                </a:moveTo>
                <a:lnTo>
                  <a:pt x="2627060" y="3549894"/>
                </a:lnTo>
                <a:lnTo>
                  <a:pt x="2647337" y="3549894"/>
                </a:lnTo>
                <a:lnTo>
                  <a:pt x="4392995" y="1804236"/>
                </a:lnTo>
                <a:lnTo>
                  <a:pt x="5213439" y="983792"/>
                </a:lnTo>
                <a:lnTo>
                  <a:pt x="6183306" y="13925"/>
                </a:lnTo>
                <a:lnTo>
                  <a:pt x="7060563" y="0"/>
                </a:lnTo>
                <a:lnTo>
                  <a:pt x="7046638" y="877257"/>
                </a:lnTo>
                <a:lnTo>
                  <a:pt x="6076771" y="1847125"/>
                </a:lnTo>
                <a:lnTo>
                  <a:pt x="5256327" y="2667568"/>
                </a:lnTo>
                <a:lnTo>
                  <a:pt x="1992590" y="5931305"/>
                </a:lnTo>
                <a:lnTo>
                  <a:pt x="1992225" y="5930940"/>
                </a:lnTo>
                <a:lnTo>
                  <a:pt x="1929824" y="5993341"/>
                </a:lnTo>
                <a:cubicBezTo>
                  <a:pt x="1863772" y="6059394"/>
                  <a:pt x="1756679" y="6059393"/>
                  <a:pt x="1690627" y="5993341"/>
                </a:cubicBezTo>
                <a:lnTo>
                  <a:pt x="1371105" y="5673818"/>
                </a:lnTo>
                <a:lnTo>
                  <a:pt x="1335210" y="5695030"/>
                </a:lnTo>
                <a:cubicBezTo>
                  <a:pt x="1279976" y="5724056"/>
                  <a:pt x="1223615" y="5750179"/>
                  <a:pt x="1166352" y="5773402"/>
                </a:cubicBezTo>
                <a:lnTo>
                  <a:pt x="1017455" y="5825480"/>
                </a:lnTo>
                <a:lnTo>
                  <a:pt x="1021571" y="6323497"/>
                </a:lnTo>
                <a:cubicBezTo>
                  <a:pt x="1022344" y="6416905"/>
                  <a:pt x="947246" y="6493253"/>
                  <a:pt x="853836" y="6494026"/>
                </a:cubicBezTo>
                <a:lnTo>
                  <a:pt x="177330" y="6499616"/>
                </a:lnTo>
                <a:cubicBezTo>
                  <a:pt x="107274" y="6500195"/>
                  <a:pt x="46814" y="6458098"/>
                  <a:pt x="20636" y="6397607"/>
                </a:cubicBezTo>
                <a:lnTo>
                  <a:pt x="19330" y="6391404"/>
                </a:lnTo>
                <a:lnTo>
                  <a:pt x="15012" y="6385112"/>
                </a:lnTo>
                <a:cubicBezTo>
                  <a:pt x="6286" y="6364948"/>
                  <a:pt x="1370" y="6342740"/>
                  <a:pt x="1177" y="6319388"/>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E42BF8E7-26BC-432E-A900-EEFEA935201C}"/>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56595E"/>
                </a:solidFill>
                <a:latin typeface="Bernard MT Condensed" panose="02050806060905020404" pitchFamily="18" charset="0"/>
              </a:rPr>
              <a:t>TITLE GOES HERE</a:t>
            </a:r>
          </a:p>
          <a:p>
            <a:r>
              <a:rPr lang="en-US" dirty="0">
                <a:solidFill>
                  <a:srgbClr val="56595E"/>
                </a:solidFill>
                <a:latin typeface="Candara" panose="020E0502030303020204" pitchFamily="34" charset="0"/>
              </a:rPr>
              <a:t>Your Subtitle</a:t>
            </a:r>
          </a:p>
        </p:txBody>
      </p:sp>
      <p:grpSp>
        <p:nvGrpSpPr>
          <p:cNvPr id="28" name="Group 27">
            <a:extLst>
              <a:ext uri="{FF2B5EF4-FFF2-40B4-BE49-F238E27FC236}">
                <a16:creationId xmlns:a16="http://schemas.microsoft.com/office/drawing/2014/main" id="{9D58F271-416B-4180-A025-DB04F5430FCF}"/>
              </a:ext>
            </a:extLst>
          </p:cNvPr>
          <p:cNvGrpSpPr/>
          <p:nvPr/>
        </p:nvGrpSpPr>
        <p:grpSpPr>
          <a:xfrm>
            <a:off x="1474090" y="1188720"/>
            <a:ext cx="3979392" cy="5669280"/>
            <a:chOff x="897732" y="330848"/>
            <a:chExt cx="4619464" cy="6581165"/>
          </a:xfrm>
          <a:effectLst>
            <a:outerShdw blurRad="127000" dist="762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8D5B53CF-1DDA-488B-98FA-7BC4B0D9FAD5}"/>
                </a:ext>
              </a:extLst>
            </p:cNvPr>
            <p:cNvSpPr>
              <a:spLocks noChangeAspect="1"/>
            </p:cNvSpPr>
            <p:nvPr/>
          </p:nvSpPr>
          <p:spPr>
            <a:xfrm rot="2700000">
              <a:off x="1463040" y="333373"/>
              <a:ext cx="3445726" cy="3440676"/>
            </a:xfrm>
            <a:custGeom>
              <a:avLst/>
              <a:gdLst>
                <a:gd name="connsiteX0" fmla="*/ 1094339 w 3445726"/>
                <a:gd name="connsiteY0" fmla="*/ 523765 h 3440676"/>
                <a:gd name="connsiteX1" fmla="*/ 1372010 w 3445726"/>
                <a:gd name="connsiteY1" fmla="*/ 523765 h 3440676"/>
                <a:gd name="connsiteX2" fmla="*/ 1724255 w 3445726"/>
                <a:gd name="connsiteY2" fmla="*/ 876011 h 3440676"/>
                <a:gd name="connsiteX3" fmla="*/ 1803153 w 3445726"/>
                <a:gd name="connsiteY3" fmla="*/ 829387 h 3440676"/>
                <a:gd name="connsiteX4" fmla="*/ 2201470 w 3445726"/>
                <a:gd name="connsiteY4" fmla="*/ 667650 h 3440676"/>
                <a:gd name="connsiteX5" fmla="*/ 2275540 w 3445726"/>
                <a:gd name="connsiteY5" fmla="*/ 649566 h 3440676"/>
                <a:gd name="connsiteX6" fmla="*/ 2271862 w 3445726"/>
                <a:gd name="connsiteY6" fmla="*/ 204455 h 3440676"/>
                <a:gd name="connsiteX7" fmla="*/ 2466575 w 3445726"/>
                <a:gd name="connsiteY7" fmla="*/ 6497 h 3440676"/>
                <a:gd name="connsiteX8" fmla="*/ 3251896 w 3445726"/>
                <a:gd name="connsiteY8" fmla="*/ 7 h 3440676"/>
                <a:gd name="connsiteX9" fmla="*/ 3433793 w 3445726"/>
                <a:gd name="connsiteY9" fmla="*/ 118425 h 3440676"/>
                <a:gd name="connsiteX10" fmla="*/ 3445726 w 3445726"/>
                <a:gd name="connsiteY10" fmla="*/ 175112 h 3440676"/>
                <a:gd name="connsiteX11" fmla="*/ 180163 w 3445726"/>
                <a:gd name="connsiteY11" fmla="*/ 3440676 h 3440676"/>
                <a:gd name="connsiteX12" fmla="*/ 119918 w 3445726"/>
                <a:gd name="connsiteY12" fmla="*/ 3428513 h 3440676"/>
                <a:gd name="connsiteX13" fmla="*/ 0 w 3445726"/>
                <a:gd name="connsiteY13" fmla="*/ 3247600 h 3440676"/>
                <a:gd name="connsiteX14" fmla="*/ 1 w 3445726"/>
                <a:gd name="connsiteY14" fmla="*/ 2462253 h 3440676"/>
                <a:gd name="connsiteX15" fmla="*/ 57508 w 3445726"/>
                <a:gd name="connsiteY15" fmla="*/ 2323418 h 3440676"/>
                <a:gd name="connsiteX16" fmla="*/ 196343 w 3445726"/>
                <a:gd name="connsiteY16" fmla="*/ 2265911 h 3440676"/>
                <a:gd name="connsiteX17" fmla="*/ 685828 w 3445726"/>
                <a:gd name="connsiteY17" fmla="*/ 2265911 h 3440676"/>
                <a:gd name="connsiteX18" fmla="*/ 712515 w 3445726"/>
                <a:gd name="connsiteY18" fmla="*/ 2156606 h 3440676"/>
                <a:gd name="connsiteX19" fmla="*/ 874252 w 3445726"/>
                <a:gd name="connsiteY19" fmla="*/ 1758288 h 3440676"/>
                <a:gd name="connsiteX20" fmla="*/ 898875 w 3445726"/>
                <a:gd name="connsiteY20" fmla="*/ 1716619 h 3440676"/>
                <a:gd name="connsiteX21" fmla="*/ 539015 w 3445726"/>
                <a:gd name="connsiteY21" fmla="*/ 1356760 h 3440676"/>
                <a:gd name="connsiteX22" fmla="*/ 539015 w 3445726"/>
                <a:gd name="connsiteY22" fmla="*/ 1079090 h 344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5726" h="3440676">
                  <a:moveTo>
                    <a:pt x="1094339" y="523765"/>
                  </a:moveTo>
                  <a:cubicBezTo>
                    <a:pt x="1171016" y="447089"/>
                    <a:pt x="1295333" y="447089"/>
                    <a:pt x="1372010" y="523765"/>
                  </a:cubicBezTo>
                  <a:lnTo>
                    <a:pt x="1724255" y="876011"/>
                  </a:lnTo>
                  <a:lnTo>
                    <a:pt x="1803153" y="829387"/>
                  </a:lnTo>
                  <a:cubicBezTo>
                    <a:pt x="1931389" y="761997"/>
                    <a:pt x="2064860" y="708085"/>
                    <a:pt x="2201470" y="667650"/>
                  </a:cubicBezTo>
                  <a:lnTo>
                    <a:pt x="2275540" y="649566"/>
                  </a:lnTo>
                  <a:lnTo>
                    <a:pt x="2271862" y="204455"/>
                  </a:lnTo>
                  <a:cubicBezTo>
                    <a:pt x="2270965" y="96023"/>
                    <a:pt x="2358142" y="7393"/>
                    <a:pt x="2466575" y="6497"/>
                  </a:cubicBezTo>
                  <a:lnTo>
                    <a:pt x="3251896" y="7"/>
                  </a:lnTo>
                  <a:cubicBezTo>
                    <a:pt x="3333220" y="-665"/>
                    <a:pt x="3403405" y="48204"/>
                    <a:pt x="3433793" y="118425"/>
                  </a:cubicBezTo>
                  <a:lnTo>
                    <a:pt x="3445726" y="175112"/>
                  </a:lnTo>
                  <a:lnTo>
                    <a:pt x="180163" y="3440676"/>
                  </a:lnTo>
                  <a:lnTo>
                    <a:pt x="119918" y="3428513"/>
                  </a:lnTo>
                  <a:cubicBezTo>
                    <a:pt x="49448" y="3398706"/>
                    <a:pt x="1" y="3328928"/>
                    <a:pt x="0" y="3247600"/>
                  </a:cubicBezTo>
                  <a:lnTo>
                    <a:pt x="1" y="2462253"/>
                  </a:lnTo>
                  <a:cubicBezTo>
                    <a:pt x="1" y="2408035"/>
                    <a:pt x="21978" y="2358949"/>
                    <a:pt x="57508" y="2323418"/>
                  </a:cubicBezTo>
                  <a:cubicBezTo>
                    <a:pt x="93039" y="2287888"/>
                    <a:pt x="142125" y="2265911"/>
                    <a:pt x="196343" y="2265911"/>
                  </a:cubicBezTo>
                  <a:lnTo>
                    <a:pt x="685828" y="2265911"/>
                  </a:lnTo>
                  <a:lnTo>
                    <a:pt x="712515" y="2156606"/>
                  </a:lnTo>
                  <a:cubicBezTo>
                    <a:pt x="752950" y="2019995"/>
                    <a:pt x="806861" y="1886525"/>
                    <a:pt x="874252" y="1758288"/>
                  </a:cubicBezTo>
                  <a:lnTo>
                    <a:pt x="898875" y="1716619"/>
                  </a:lnTo>
                  <a:lnTo>
                    <a:pt x="539015" y="1356760"/>
                  </a:lnTo>
                  <a:cubicBezTo>
                    <a:pt x="462338" y="1280084"/>
                    <a:pt x="462338" y="1155766"/>
                    <a:pt x="539015" y="107909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15B0207B-B66C-48ED-B989-9739111032DB}"/>
                </a:ext>
              </a:extLst>
            </p:cNvPr>
            <p:cNvSpPr>
              <a:spLocks noChangeAspect="1"/>
            </p:cNvSpPr>
            <p:nvPr/>
          </p:nvSpPr>
          <p:spPr>
            <a:xfrm rot="2700000">
              <a:off x="877824" y="841017"/>
              <a:ext cx="4659279" cy="4619464"/>
            </a:xfrm>
            <a:custGeom>
              <a:avLst/>
              <a:gdLst>
                <a:gd name="connsiteX0" fmla="*/ 3265563 w 4659279"/>
                <a:gd name="connsiteY0" fmla="*/ 0 h 4619464"/>
                <a:gd name="connsiteX1" fmla="*/ 3269691 w 4659279"/>
                <a:gd name="connsiteY1" fmla="*/ 19608 h 4619464"/>
                <a:gd name="connsiteX2" fmla="*/ 3273588 w 4659279"/>
                <a:gd name="connsiteY2" fmla="*/ 491202 h 4619464"/>
                <a:gd name="connsiteX3" fmla="*/ 3279064 w 4659279"/>
                <a:gd name="connsiteY3" fmla="*/ 492539 h 4619464"/>
                <a:gd name="connsiteX4" fmla="*/ 3677381 w 4659279"/>
                <a:gd name="connsiteY4" fmla="*/ 654275 h 4619464"/>
                <a:gd name="connsiteX5" fmla="*/ 3803428 w 4659279"/>
                <a:gd name="connsiteY5" fmla="*/ 728759 h 4619464"/>
                <a:gd name="connsiteX6" fmla="*/ 4151559 w 4659279"/>
                <a:gd name="connsiteY6" fmla="*/ 380628 h 4619464"/>
                <a:gd name="connsiteX7" fmla="*/ 4429229 w 4659279"/>
                <a:gd name="connsiteY7" fmla="*/ 380628 h 4619464"/>
                <a:gd name="connsiteX8" fmla="*/ 4659279 w 4659279"/>
                <a:gd name="connsiteY8" fmla="*/ 610678 h 4619464"/>
                <a:gd name="connsiteX9" fmla="*/ 3291049 w 4659279"/>
                <a:gd name="connsiteY9" fmla="*/ 1978908 h 4619464"/>
                <a:gd name="connsiteX10" fmla="*/ 3159094 w 4659279"/>
                <a:gd name="connsiteY10" fmla="*/ 1871121 h 4619464"/>
                <a:gd name="connsiteX11" fmla="*/ 1980639 w 4659279"/>
                <a:gd name="connsiteY11" fmla="*/ 1991222 h 4619464"/>
                <a:gd name="connsiteX12" fmla="*/ 1860538 w 4659279"/>
                <a:gd name="connsiteY12" fmla="*/ 3169678 h 4619464"/>
                <a:gd name="connsiteX13" fmla="*/ 1968324 w 4659279"/>
                <a:gd name="connsiteY13" fmla="*/ 3301632 h 4619464"/>
                <a:gd name="connsiteX14" fmla="*/ 1582148 w 4659279"/>
                <a:gd name="connsiteY14" fmla="*/ 3687808 h 4619464"/>
                <a:gd name="connsiteX15" fmla="*/ 650493 w 4659279"/>
                <a:gd name="connsiteY15" fmla="*/ 4619464 h 4619464"/>
                <a:gd name="connsiteX16" fmla="*/ 420442 w 4659279"/>
                <a:gd name="connsiteY16" fmla="*/ 4389413 h 4619464"/>
                <a:gd name="connsiteX17" fmla="*/ 420442 w 4659279"/>
                <a:gd name="connsiteY17" fmla="*/ 4111743 h 4619464"/>
                <a:gd name="connsiteX18" fmla="*/ 768573 w 4659279"/>
                <a:gd name="connsiteY18" fmla="*/ 3763613 h 4619464"/>
                <a:gd name="connsiteX19" fmla="*/ 694089 w 4659279"/>
                <a:gd name="connsiteY19" fmla="*/ 3637567 h 4619464"/>
                <a:gd name="connsiteX20" fmla="*/ 603112 w 4659279"/>
                <a:gd name="connsiteY20" fmla="*/ 3441549 h 4619464"/>
                <a:gd name="connsiteX21" fmla="*/ 542699 w 4659279"/>
                <a:gd name="connsiteY21" fmla="*/ 3268830 h 4619464"/>
                <a:gd name="connsiteX22" fmla="*/ 16180 w 4659279"/>
                <a:gd name="connsiteY22" fmla="*/ 3268830 h 4619464"/>
                <a:gd name="connsiteX23" fmla="*/ 0 w 4659279"/>
                <a:gd name="connsiteY23" fmla="*/ 3265564 h 461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59279" h="4619464">
                  <a:moveTo>
                    <a:pt x="3265563" y="0"/>
                  </a:moveTo>
                  <a:lnTo>
                    <a:pt x="3269691" y="19608"/>
                  </a:lnTo>
                  <a:lnTo>
                    <a:pt x="3273588" y="491202"/>
                  </a:lnTo>
                  <a:lnTo>
                    <a:pt x="3279064" y="492539"/>
                  </a:lnTo>
                  <a:cubicBezTo>
                    <a:pt x="3415675" y="532972"/>
                    <a:pt x="3549145" y="586885"/>
                    <a:pt x="3677381" y="654275"/>
                  </a:cubicBezTo>
                  <a:lnTo>
                    <a:pt x="3803428" y="728759"/>
                  </a:lnTo>
                  <a:lnTo>
                    <a:pt x="4151559" y="380628"/>
                  </a:lnTo>
                  <a:cubicBezTo>
                    <a:pt x="4228235" y="303952"/>
                    <a:pt x="4352553" y="303951"/>
                    <a:pt x="4429229" y="380628"/>
                  </a:cubicBezTo>
                  <a:lnTo>
                    <a:pt x="4659279" y="610678"/>
                  </a:lnTo>
                  <a:lnTo>
                    <a:pt x="3291049" y="1978908"/>
                  </a:lnTo>
                  <a:lnTo>
                    <a:pt x="3159094" y="1871121"/>
                  </a:lnTo>
                  <a:cubicBezTo>
                    <a:pt x="2795295" y="1630919"/>
                    <a:pt x="2300909" y="1670953"/>
                    <a:pt x="1980639" y="1991222"/>
                  </a:cubicBezTo>
                  <a:cubicBezTo>
                    <a:pt x="1660369" y="2311492"/>
                    <a:pt x="1620336" y="2805879"/>
                    <a:pt x="1860538" y="3169678"/>
                  </a:cubicBezTo>
                  <a:lnTo>
                    <a:pt x="1968324" y="3301632"/>
                  </a:lnTo>
                  <a:lnTo>
                    <a:pt x="1582148" y="3687808"/>
                  </a:lnTo>
                  <a:lnTo>
                    <a:pt x="650493" y="4619464"/>
                  </a:lnTo>
                  <a:lnTo>
                    <a:pt x="420442" y="4389413"/>
                  </a:lnTo>
                  <a:cubicBezTo>
                    <a:pt x="343767" y="4312737"/>
                    <a:pt x="343767" y="4188419"/>
                    <a:pt x="420442" y="4111743"/>
                  </a:cubicBezTo>
                  <a:lnTo>
                    <a:pt x="768573" y="3763613"/>
                  </a:lnTo>
                  <a:lnTo>
                    <a:pt x="694089" y="3637567"/>
                  </a:lnTo>
                  <a:cubicBezTo>
                    <a:pt x="660394" y="3573449"/>
                    <a:pt x="630068" y="3508023"/>
                    <a:pt x="603112" y="3441549"/>
                  </a:cubicBezTo>
                  <a:lnTo>
                    <a:pt x="542699" y="3268830"/>
                  </a:lnTo>
                  <a:lnTo>
                    <a:pt x="16180" y="3268830"/>
                  </a:lnTo>
                  <a:lnTo>
                    <a:pt x="0" y="3265564"/>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2FDE4438-DAEE-499C-90C9-27B5F7D8B0DD}"/>
                </a:ext>
              </a:extLst>
            </p:cNvPr>
            <p:cNvSpPr>
              <a:spLocks noChangeAspect="1"/>
            </p:cNvSpPr>
            <p:nvPr/>
          </p:nvSpPr>
          <p:spPr>
            <a:xfrm rot="2700000">
              <a:off x="950976" y="1691640"/>
              <a:ext cx="4535564" cy="4532221"/>
            </a:xfrm>
            <a:custGeom>
              <a:avLst/>
              <a:gdLst>
                <a:gd name="connsiteX0" fmla="*/ 0 w 4535564"/>
                <a:gd name="connsiteY0" fmla="*/ 4008786 h 4532221"/>
                <a:gd name="connsiteX1" fmla="*/ 1321361 w 4535564"/>
                <a:gd name="connsiteY1" fmla="*/ 2687425 h 4532221"/>
                <a:gd name="connsiteX2" fmla="*/ 1340159 w 4535564"/>
                <a:gd name="connsiteY2" fmla="*/ 2710437 h 4532221"/>
                <a:gd name="connsiteX3" fmla="*/ 2665644 w 4535564"/>
                <a:gd name="connsiteY3" fmla="*/ 2710437 h 4532221"/>
                <a:gd name="connsiteX4" fmla="*/ 2665644 w 4535564"/>
                <a:gd name="connsiteY4" fmla="*/ 1384951 h 4532221"/>
                <a:gd name="connsiteX5" fmla="*/ 2642632 w 4535564"/>
                <a:gd name="connsiteY5" fmla="*/ 1366154 h 4532221"/>
                <a:gd name="connsiteX6" fmla="*/ 4008786 w 4535564"/>
                <a:gd name="connsiteY6" fmla="*/ 0 h 4532221"/>
                <a:gd name="connsiteX7" fmla="*/ 4334060 w 4535564"/>
                <a:gd name="connsiteY7" fmla="*/ 325274 h 4532221"/>
                <a:gd name="connsiteX8" fmla="*/ 4334061 w 4535564"/>
                <a:gd name="connsiteY8" fmla="*/ 602944 h 4532221"/>
                <a:gd name="connsiteX9" fmla="*/ 3958553 w 4535564"/>
                <a:gd name="connsiteY9" fmla="*/ 978451 h 4532221"/>
                <a:gd name="connsiteX10" fmla="*/ 4046766 w 4535564"/>
                <a:gd name="connsiteY10" fmla="*/ 1168516 h 4532221"/>
                <a:gd name="connsiteX11" fmla="*/ 4117527 w 4535564"/>
                <a:gd name="connsiteY11" fmla="*/ 1370816 h 4532221"/>
                <a:gd name="connsiteX12" fmla="*/ 4144214 w 4535564"/>
                <a:gd name="connsiteY12" fmla="*/ 1480121 h 4532221"/>
                <a:gd name="connsiteX13" fmla="*/ 4535564 w 4535564"/>
                <a:gd name="connsiteY13" fmla="*/ 1480121 h 4532221"/>
                <a:gd name="connsiteX14" fmla="*/ 1483464 w 4535564"/>
                <a:gd name="connsiteY14" fmla="*/ 4532221 h 4532221"/>
                <a:gd name="connsiteX15" fmla="*/ 1480258 w 4535564"/>
                <a:gd name="connsiteY15" fmla="*/ 4144249 h 4532221"/>
                <a:gd name="connsiteX16" fmla="*/ 1370814 w 4535564"/>
                <a:gd name="connsiteY16" fmla="*/ 4117527 h 4532221"/>
                <a:gd name="connsiteX17" fmla="*/ 1168516 w 4535564"/>
                <a:gd name="connsiteY17" fmla="*/ 4046768 h 4532221"/>
                <a:gd name="connsiteX18" fmla="*/ 978450 w 4535564"/>
                <a:gd name="connsiteY18" fmla="*/ 3958553 h 4532221"/>
                <a:gd name="connsiteX19" fmla="*/ 602944 w 4535564"/>
                <a:gd name="connsiteY19" fmla="*/ 4334060 h 4532221"/>
                <a:gd name="connsiteX20" fmla="*/ 325274 w 4535564"/>
                <a:gd name="connsiteY20" fmla="*/ 4334060 h 4532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35564" h="4532221">
                  <a:moveTo>
                    <a:pt x="0" y="4008786"/>
                  </a:moveTo>
                  <a:lnTo>
                    <a:pt x="1321361" y="2687425"/>
                  </a:lnTo>
                  <a:lnTo>
                    <a:pt x="1340159" y="2710437"/>
                  </a:lnTo>
                  <a:cubicBezTo>
                    <a:pt x="1706181" y="3076459"/>
                    <a:pt x="2299622" y="3076459"/>
                    <a:pt x="2665644" y="2710437"/>
                  </a:cubicBezTo>
                  <a:cubicBezTo>
                    <a:pt x="3031667" y="2344414"/>
                    <a:pt x="3031667" y="1750974"/>
                    <a:pt x="2665644" y="1384951"/>
                  </a:cubicBezTo>
                  <a:lnTo>
                    <a:pt x="2642632" y="1366154"/>
                  </a:lnTo>
                  <a:lnTo>
                    <a:pt x="4008786" y="0"/>
                  </a:lnTo>
                  <a:lnTo>
                    <a:pt x="4334060" y="325274"/>
                  </a:lnTo>
                  <a:cubicBezTo>
                    <a:pt x="4410736" y="401950"/>
                    <a:pt x="4410736" y="526269"/>
                    <a:pt x="4334061" y="602944"/>
                  </a:cubicBezTo>
                  <a:lnTo>
                    <a:pt x="3958553" y="978451"/>
                  </a:lnTo>
                  <a:lnTo>
                    <a:pt x="4046766" y="1168516"/>
                  </a:lnTo>
                  <a:cubicBezTo>
                    <a:pt x="4073723" y="1234990"/>
                    <a:pt x="4097309" y="1302510"/>
                    <a:pt x="4117527" y="1370816"/>
                  </a:cubicBezTo>
                  <a:lnTo>
                    <a:pt x="4144214" y="1480121"/>
                  </a:lnTo>
                  <a:lnTo>
                    <a:pt x="4535564" y="1480121"/>
                  </a:lnTo>
                  <a:lnTo>
                    <a:pt x="1483464" y="4532221"/>
                  </a:lnTo>
                  <a:lnTo>
                    <a:pt x="1480258" y="4144249"/>
                  </a:lnTo>
                  <a:lnTo>
                    <a:pt x="1370814" y="4117527"/>
                  </a:lnTo>
                  <a:cubicBezTo>
                    <a:pt x="1302509" y="4097310"/>
                    <a:pt x="1234989" y="4073724"/>
                    <a:pt x="1168516" y="4046768"/>
                  </a:cubicBezTo>
                  <a:lnTo>
                    <a:pt x="978450" y="3958553"/>
                  </a:lnTo>
                  <a:lnTo>
                    <a:pt x="602944" y="4334060"/>
                  </a:lnTo>
                  <a:cubicBezTo>
                    <a:pt x="526268" y="4410736"/>
                    <a:pt x="401950" y="4410736"/>
                    <a:pt x="325274" y="433406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F498029-957A-49A7-9BCB-54618C76165C}"/>
                </a:ext>
              </a:extLst>
            </p:cNvPr>
            <p:cNvSpPr>
              <a:spLocks noChangeAspect="1"/>
            </p:cNvSpPr>
            <p:nvPr/>
          </p:nvSpPr>
          <p:spPr>
            <a:xfrm rot="2700000">
              <a:off x="1517904" y="3529584"/>
              <a:ext cx="3355180" cy="3409677"/>
            </a:xfrm>
            <a:custGeom>
              <a:avLst/>
              <a:gdLst>
                <a:gd name="connsiteX0" fmla="*/ 0 w 3355180"/>
                <a:gd name="connsiteY0" fmla="*/ 3049614 h 3409677"/>
                <a:gd name="connsiteX1" fmla="*/ 3049614 w 3355180"/>
                <a:gd name="connsiteY1" fmla="*/ 0 h 3409677"/>
                <a:gd name="connsiteX2" fmla="*/ 3158837 w 3355180"/>
                <a:gd name="connsiteY2" fmla="*/ 0 h 3409677"/>
                <a:gd name="connsiteX3" fmla="*/ 3355180 w 3355180"/>
                <a:gd name="connsiteY3" fmla="*/ 196342 h 3409677"/>
                <a:gd name="connsiteX4" fmla="*/ 3355180 w 3355180"/>
                <a:gd name="connsiteY4" fmla="*/ 981689 h 3409677"/>
                <a:gd name="connsiteX5" fmla="*/ 3158837 w 3355180"/>
                <a:gd name="connsiteY5" fmla="*/ 1178032 h 3409677"/>
                <a:gd name="connsiteX6" fmla="*/ 2623736 w 3355180"/>
                <a:gd name="connsiteY6" fmla="*/ 1178032 h 3409677"/>
                <a:gd name="connsiteX7" fmla="*/ 2563323 w 3355180"/>
                <a:gd name="connsiteY7" fmla="*/ 1350750 h 3409677"/>
                <a:gd name="connsiteX8" fmla="*/ 2472346 w 3355180"/>
                <a:gd name="connsiteY8" fmla="*/ 1546768 h 3409677"/>
                <a:gd name="connsiteX9" fmla="*/ 2425722 w 3355180"/>
                <a:gd name="connsiteY9" fmla="*/ 1625668 h 3409677"/>
                <a:gd name="connsiteX10" fmla="*/ 2789025 w 3355180"/>
                <a:gd name="connsiteY10" fmla="*/ 1988969 h 3409677"/>
                <a:gd name="connsiteX11" fmla="*/ 2789025 w 3355180"/>
                <a:gd name="connsiteY11" fmla="*/ 2266640 h 3409677"/>
                <a:gd name="connsiteX12" fmla="*/ 2233701 w 3355180"/>
                <a:gd name="connsiteY12" fmla="*/ 2821964 h 3409677"/>
                <a:gd name="connsiteX13" fmla="*/ 1956030 w 3355180"/>
                <a:gd name="connsiteY13" fmla="*/ 2821964 h 3409677"/>
                <a:gd name="connsiteX14" fmla="*/ 1585113 w 3355180"/>
                <a:gd name="connsiteY14" fmla="*/ 2451047 h 3409677"/>
                <a:gd name="connsiteX15" fmla="*/ 1543444 w 3355180"/>
                <a:gd name="connsiteY15" fmla="*/ 2475670 h 3409677"/>
                <a:gd name="connsiteX16" fmla="*/ 1347427 w 3355180"/>
                <a:gd name="connsiteY16" fmla="*/ 2566647 h 3409677"/>
                <a:gd name="connsiteX17" fmla="*/ 1174580 w 3355180"/>
                <a:gd name="connsiteY17" fmla="*/ 2627104 h 3409677"/>
                <a:gd name="connsiteX18" fmla="*/ 1179358 w 3355180"/>
                <a:gd name="connsiteY18" fmla="*/ 3205224 h 3409677"/>
                <a:gd name="connsiteX19" fmla="*/ 984644 w 3355180"/>
                <a:gd name="connsiteY19" fmla="*/ 3403182 h 3409677"/>
                <a:gd name="connsiteX20" fmla="*/ 199325 w 3355180"/>
                <a:gd name="connsiteY20" fmla="*/ 3409671 h 3409677"/>
                <a:gd name="connsiteX21" fmla="*/ 1366 w 3355180"/>
                <a:gd name="connsiteY21" fmla="*/ 3214958 h 340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55180" h="3409677">
                  <a:moveTo>
                    <a:pt x="0" y="3049614"/>
                  </a:moveTo>
                  <a:lnTo>
                    <a:pt x="3049614" y="0"/>
                  </a:lnTo>
                  <a:lnTo>
                    <a:pt x="3158837" y="0"/>
                  </a:lnTo>
                  <a:cubicBezTo>
                    <a:pt x="3267274" y="0"/>
                    <a:pt x="3355180" y="87906"/>
                    <a:pt x="3355180" y="196342"/>
                  </a:cubicBezTo>
                  <a:lnTo>
                    <a:pt x="3355180" y="981689"/>
                  </a:lnTo>
                  <a:cubicBezTo>
                    <a:pt x="3355180" y="1090126"/>
                    <a:pt x="3267274" y="1178032"/>
                    <a:pt x="3158837" y="1178032"/>
                  </a:cubicBezTo>
                  <a:lnTo>
                    <a:pt x="2623736" y="1178032"/>
                  </a:lnTo>
                  <a:lnTo>
                    <a:pt x="2563323" y="1350750"/>
                  </a:lnTo>
                  <a:cubicBezTo>
                    <a:pt x="2536367" y="1417224"/>
                    <a:pt x="2506041" y="1482650"/>
                    <a:pt x="2472346" y="1546768"/>
                  </a:cubicBezTo>
                  <a:lnTo>
                    <a:pt x="2425722" y="1625668"/>
                  </a:lnTo>
                  <a:lnTo>
                    <a:pt x="2789025" y="1988969"/>
                  </a:lnTo>
                  <a:cubicBezTo>
                    <a:pt x="2865701" y="2065646"/>
                    <a:pt x="2865702" y="2189963"/>
                    <a:pt x="2789025" y="2266640"/>
                  </a:cubicBezTo>
                  <a:lnTo>
                    <a:pt x="2233701" y="2821964"/>
                  </a:lnTo>
                  <a:cubicBezTo>
                    <a:pt x="2157024" y="2898641"/>
                    <a:pt x="2032706" y="2898641"/>
                    <a:pt x="1956030" y="2821964"/>
                  </a:cubicBezTo>
                  <a:lnTo>
                    <a:pt x="1585113" y="2451047"/>
                  </a:lnTo>
                  <a:lnTo>
                    <a:pt x="1543444" y="2475670"/>
                  </a:lnTo>
                  <a:cubicBezTo>
                    <a:pt x="1479326" y="2509365"/>
                    <a:pt x="1413900" y="2539691"/>
                    <a:pt x="1347427" y="2566647"/>
                  </a:cubicBezTo>
                  <a:lnTo>
                    <a:pt x="1174580" y="2627104"/>
                  </a:lnTo>
                  <a:lnTo>
                    <a:pt x="1179358" y="3205224"/>
                  </a:lnTo>
                  <a:cubicBezTo>
                    <a:pt x="1180255" y="3313656"/>
                    <a:pt x="1093077" y="3402285"/>
                    <a:pt x="984644" y="3403182"/>
                  </a:cubicBezTo>
                  <a:lnTo>
                    <a:pt x="199325" y="3409671"/>
                  </a:lnTo>
                  <a:cubicBezTo>
                    <a:pt x="90892" y="3410568"/>
                    <a:pt x="2262" y="3323391"/>
                    <a:pt x="1366" y="3214958"/>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 name="Text Box 10">
            <a:extLst>
              <a:ext uri="{FF2B5EF4-FFF2-40B4-BE49-F238E27FC236}">
                <a16:creationId xmlns:a16="http://schemas.microsoft.com/office/drawing/2014/main" id="{26B31BFB-B190-40B3-B999-C3DDD857EC1B}"/>
              </a:ext>
            </a:extLst>
          </p:cNvPr>
          <p:cNvSpPr txBox="1">
            <a:spLocks noChangeArrowheads="1"/>
          </p:cNvSpPr>
          <p:nvPr/>
        </p:nvSpPr>
        <p:spPr bwMode="auto">
          <a:xfrm>
            <a:off x="3110574" y="176756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3" name="Text Box 10">
            <a:extLst>
              <a:ext uri="{FF2B5EF4-FFF2-40B4-BE49-F238E27FC236}">
                <a16:creationId xmlns:a16="http://schemas.microsoft.com/office/drawing/2014/main" id="{B1975C74-3924-45A2-BC63-34CC0DB57EBC}"/>
              </a:ext>
            </a:extLst>
          </p:cNvPr>
          <p:cNvSpPr txBox="1">
            <a:spLocks noChangeArrowheads="1"/>
          </p:cNvSpPr>
          <p:nvPr/>
        </p:nvSpPr>
        <p:spPr bwMode="auto">
          <a:xfrm>
            <a:off x="4267200" y="301937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4" name="Text Box 10">
            <a:extLst>
              <a:ext uri="{FF2B5EF4-FFF2-40B4-BE49-F238E27FC236}">
                <a16:creationId xmlns:a16="http://schemas.microsoft.com/office/drawing/2014/main" id="{170AB452-8CA0-4493-B2E3-28A76F514236}"/>
              </a:ext>
            </a:extLst>
          </p:cNvPr>
          <p:cNvSpPr txBox="1">
            <a:spLocks noChangeArrowheads="1"/>
          </p:cNvSpPr>
          <p:nvPr/>
        </p:nvSpPr>
        <p:spPr bwMode="auto">
          <a:xfrm>
            <a:off x="4267200" y="423099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5" name="Text Box 10">
            <a:extLst>
              <a:ext uri="{FF2B5EF4-FFF2-40B4-BE49-F238E27FC236}">
                <a16:creationId xmlns:a16="http://schemas.microsoft.com/office/drawing/2014/main" id="{B78AE2C4-249E-47F7-B88F-90C42FC3EC9C}"/>
              </a:ext>
            </a:extLst>
          </p:cNvPr>
          <p:cNvSpPr txBox="1">
            <a:spLocks noChangeArrowheads="1"/>
          </p:cNvSpPr>
          <p:nvPr/>
        </p:nvSpPr>
        <p:spPr bwMode="auto">
          <a:xfrm>
            <a:off x="3130615" y="54359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 name="TextBox 15">
            <a:extLst>
              <a:ext uri="{FF2B5EF4-FFF2-40B4-BE49-F238E27FC236}">
                <a16:creationId xmlns:a16="http://schemas.microsoft.com/office/drawing/2014/main" id="{D7105DDC-B1DB-4FBB-8672-679DE0E6AE69}"/>
              </a:ext>
            </a:extLst>
          </p:cNvPr>
          <p:cNvSpPr txBox="1"/>
          <p:nvPr/>
        </p:nvSpPr>
        <p:spPr>
          <a:xfrm>
            <a:off x="5622339" y="1726608"/>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7" name="TextBox 16">
            <a:extLst>
              <a:ext uri="{FF2B5EF4-FFF2-40B4-BE49-F238E27FC236}">
                <a16:creationId xmlns:a16="http://schemas.microsoft.com/office/drawing/2014/main" id="{82DD6910-868E-4F38-8F6D-1398C9B2F769}"/>
              </a:ext>
            </a:extLst>
          </p:cNvPr>
          <p:cNvSpPr txBox="1"/>
          <p:nvPr/>
        </p:nvSpPr>
        <p:spPr>
          <a:xfrm>
            <a:off x="6035040" y="2927039"/>
            <a:ext cx="4288321"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8" name="TextBox 17">
            <a:extLst>
              <a:ext uri="{FF2B5EF4-FFF2-40B4-BE49-F238E27FC236}">
                <a16:creationId xmlns:a16="http://schemas.microsoft.com/office/drawing/2014/main" id="{A085F7ED-04FC-4972-A908-B25275289638}"/>
              </a:ext>
            </a:extLst>
          </p:cNvPr>
          <p:cNvSpPr txBox="1"/>
          <p:nvPr/>
        </p:nvSpPr>
        <p:spPr>
          <a:xfrm>
            <a:off x="6035040" y="4144753"/>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9" name="TextBox 18">
            <a:extLst>
              <a:ext uri="{FF2B5EF4-FFF2-40B4-BE49-F238E27FC236}">
                <a16:creationId xmlns:a16="http://schemas.microsoft.com/office/drawing/2014/main" id="{2F14FE0B-E0DC-4AC7-ACEE-A54ACCE4C285}"/>
              </a:ext>
            </a:extLst>
          </p:cNvPr>
          <p:cNvSpPr txBox="1"/>
          <p:nvPr/>
        </p:nvSpPr>
        <p:spPr>
          <a:xfrm>
            <a:off x="5623560" y="5370696"/>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grpSp>
        <p:nvGrpSpPr>
          <p:cNvPr id="20" name="Group 349">
            <a:extLst>
              <a:ext uri="{FF2B5EF4-FFF2-40B4-BE49-F238E27FC236}">
                <a16:creationId xmlns:a16="http://schemas.microsoft.com/office/drawing/2014/main" id="{9D0675EC-DDF6-4A36-BFCD-E5DFB5F055CA}"/>
              </a:ext>
            </a:extLst>
          </p:cNvPr>
          <p:cNvGrpSpPr>
            <a:grpSpLocks noChangeAspect="1"/>
          </p:cNvGrpSpPr>
          <p:nvPr/>
        </p:nvGrpSpPr>
        <p:grpSpPr>
          <a:xfrm>
            <a:off x="10104120" y="3228907"/>
            <a:ext cx="361868" cy="365760"/>
            <a:chOff x="2163763" y="2366963"/>
            <a:chExt cx="442913" cy="447676"/>
          </a:xfrm>
          <a:solidFill>
            <a:schemeClr val="bg1"/>
          </a:solidFill>
        </p:grpSpPr>
        <p:sp>
          <p:nvSpPr>
            <p:cNvPr id="21" name="Freeform 312">
              <a:extLst>
                <a:ext uri="{FF2B5EF4-FFF2-40B4-BE49-F238E27FC236}">
                  <a16:creationId xmlns:a16="http://schemas.microsoft.com/office/drawing/2014/main" id="{12B607F0-DE21-4E9E-B189-CF140EB573AC}"/>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313">
              <a:extLst>
                <a:ext uri="{FF2B5EF4-FFF2-40B4-BE49-F238E27FC236}">
                  <a16:creationId xmlns:a16="http://schemas.microsoft.com/office/drawing/2014/main" id="{B56481B2-06A6-4745-A38D-6D26C68D7A3F}"/>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314">
              <a:extLst>
                <a:ext uri="{FF2B5EF4-FFF2-40B4-BE49-F238E27FC236}">
                  <a16:creationId xmlns:a16="http://schemas.microsoft.com/office/drawing/2014/main" id="{4DA0F084-940F-4ECB-8567-D1F8865D4AB9}"/>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315">
              <a:extLst>
                <a:ext uri="{FF2B5EF4-FFF2-40B4-BE49-F238E27FC236}">
                  <a16:creationId xmlns:a16="http://schemas.microsoft.com/office/drawing/2014/main" id="{115226E8-F745-4415-AE3C-8663F7D783B1}"/>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0" name="Freeform 223">
            <a:extLst>
              <a:ext uri="{FF2B5EF4-FFF2-40B4-BE49-F238E27FC236}">
                <a16:creationId xmlns:a16="http://schemas.microsoft.com/office/drawing/2014/main" id="{1017108F-08C8-4159-B507-5849687C1A0A}"/>
              </a:ext>
            </a:extLst>
          </p:cNvPr>
          <p:cNvSpPr>
            <a:spLocks noChangeAspect="1" noEditPoints="1"/>
          </p:cNvSpPr>
          <p:nvPr/>
        </p:nvSpPr>
        <p:spPr bwMode="auto">
          <a:xfrm>
            <a:off x="10149840" y="4445763"/>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131">
            <a:extLst>
              <a:ext uri="{FF2B5EF4-FFF2-40B4-BE49-F238E27FC236}">
                <a16:creationId xmlns:a16="http://schemas.microsoft.com/office/drawing/2014/main" id="{3532D680-BBC6-4561-8C22-6D921A280967}"/>
              </a:ext>
            </a:extLst>
          </p:cNvPr>
          <p:cNvSpPr>
            <a:spLocks noChangeAspect="1" noEditPoints="1"/>
          </p:cNvSpPr>
          <p:nvPr/>
        </p:nvSpPr>
        <p:spPr bwMode="auto">
          <a:xfrm>
            <a:off x="10149840" y="5672564"/>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101">
            <a:extLst>
              <a:ext uri="{FF2B5EF4-FFF2-40B4-BE49-F238E27FC236}">
                <a16:creationId xmlns:a16="http://schemas.microsoft.com/office/drawing/2014/main" id="{AAFC7B4B-17A5-4A9A-9307-9AFADD2A85D5}"/>
              </a:ext>
            </a:extLst>
          </p:cNvPr>
          <p:cNvSpPr>
            <a:spLocks noChangeAspect="1" noEditPoints="1"/>
          </p:cNvSpPr>
          <p:nvPr/>
        </p:nvSpPr>
        <p:spPr bwMode="auto">
          <a:xfrm>
            <a:off x="10058400" y="1987254"/>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TextBox 35">
            <a:extLst>
              <a:ext uri="{FF2B5EF4-FFF2-40B4-BE49-F238E27FC236}">
                <a16:creationId xmlns:a16="http://schemas.microsoft.com/office/drawing/2014/main" id="{CE4FF3D6-0020-435C-AF50-CA592154046E}"/>
              </a:ext>
            </a:extLst>
          </p:cNvPr>
          <p:cNvSpPr txBox="1"/>
          <p:nvPr/>
        </p:nvSpPr>
        <p:spPr>
          <a:xfrm>
            <a:off x="2679004" y="3588868"/>
            <a:ext cx="1542587" cy="87716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endParaRPr lang="en-US" sz="15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298118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1000" fill="hold"/>
                                        <p:tgtEl>
                                          <p:spTgt spid="28"/>
                                        </p:tgtEl>
                                        <p:attrNameLst>
                                          <p:attrName>ppt_w</p:attrName>
                                        </p:attrNameLst>
                                      </p:cBhvr>
                                      <p:tavLst>
                                        <p:tav tm="0">
                                          <p:val>
                                            <p:fltVal val="0"/>
                                          </p:val>
                                        </p:tav>
                                        <p:tav tm="100000">
                                          <p:val>
                                            <p:strVal val="#ppt_w"/>
                                          </p:val>
                                        </p:tav>
                                      </p:tavLst>
                                    </p:anim>
                                    <p:anim calcmode="lin" valueType="num">
                                      <p:cBhvr>
                                        <p:cTn id="12" dur="1000" fill="hold"/>
                                        <p:tgtEl>
                                          <p:spTgt spid="28"/>
                                        </p:tgtEl>
                                        <p:attrNameLst>
                                          <p:attrName>ppt_h</p:attrName>
                                        </p:attrNameLst>
                                      </p:cBhvr>
                                      <p:tavLst>
                                        <p:tav tm="0">
                                          <p:val>
                                            <p:fltVal val="0"/>
                                          </p:val>
                                        </p:tav>
                                        <p:tav tm="100000">
                                          <p:val>
                                            <p:strVal val="#ppt_h"/>
                                          </p:val>
                                        </p:tav>
                                      </p:tavLst>
                                    </p:anim>
                                    <p:anim calcmode="lin" valueType="num">
                                      <p:cBhvr>
                                        <p:cTn id="13" dur="1000" fill="hold"/>
                                        <p:tgtEl>
                                          <p:spTgt spid="28"/>
                                        </p:tgtEl>
                                        <p:attrNameLst>
                                          <p:attrName>style.rotation</p:attrName>
                                        </p:attrNameLst>
                                      </p:cBhvr>
                                      <p:tavLst>
                                        <p:tav tm="0">
                                          <p:val>
                                            <p:fltVal val="90"/>
                                          </p:val>
                                        </p:tav>
                                        <p:tav tm="100000">
                                          <p:val>
                                            <p:fltVal val="0"/>
                                          </p:val>
                                        </p:tav>
                                      </p:tavLst>
                                    </p:anim>
                                    <p:animEffect transition="in" filter="fade">
                                      <p:cBhvr>
                                        <p:cTn id="14" dur="1000"/>
                                        <p:tgtEl>
                                          <p:spTgt spid="2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Effect transition="in" filter="fade">
                                      <p:cBhvr>
                                        <p:cTn id="19" dur="1000"/>
                                        <p:tgtEl>
                                          <p:spTgt spid="3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1500"/>
                                        <p:tgtEl>
                                          <p:spTgt spid="25"/>
                                        </p:tgtEl>
                                      </p:cBhvr>
                                    </p:animEffect>
                                  </p:childTnLst>
                                </p:cTn>
                              </p:par>
                              <p:par>
                                <p:cTn id="30" presetID="22" presetClass="entr" presetSubtype="8" fill="hold" grpId="0" nodeType="with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000"/>
                                        <p:tgtEl>
                                          <p:spTgt spid="16"/>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childTnLst>
                          </p:cTn>
                        </p:par>
                        <p:par>
                          <p:cTn id="39" fill="hold">
                            <p:stCondLst>
                              <p:cond delay="4000"/>
                            </p:stCondLst>
                            <p:childTnLst>
                              <p:par>
                                <p:cTn id="40" presetID="53" presetClass="entr" presetSubtype="16" fill="hold" grpId="0"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childTnLst>
                          </p:cTn>
                        </p:par>
                        <p:par>
                          <p:cTn id="45" fill="hold">
                            <p:stCondLst>
                              <p:cond delay="4500"/>
                            </p:stCondLst>
                            <p:childTnLst>
                              <p:par>
                                <p:cTn id="46" presetID="22" presetClass="entr" presetSubtype="8"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Effect transition="in" filter="wipe(left)">
                                      <p:cBhvr>
                                        <p:cTn id="48" dur="1500"/>
                                        <p:tgtEl>
                                          <p:spTgt spid="24"/>
                                        </p:tgtEl>
                                      </p:cBhvr>
                                    </p:animEffect>
                                  </p:childTnLst>
                                </p:cTn>
                              </p:par>
                              <p:par>
                                <p:cTn id="49" presetID="22" presetClass="entr" presetSubtype="8" fill="hold" grpId="0" nodeType="withEffect">
                                  <p:stCondLst>
                                    <p:cond delay="500"/>
                                  </p:stCondLst>
                                  <p:childTnLst>
                                    <p:set>
                                      <p:cBhvr>
                                        <p:cTn id="50" dur="1" fill="hold">
                                          <p:stCondLst>
                                            <p:cond delay="0"/>
                                          </p:stCondLst>
                                        </p:cTn>
                                        <p:tgtEl>
                                          <p:spTgt spid="17"/>
                                        </p:tgtEl>
                                        <p:attrNameLst>
                                          <p:attrName>style.visibility</p:attrName>
                                        </p:attrNameLst>
                                      </p:cBhvr>
                                      <p:to>
                                        <p:strVal val="visible"/>
                                      </p:to>
                                    </p:set>
                                    <p:animEffect transition="in" filter="wipe(left)">
                                      <p:cBhvr>
                                        <p:cTn id="51" dur="1000"/>
                                        <p:tgtEl>
                                          <p:spTgt spid="17"/>
                                        </p:tgtEl>
                                      </p:cBhvr>
                                    </p:animEffect>
                                  </p:childTnLst>
                                </p:cTn>
                              </p:par>
                            </p:childTnLst>
                          </p:cTn>
                        </p:par>
                        <p:par>
                          <p:cTn id="52" fill="hold">
                            <p:stCondLst>
                              <p:cond delay="6000"/>
                            </p:stCondLst>
                            <p:childTnLst>
                              <p:par>
                                <p:cTn id="53" presetID="53" presetClass="entr" presetSubtype="16" fill="hold" nodeType="after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p:cTn id="55" dur="500" fill="hold"/>
                                        <p:tgtEl>
                                          <p:spTgt spid="20"/>
                                        </p:tgtEl>
                                        <p:attrNameLst>
                                          <p:attrName>ppt_w</p:attrName>
                                        </p:attrNameLst>
                                      </p:cBhvr>
                                      <p:tavLst>
                                        <p:tav tm="0">
                                          <p:val>
                                            <p:fltVal val="0"/>
                                          </p:val>
                                        </p:tav>
                                        <p:tav tm="100000">
                                          <p:val>
                                            <p:strVal val="#ppt_w"/>
                                          </p:val>
                                        </p:tav>
                                      </p:tavLst>
                                    </p:anim>
                                    <p:anim calcmode="lin" valueType="num">
                                      <p:cBhvr>
                                        <p:cTn id="56" dur="500" fill="hold"/>
                                        <p:tgtEl>
                                          <p:spTgt spid="20"/>
                                        </p:tgtEl>
                                        <p:attrNameLst>
                                          <p:attrName>ppt_h</p:attrName>
                                        </p:attrNameLst>
                                      </p:cBhvr>
                                      <p:tavLst>
                                        <p:tav tm="0">
                                          <p:val>
                                            <p:fltVal val="0"/>
                                          </p:val>
                                        </p:tav>
                                        <p:tav tm="100000">
                                          <p:val>
                                            <p:strVal val="#ppt_h"/>
                                          </p:val>
                                        </p:tav>
                                      </p:tavLst>
                                    </p:anim>
                                    <p:animEffect transition="in" filter="fade">
                                      <p:cBhvr>
                                        <p:cTn id="57" dur="500"/>
                                        <p:tgtEl>
                                          <p:spTgt spid="20"/>
                                        </p:tgtEl>
                                      </p:cBhvr>
                                    </p:animEffect>
                                  </p:childTnLst>
                                </p:cTn>
                              </p:par>
                            </p:childTnLst>
                          </p:cTn>
                        </p:par>
                        <p:par>
                          <p:cTn id="58" fill="hold">
                            <p:stCondLst>
                              <p:cond delay="6500"/>
                            </p:stCondLst>
                            <p:childTnLst>
                              <p:par>
                                <p:cTn id="59" presetID="53" presetClass="entr" presetSubtype="16"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500" fill="hold"/>
                                        <p:tgtEl>
                                          <p:spTgt spid="14"/>
                                        </p:tgtEl>
                                        <p:attrNameLst>
                                          <p:attrName>ppt_w</p:attrName>
                                        </p:attrNameLst>
                                      </p:cBhvr>
                                      <p:tavLst>
                                        <p:tav tm="0">
                                          <p:val>
                                            <p:fltVal val="0"/>
                                          </p:val>
                                        </p:tav>
                                        <p:tav tm="100000">
                                          <p:val>
                                            <p:strVal val="#ppt_w"/>
                                          </p:val>
                                        </p:tav>
                                      </p:tavLst>
                                    </p:anim>
                                    <p:anim calcmode="lin" valueType="num">
                                      <p:cBhvr>
                                        <p:cTn id="62" dur="500" fill="hold"/>
                                        <p:tgtEl>
                                          <p:spTgt spid="14"/>
                                        </p:tgtEl>
                                        <p:attrNameLst>
                                          <p:attrName>ppt_h</p:attrName>
                                        </p:attrNameLst>
                                      </p:cBhvr>
                                      <p:tavLst>
                                        <p:tav tm="0">
                                          <p:val>
                                            <p:fltVal val="0"/>
                                          </p:val>
                                        </p:tav>
                                        <p:tav tm="100000">
                                          <p:val>
                                            <p:strVal val="#ppt_h"/>
                                          </p:val>
                                        </p:tav>
                                      </p:tavLst>
                                    </p:anim>
                                    <p:animEffect transition="in" filter="fade">
                                      <p:cBhvr>
                                        <p:cTn id="63" dur="500"/>
                                        <p:tgtEl>
                                          <p:spTgt spid="14"/>
                                        </p:tgtEl>
                                      </p:cBhvr>
                                    </p:animEffect>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Effect transition="in" filter="wipe(left)">
                                      <p:cBhvr>
                                        <p:cTn id="67" dur="1500"/>
                                        <p:tgtEl>
                                          <p:spTgt spid="26"/>
                                        </p:tgtEl>
                                      </p:cBhvr>
                                    </p:animEffect>
                                  </p:childTnLst>
                                </p:cTn>
                              </p:par>
                              <p:par>
                                <p:cTn id="68" presetID="22" presetClass="entr" presetSubtype="8" fill="hold" grpId="0" nodeType="withEffect">
                                  <p:stCondLst>
                                    <p:cond delay="500"/>
                                  </p:stCondLst>
                                  <p:childTnLst>
                                    <p:set>
                                      <p:cBhvr>
                                        <p:cTn id="69" dur="1" fill="hold">
                                          <p:stCondLst>
                                            <p:cond delay="0"/>
                                          </p:stCondLst>
                                        </p:cTn>
                                        <p:tgtEl>
                                          <p:spTgt spid="18"/>
                                        </p:tgtEl>
                                        <p:attrNameLst>
                                          <p:attrName>style.visibility</p:attrName>
                                        </p:attrNameLst>
                                      </p:cBhvr>
                                      <p:to>
                                        <p:strVal val="visible"/>
                                      </p:to>
                                    </p:set>
                                    <p:animEffect transition="in" filter="wipe(left)">
                                      <p:cBhvr>
                                        <p:cTn id="70" dur="1000"/>
                                        <p:tgtEl>
                                          <p:spTgt spid="18"/>
                                        </p:tgtEl>
                                      </p:cBhvr>
                                    </p:animEffect>
                                  </p:childTnLst>
                                </p:cTn>
                              </p:par>
                            </p:childTnLst>
                          </p:cTn>
                        </p:par>
                        <p:par>
                          <p:cTn id="71" fill="hold">
                            <p:stCondLst>
                              <p:cond delay="8500"/>
                            </p:stCondLst>
                            <p:childTnLst>
                              <p:par>
                                <p:cTn id="72" presetID="53" presetClass="entr" presetSubtype="16"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p:cTn id="74" dur="500" fill="hold"/>
                                        <p:tgtEl>
                                          <p:spTgt spid="30"/>
                                        </p:tgtEl>
                                        <p:attrNameLst>
                                          <p:attrName>ppt_w</p:attrName>
                                        </p:attrNameLst>
                                      </p:cBhvr>
                                      <p:tavLst>
                                        <p:tav tm="0">
                                          <p:val>
                                            <p:fltVal val="0"/>
                                          </p:val>
                                        </p:tav>
                                        <p:tav tm="100000">
                                          <p:val>
                                            <p:strVal val="#ppt_w"/>
                                          </p:val>
                                        </p:tav>
                                      </p:tavLst>
                                    </p:anim>
                                    <p:anim calcmode="lin" valueType="num">
                                      <p:cBhvr>
                                        <p:cTn id="75" dur="500" fill="hold"/>
                                        <p:tgtEl>
                                          <p:spTgt spid="30"/>
                                        </p:tgtEl>
                                        <p:attrNameLst>
                                          <p:attrName>ppt_h</p:attrName>
                                        </p:attrNameLst>
                                      </p:cBhvr>
                                      <p:tavLst>
                                        <p:tav tm="0">
                                          <p:val>
                                            <p:fltVal val="0"/>
                                          </p:val>
                                        </p:tav>
                                        <p:tav tm="100000">
                                          <p:val>
                                            <p:strVal val="#ppt_h"/>
                                          </p:val>
                                        </p:tav>
                                      </p:tavLst>
                                    </p:anim>
                                    <p:animEffect transition="in" filter="fade">
                                      <p:cBhvr>
                                        <p:cTn id="76" dur="500"/>
                                        <p:tgtEl>
                                          <p:spTgt spid="30"/>
                                        </p:tgtEl>
                                      </p:cBhvr>
                                    </p:animEffect>
                                  </p:childTnLst>
                                </p:cTn>
                              </p:par>
                            </p:childTnLst>
                          </p:cTn>
                        </p:par>
                        <p:par>
                          <p:cTn id="77" fill="hold">
                            <p:stCondLst>
                              <p:cond delay="9000"/>
                            </p:stCondLst>
                            <p:childTnLst>
                              <p:par>
                                <p:cTn id="78" presetID="53" presetClass="entr" presetSubtype="16" fill="hold" grpId="0"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p:cTn id="80" dur="500" fill="hold"/>
                                        <p:tgtEl>
                                          <p:spTgt spid="15"/>
                                        </p:tgtEl>
                                        <p:attrNameLst>
                                          <p:attrName>ppt_w</p:attrName>
                                        </p:attrNameLst>
                                      </p:cBhvr>
                                      <p:tavLst>
                                        <p:tav tm="0">
                                          <p:val>
                                            <p:fltVal val="0"/>
                                          </p:val>
                                        </p:tav>
                                        <p:tav tm="100000">
                                          <p:val>
                                            <p:strVal val="#ppt_w"/>
                                          </p:val>
                                        </p:tav>
                                      </p:tavLst>
                                    </p:anim>
                                    <p:anim calcmode="lin" valueType="num">
                                      <p:cBhvr>
                                        <p:cTn id="81" dur="500" fill="hold"/>
                                        <p:tgtEl>
                                          <p:spTgt spid="15"/>
                                        </p:tgtEl>
                                        <p:attrNameLst>
                                          <p:attrName>ppt_h</p:attrName>
                                        </p:attrNameLst>
                                      </p:cBhvr>
                                      <p:tavLst>
                                        <p:tav tm="0">
                                          <p:val>
                                            <p:fltVal val="0"/>
                                          </p:val>
                                        </p:tav>
                                        <p:tav tm="100000">
                                          <p:val>
                                            <p:strVal val="#ppt_h"/>
                                          </p:val>
                                        </p:tav>
                                      </p:tavLst>
                                    </p:anim>
                                    <p:animEffect transition="in" filter="fade">
                                      <p:cBhvr>
                                        <p:cTn id="82" dur="500"/>
                                        <p:tgtEl>
                                          <p:spTgt spid="15"/>
                                        </p:tgtEl>
                                      </p:cBhvr>
                                    </p:animEffect>
                                  </p:childTnLst>
                                </p:cTn>
                              </p:par>
                            </p:childTnLst>
                          </p:cTn>
                        </p:par>
                        <p:par>
                          <p:cTn id="83" fill="hold">
                            <p:stCondLst>
                              <p:cond delay="9500"/>
                            </p:stCondLst>
                            <p:childTnLst>
                              <p:par>
                                <p:cTn id="84" presetID="22" presetClass="entr" presetSubtype="8" fill="hold" grpId="0" nodeType="afterEffect">
                                  <p:stCondLst>
                                    <p:cond delay="0"/>
                                  </p:stCondLst>
                                  <p:childTnLst>
                                    <p:set>
                                      <p:cBhvr>
                                        <p:cTn id="85" dur="1" fill="hold">
                                          <p:stCondLst>
                                            <p:cond delay="0"/>
                                          </p:stCondLst>
                                        </p:cTn>
                                        <p:tgtEl>
                                          <p:spTgt spid="27"/>
                                        </p:tgtEl>
                                        <p:attrNameLst>
                                          <p:attrName>style.visibility</p:attrName>
                                        </p:attrNameLst>
                                      </p:cBhvr>
                                      <p:to>
                                        <p:strVal val="visible"/>
                                      </p:to>
                                    </p:set>
                                    <p:animEffect transition="in" filter="wipe(left)">
                                      <p:cBhvr>
                                        <p:cTn id="86" dur="1500"/>
                                        <p:tgtEl>
                                          <p:spTgt spid="27"/>
                                        </p:tgtEl>
                                      </p:cBhvr>
                                    </p:animEffect>
                                  </p:childTnLst>
                                </p:cTn>
                              </p:par>
                              <p:par>
                                <p:cTn id="87" presetID="22" presetClass="entr" presetSubtype="8" fill="hold" grpId="0" nodeType="withEffect">
                                  <p:stCondLst>
                                    <p:cond delay="500"/>
                                  </p:stCondLst>
                                  <p:childTnLst>
                                    <p:set>
                                      <p:cBhvr>
                                        <p:cTn id="88" dur="1" fill="hold">
                                          <p:stCondLst>
                                            <p:cond delay="0"/>
                                          </p:stCondLst>
                                        </p:cTn>
                                        <p:tgtEl>
                                          <p:spTgt spid="19"/>
                                        </p:tgtEl>
                                        <p:attrNameLst>
                                          <p:attrName>style.visibility</p:attrName>
                                        </p:attrNameLst>
                                      </p:cBhvr>
                                      <p:to>
                                        <p:strVal val="visible"/>
                                      </p:to>
                                    </p:set>
                                    <p:animEffect transition="in" filter="wipe(left)">
                                      <p:cBhvr>
                                        <p:cTn id="89" dur="1000"/>
                                        <p:tgtEl>
                                          <p:spTgt spid="19"/>
                                        </p:tgtEl>
                                      </p:cBhvr>
                                    </p:animEffect>
                                  </p:childTnLst>
                                </p:cTn>
                              </p:par>
                            </p:childTnLst>
                          </p:cTn>
                        </p:par>
                        <p:par>
                          <p:cTn id="90" fill="hold">
                            <p:stCondLst>
                              <p:cond delay="11000"/>
                            </p:stCondLst>
                            <p:childTnLst>
                              <p:par>
                                <p:cTn id="91" presetID="53" presetClass="entr" presetSubtype="16" fill="hold" grpId="0" nodeType="afterEffect">
                                  <p:stCondLst>
                                    <p:cond delay="0"/>
                                  </p:stCondLst>
                                  <p:childTnLst>
                                    <p:set>
                                      <p:cBhvr>
                                        <p:cTn id="92" dur="1" fill="hold">
                                          <p:stCondLst>
                                            <p:cond delay="0"/>
                                          </p:stCondLst>
                                        </p:cTn>
                                        <p:tgtEl>
                                          <p:spTgt spid="32"/>
                                        </p:tgtEl>
                                        <p:attrNameLst>
                                          <p:attrName>style.visibility</p:attrName>
                                        </p:attrNameLst>
                                      </p:cBhvr>
                                      <p:to>
                                        <p:strVal val="visible"/>
                                      </p:to>
                                    </p:set>
                                    <p:anim calcmode="lin" valueType="num">
                                      <p:cBhvr>
                                        <p:cTn id="93" dur="500" fill="hold"/>
                                        <p:tgtEl>
                                          <p:spTgt spid="32"/>
                                        </p:tgtEl>
                                        <p:attrNameLst>
                                          <p:attrName>ppt_w</p:attrName>
                                        </p:attrNameLst>
                                      </p:cBhvr>
                                      <p:tavLst>
                                        <p:tav tm="0">
                                          <p:val>
                                            <p:fltVal val="0"/>
                                          </p:val>
                                        </p:tav>
                                        <p:tav tm="100000">
                                          <p:val>
                                            <p:strVal val="#ppt_w"/>
                                          </p:val>
                                        </p:tav>
                                      </p:tavLst>
                                    </p:anim>
                                    <p:anim calcmode="lin" valueType="num">
                                      <p:cBhvr>
                                        <p:cTn id="94" dur="500" fill="hold"/>
                                        <p:tgtEl>
                                          <p:spTgt spid="32"/>
                                        </p:tgtEl>
                                        <p:attrNameLst>
                                          <p:attrName>ppt_h</p:attrName>
                                        </p:attrNameLst>
                                      </p:cBhvr>
                                      <p:tavLst>
                                        <p:tav tm="0">
                                          <p:val>
                                            <p:fltVal val="0"/>
                                          </p:val>
                                        </p:tav>
                                        <p:tav tm="100000">
                                          <p:val>
                                            <p:strVal val="#ppt_h"/>
                                          </p:val>
                                        </p:tav>
                                      </p:tavLst>
                                    </p:anim>
                                    <p:animEffect transition="in" filter="fade">
                                      <p:cBhvr>
                                        <p:cTn id="9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37" grpId="0"/>
      <p:bldP spid="12" grpId="0"/>
      <p:bldP spid="13" grpId="0"/>
      <p:bldP spid="14" grpId="0"/>
      <p:bldP spid="15" grpId="0"/>
      <p:bldP spid="16" grpId="0"/>
      <p:bldP spid="17" grpId="0"/>
      <p:bldP spid="18" grpId="0"/>
      <p:bldP spid="19" grpId="0"/>
      <p:bldP spid="30" grpId="0" animBg="1"/>
      <p:bldP spid="32" grpId="0" animBg="1"/>
      <p:bldP spid="34" grpId="0" animBg="1"/>
      <p:bldP spid="36"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EC6E1572-7521-4A5F-9BDE-4ED0DDA0B6C6}"/>
              </a:ext>
            </a:extLst>
          </p:cNvPr>
          <p:cNvSpPr txBox="1"/>
          <p:nvPr/>
        </p:nvSpPr>
        <p:spPr>
          <a:xfrm>
            <a:off x="762000" y="3440430"/>
            <a:ext cx="2438400" cy="1969770"/>
          </a:xfrm>
          <a:prstGeom prst="rect">
            <a:avLst/>
          </a:prstGeom>
          <a:noFill/>
        </p:spPr>
        <p:txBody>
          <a:bodyPr wrap="square" rtlCol="0">
            <a:spAutoFit/>
          </a:bodyPr>
          <a:lstStyle/>
          <a:p>
            <a:pPr algn="ctr"/>
            <a:r>
              <a:rPr lang="en-US" sz="1400" dirty="0">
                <a:solidFill>
                  <a:srgbClr val="FF2B2A"/>
                </a:solidFill>
                <a:latin typeface="Bernard MT Condensed" panose="02050806060905020404" pitchFamily="18" charset="0"/>
              </a:rPr>
              <a:t>LOREM IPSUM DOLOR</a:t>
            </a:r>
          </a:p>
          <a:p>
            <a:pPr algn="ctr"/>
            <a:endParaRPr lang="en-US" sz="400" dirty="0">
              <a:solidFill>
                <a:srgbClr val="464646"/>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15" name="Freeform: Shape 14">
            <a:extLst>
              <a:ext uri="{FF2B5EF4-FFF2-40B4-BE49-F238E27FC236}">
                <a16:creationId xmlns:a16="http://schemas.microsoft.com/office/drawing/2014/main" id="{CE3B47E8-EAAF-4D6A-AB0E-FC2822AD0D8C}"/>
              </a:ext>
            </a:extLst>
          </p:cNvPr>
          <p:cNvSpPr>
            <a:spLocks noChangeAspect="1"/>
          </p:cNvSpPr>
          <p:nvPr/>
        </p:nvSpPr>
        <p:spPr>
          <a:xfrm>
            <a:off x="1097078" y="6835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Box 15">
            <a:extLst>
              <a:ext uri="{FF2B5EF4-FFF2-40B4-BE49-F238E27FC236}">
                <a16:creationId xmlns:a16="http://schemas.microsoft.com/office/drawing/2014/main" id="{25518B3F-9851-4D32-A16C-A17A656BFF90}"/>
              </a:ext>
            </a:extLst>
          </p:cNvPr>
          <p:cNvSpPr txBox="1"/>
          <p:nvPr/>
        </p:nvSpPr>
        <p:spPr>
          <a:xfrm>
            <a:off x="1174650" y="13998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B74DDC92-9870-408C-A815-70EE7147FEC1}"/>
              </a:ext>
            </a:extLst>
          </p:cNvPr>
          <p:cNvSpPr txBox="1"/>
          <p:nvPr/>
        </p:nvSpPr>
        <p:spPr>
          <a:xfrm>
            <a:off x="1536192" y="9259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$2,149</a:t>
            </a:r>
          </a:p>
        </p:txBody>
      </p:sp>
      <p:sp>
        <p:nvSpPr>
          <p:cNvPr id="22" name="TextBox 21">
            <a:extLst>
              <a:ext uri="{FF2B5EF4-FFF2-40B4-BE49-F238E27FC236}">
                <a16:creationId xmlns:a16="http://schemas.microsoft.com/office/drawing/2014/main" id="{DFF1C831-D353-48AE-A744-20CE1490145E}"/>
              </a:ext>
            </a:extLst>
          </p:cNvPr>
          <p:cNvSpPr txBox="1"/>
          <p:nvPr/>
        </p:nvSpPr>
        <p:spPr>
          <a:xfrm>
            <a:off x="3505200" y="3897630"/>
            <a:ext cx="2438400" cy="1969770"/>
          </a:xfrm>
          <a:prstGeom prst="rect">
            <a:avLst/>
          </a:prstGeom>
          <a:noFill/>
        </p:spPr>
        <p:txBody>
          <a:bodyPr wrap="square" rtlCol="0">
            <a:spAutoFit/>
          </a:bodyPr>
          <a:lstStyle/>
          <a:p>
            <a:pPr algn="ctr"/>
            <a:r>
              <a:rPr lang="en-US" sz="1400" dirty="0">
                <a:solidFill>
                  <a:srgbClr val="85C401"/>
                </a:solidFill>
                <a:latin typeface="Bernard MT Condensed" panose="02050806060905020404" pitchFamily="18" charset="0"/>
              </a:rPr>
              <a:t>LOREM IPSUM DOLOR</a:t>
            </a:r>
          </a:p>
          <a:p>
            <a:pPr algn="ctr"/>
            <a:endParaRPr lang="en-US" sz="400" dirty="0">
              <a:solidFill>
                <a:srgbClr val="464646"/>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24" name="Freeform: Shape 23">
            <a:extLst>
              <a:ext uri="{FF2B5EF4-FFF2-40B4-BE49-F238E27FC236}">
                <a16:creationId xmlns:a16="http://schemas.microsoft.com/office/drawing/2014/main" id="{69C028C8-6E30-4C66-915B-2DBAD1E834FB}"/>
              </a:ext>
            </a:extLst>
          </p:cNvPr>
          <p:cNvSpPr>
            <a:spLocks noChangeAspect="1"/>
          </p:cNvSpPr>
          <p:nvPr/>
        </p:nvSpPr>
        <p:spPr>
          <a:xfrm>
            <a:off x="3840278" y="11407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1DDB2874-0E53-4963-BF89-56E6B5486BBA}"/>
              </a:ext>
            </a:extLst>
          </p:cNvPr>
          <p:cNvSpPr txBox="1"/>
          <p:nvPr/>
        </p:nvSpPr>
        <p:spPr>
          <a:xfrm>
            <a:off x="3917850" y="18570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41AADB7B-0197-4CB8-A58F-7671C58A1832}"/>
              </a:ext>
            </a:extLst>
          </p:cNvPr>
          <p:cNvSpPr txBox="1"/>
          <p:nvPr/>
        </p:nvSpPr>
        <p:spPr>
          <a:xfrm>
            <a:off x="4290872" y="13831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$3,416</a:t>
            </a:r>
          </a:p>
        </p:txBody>
      </p:sp>
      <p:sp>
        <p:nvSpPr>
          <p:cNvPr id="28" name="TextBox 27">
            <a:extLst>
              <a:ext uri="{FF2B5EF4-FFF2-40B4-BE49-F238E27FC236}">
                <a16:creationId xmlns:a16="http://schemas.microsoft.com/office/drawing/2014/main" id="{06DEF22D-577D-42EB-BFBB-28C326D5B8B2}"/>
              </a:ext>
            </a:extLst>
          </p:cNvPr>
          <p:cNvSpPr txBox="1"/>
          <p:nvPr/>
        </p:nvSpPr>
        <p:spPr>
          <a:xfrm>
            <a:off x="6248400" y="4352579"/>
            <a:ext cx="2438400" cy="1969770"/>
          </a:xfrm>
          <a:prstGeom prst="rect">
            <a:avLst/>
          </a:prstGeom>
          <a:noFill/>
        </p:spPr>
        <p:txBody>
          <a:bodyPr wrap="square" rtlCol="0">
            <a:spAutoFit/>
          </a:bodyPr>
          <a:lstStyle/>
          <a:p>
            <a:pPr algn="ctr"/>
            <a:r>
              <a:rPr lang="en-US" sz="1400" dirty="0">
                <a:solidFill>
                  <a:srgbClr val="3EB8CD"/>
                </a:solidFill>
                <a:latin typeface="Bernard MT Condensed" panose="02050806060905020404" pitchFamily="18" charset="0"/>
              </a:rPr>
              <a:t>LOREM IPSUM DOLOR</a:t>
            </a:r>
          </a:p>
          <a:p>
            <a:pPr algn="ctr"/>
            <a:endParaRPr lang="en-US" sz="400" dirty="0">
              <a:solidFill>
                <a:srgbClr val="464646"/>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30" name="Freeform: Shape 29">
            <a:extLst>
              <a:ext uri="{FF2B5EF4-FFF2-40B4-BE49-F238E27FC236}">
                <a16:creationId xmlns:a16="http://schemas.microsoft.com/office/drawing/2014/main" id="{886977F2-4AD8-4D5F-B377-A1E73DB4B7E7}"/>
              </a:ext>
            </a:extLst>
          </p:cNvPr>
          <p:cNvSpPr>
            <a:spLocks noChangeAspect="1"/>
          </p:cNvSpPr>
          <p:nvPr/>
        </p:nvSpPr>
        <p:spPr>
          <a:xfrm>
            <a:off x="6583478" y="1595723"/>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77F3D7E5-4F28-4ADB-8333-C110DFB476B8}"/>
              </a:ext>
            </a:extLst>
          </p:cNvPr>
          <p:cNvSpPr txBox="1"/>
          <p:nvPr/>
        </p:nvSpPr>
        <p:spPr>
          <a:xfrm>
            <a:off x="6661050" y="2312003"/>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D8681FF7-C2B6-49EE-93A4-9E2EDE872FE7}"/>
              </a:ext>
            </a:extLst>
          </p:cNvPr>
          <p:cNvSpPr txBox="1"/>
          <p:nvPr/>
        </p:nvSpPr>
        <p:spPr>
          <a:xfrm>
            <a:off x="7034072" y="1838074"/>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$1,843</a:t>
            </a:r>
          </a:p>
        </p:txBody>
      </p:sp>
      <p:sp>
        <p:nvSpPr>
          <p:cNvPr id="34" name="TextBox 33">
            <a:extLst>
              <a:ext uri="{FF2B5EF4-FFF2-40B4-BE49-F238E27FC236}">
                <a16:creationId xmlns:a16="http://schemas.microsoft.com/office/drawing/2014/main" id="{687EF9AF-D075-462D-A19D-D2F8EB66E1E3}"/>
              </a:ext>
            </a:extLst>
          </p:cNvPr>
          <p:cNvSpPr txBox="1"/>
          <p:nvPr/>
        </p:nvSpPr>
        <p:spPr>
          <a:xfrm>
            <a:off x="8991600" y="4812030"/>
            <a:ext cx="2438400" cy="1969770"/>
          </a:xfrm>
          <a:prstGeom prst="rect">
            <a:avLst/>
          </a:prstGeom>
          <a:noFill/>
        </p:spPr>
        <p:txBody>
          <a:bodyPr wrap="square" rtlCol="0">
            <a:spAutoFit/>
          </a:bodyPr>
          <a:lstStyle/>
          <a:p>
            <a:pPr algn="ctr"/>
            <a:r>
              <a:rPr lang="en-US" sz="1400" dirty="0">
                <a:solidFill>
                  <a:srgbClr val="FFA803"/>
                </a:solidFill>
                <a:latin typeface="Bernard MT Condensed" panose="02050806060905020404" pitchFamily="18" charset="0"/>
              </a:rPr>
              <a:t>LOREM IPSUM DOLOR</a:t>
            </a:r>
          </a:p>
          <a:p>
            <a:pPr algn="ctr"/>
            <a:endParaRPr lang="en-US" sz="400" dirty="0">
              <a:solidFill>
                <a:srgbClr val="464646"/>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36" name="Freeform: Shape 35">
            <a:extLst>
              <a:ext uri="{FF2B5EF4-FFF2-40B4-BE49-F238E27FC236}">
                <a16:creationId xmlns:a16="http://schemas.microsoft.com/office/drawing/2014/main" id="{A8C2D3F4-817A-43A1-901F-4BDBFB27FBE3}"/>
              </a:ext>
            </a:extLst>
          </p:cNvPr>
          <p:cNvSpPr>
            <a:spLocks noChangeAspect="1"/>
          </p:cNvSpPr>
          <p:nvPr/>
        </p:nvSpPr>
        <p:spPr>
          <a:xfrm>
            <a:off x="9326678" y="20551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EEF741F6-5C2D-4D3F-8458-81AC1E607FD3}"/>
              </a:ext>
            </a:extLst>
          </p:cNvPr>
          <p:cNvSpPr txBox="1"/>
          <p:nvPr/>
        </p:nvSpPr>
        <p:spPr>
          <a:xfrm>
            <a:off x="9404250" y="27714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8" name="TextBox 37">
            <a:extLst>
              <a:ext uri="{FF2B5EF4-FFF2-40B4-BE49-F238E27FC236}">
                <a16:creationId xmlns:a16="http://schemas.microsoft.com/office/drawing/2014/main" id="{27F2ED04-47B0-4D4D-89C5-CF429E036136}"/>
              </a:ext>
            </a:extLst>
          </p:cNvPr>
          <p:cNvSpPr txBox="1"/>
          <p:nvPr/>
        </p:nvSpPr>
        <p:spPr>
          <a:xfrm>
            <a:off x="9774936" y="2312003"/>
            <a:ext cx="914400"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$2,382</a:t>
            </a:r>
          </a:p>
        </p:txBody>
      </p:sp>
      <p:sp>
        <p:nvSpPr>
          <p:cNvPr id="39" name="TextBox 38">
            <a:extLst>
              <a:ext uri="{FF2B5EF4-FFF2-40B4-BE49-F238E27FC236}">
                <a16:creationId xmlns:a16="http://schemas.microsoft.com/office/drawing/2014/main" id="{CEC0E006-8100-4F11-A0C2-24DD7A1E75A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Tree>
    <p:extLst>
      <p:ext uri="{BB962C8B-B14F-4D97-AF65-F5344CB8AC3E}">
        <p14:creationId xmlns:p14="http://schemas.microsoft.com/office/powerpoint/2010/main" val="2234355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right)">
                                      <p:cBhvr>
                                        <p:cTn id="7" dur="1000"/>
                                        <p:tgtEl>
                                          <p:spTgt spid="39"/>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1000" fill="hold"/>
                                        <p:tgtEl>
                                          <p:spTgt spid="15"/>
                                        </p:tgtEl>
                                        <p:attrNameLst>
                                          <p:attrName>ppt_w</p:attrName>
                                        </p:attrNameLst>
                                      </p:cBhvr>
                                      <p:tavLst>
                                        <p:tav tm="0">
                                          <p:val>
                                            <p:fltVal val="0"/>
                                          </p:val>
                                        </p:tav>
                                        <p:tav tm="100000">
                                          <p:val>
                                            <p:strVal val="#ppt_w"/>
                                          </p:val>
                                        </p:tav>
                                      </p:tavLst>
                                    </p:anim>
                                    <p:anim calcmode="lin" valueType="num">
                                      <p:cBhvr>
                                        <p:cTn id="12" dur="1000" fill="hold"/>
                                        <p:tgtEl>
                                          <p:spTgt spid="15"/>
                                        </p:tgtEl>
                                        <p:attrNameLst>
                                          <p:attrName>ppt_h</p:attrName>
                                        </p:attrNameLst>
                                      </p:cBhvr>
                                      <p:tavLst>
                                        <p:tav tm="0">
                                          <p:val>
                                            <p:fltVal val="0"/>
                                          </p:val>
                                        </p:tav>
                                        <p:tav tm="100000">
                                          <p:val>
                                            <p:strVal val="#ppt_h"/>
                                          </p:val>
                                        </p:tav>
                                      </p:tavLst>
                                    </p:anim>
                                    <p:anim calcmode="lin" valueType="num">
                                      <p:cBhvr>
                                        <p:cTn id="13" dur="1000" fill="hold"/>
                                        <p:tgtEl>
                                          <p:spTgt spid="15"/>
                                        </p:tgtEl>
                                        <p:attrNameLst>
                                          <p:attrName>style.rotation</p:attrName>
                                        </p:attrNameLst>
                                      </p:cBhvr>
                                      <p:tavLst>
                                        <p:tav tm="0">
                                          <p:val>
                                            <p:fltVal val="90"/>
                                          </p:val>
                                        </p:tav>
                                        <p:tav tm="100000">
                                          <p:val>
                                            <p:fltVal val="0"/>
                                          </p:val>
                                        </p:tav>
                                      </p:tavLst>
                                    </p:anim>
                                    <p:animEffect transition="in" filter="fade">
                                      <p:cBhvr>
                                        <p:cTn id="14" dur="1000"/>
                                        <p:tgtEl>
                                          <p:spTgt spid="15"/>
                                        </p:tgtEl>
                                      </p:cBhvr>
                                    </p:animEffect>
                                  </p:childTnLst>
                                </p:cTn>
                              </p:par>
                            </p:childTnLst>
                          </p:cTn>
                        </p:par>
                        <p:par>
                          <p:cTn id="15" fill="hold">
                            <p:stCondLst>
                              <p:cond delay="2000"/>
                            </p:stCondLst>
                            <p:childTnLst>
                              <p:par>
                                <p:cTn id="16" presetID="53" presetClass="entr" presetSubtype="16"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1000" fill="hold"/>
                                        <p:tgtEl>
                                          <p:spTgt spid="19"/>
                                        </p:tgtEl>
                                        <p:attrNameLst>
                                          <p:attrName>ppt_w</p:attrName>
                                        </p:attrNameLst>
                                      </p:cBhvr>
                                      <p:tavLst>
                                        <p:tav tm="0">
                                          <p:val>
                                            <p:fltVal val="0"/>
                                          </p:val>
                                        </p:tav>
                                        <p:tav tm="100000">
                                          <p:val>
                                            <p:strVal val="#ppt_w"/>
                                          </p:val>
                                        </p:tav>
                                      </p:tavLst>
                                    </p:anim>
                                    <p:anim calcmode="lin" valueType="num">
                                      <p:cBhvr>
                                        <p:cTn id="19" dur="1000" fill="hold"/>
                                        <p:tgtEl>
                                          <p:spTgt spid="19"/>
                                        </p:tgtEl>
                                        <p:attrNameLst>
                                          <p:attrName>ppt_h</p:attrName>
                                        </p:attrNameLst>
                                      </p:cBhvr>
                                      <p:tavLst>
                                        <p:tav tm="0">
                                          <p:val>
                                            <p:fltVal val="0"/>
                                          </p:val>
                                        </p:tav>
                                        <p:tav tm="100000">
                                          <p:val>
                                            <p:strVal val="#ppt_h"/>
                                          </p:val>
                                        </p:tav>
                                      </p:tavLst>
                                    </p:anim>
                                    <p:animEffect transition="in" filter="fade">
                                      <p:cBhvr>
                                        <p:cTn id="20" dur="1000"/>
                                        <p:tgtEl>
                                          <p:spTgt spid="19"/>
                                        </p:tgtEl>
                                      </p:cBhvr>
                                    </p:animEffect>
                                  </p:childTnLst>
                                </p:cTn>
                              </p:par>
                              <p:par>
                                <p:cTn id="21" presetID="47" presetClass="entr" presetSubtype="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1000"/>
                                        <p:tgtEl>
                                          <p:spTgt spid="16"/>
                                        </p:tgtEl>
                                      </p:cBhvr>
                                    </p:animEffect>
                                    <p:anim calcmode="lin" valueType="num">
                                      <p:cBhvr>
                                        <p:cTn id="24" dur="1000" fill="hold"/>
                                        <p:tgtEl>
                                          <p:spTgt spid="16"/>
                                        </p:tgtEl>
                                        <p:attrNameLst>
                                          <p:attrName>ppt_x</p:attrName>
                                        </p:attrNameLst>
                                      </p:cBhvr>
                                      <p:tavLst>
                                        <p:tav tm="0">
                                          <p:val>
                                            <p:strVal val="#ppt_x"/>
                                          </p:val>
                                        </p:tav>
                                        <p:tav tm="100000">
                                          <p:val>
                                            <p:strVal val="#ppt_x"/>
                                          </p:val>
                                        </p:tav>
                                      </p:tavLst>
                                    </p:anim>
                                    <p:anim calcmode="lin" valueType="num">
                                      <p:cBhvr>
                                        <p:cTn id="25" dur="1000" fill="hold"/>
                                        <p:tgtEl>
                                          <p:spTgt spid="16"/>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1000"/>
                                        <p:tgtEl>
                                          <p:spTgt spid="18"/>
                                        </p:tgtEl>
                                      </p:cBhvr>
                                    </p:animEffect>
                                    <p:anim calcmode="lin" valueType="num">
                                      <p:cBhvr>
                                        <p:cTn id="30" dur="1000" fill="hold"/>
                                        <p:tgtEl>
                                          <p:spTgt spid="18"/>
                                        </p:tgtEl>
                                        <p:attrNameLst>
                                          <p:attrName>ppt_x</p:attrName>
                                        </p:attrNameLst>
                                      </p:cBhvr>
                                      <p:tavLst>
                                        <p:tav tm="0">
                                          <p:val>
                                            <p:strVal val="#ppt_x"/>
                                          </p:val>
                                        </p:tav>
                                        <p:tav tm="100000">
                                          <p:val>
                                            <p:strVal val="#ppt_x"/>
                                          </p:val>
                                        </p:tav>
                                      </p:tavLst>
                                    </p:anim>
                                    <p:anim calcmode="lin" valueType="num">
                                      <p:cBhvr>
                                        <p:cTn id="31" dur="1000" fill="hold"/>
                                        <p:tgtEl>
                                          <p:spTgt spid="18"/>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31" presetClass="entr" presetSubtype="0" fill="hold" grpId="0" nodeType="afterEffect">
                                  <p:stCondLst>
                                    <p:cond delay="0"/>
                                  </p:stCondLst>
                                  <p:childTnLst>
                                    <p:set>
                                      <p:cBhvr>
                                        <p:cTn id="34" dur="1" fill="hold">
                                          <p:stCondLst>
                                            <p:cond delay="0"/>
                                          </p:stCondLst>
                                        </p:cTn>
                                        <p:tgtEl>
                                          <p:spTgt spid="24"/>
                                        </p:tgtEl>
                                        <p:attrNameLst>
                                          <p:attrName>style.visibility</p:attrName>
                                        </p:attrNameLst>
                                      </p:cBhvr>
                                      <p:to>
                                        <p:strVal val="visible"/>
                                      </p:to>
                                    </p:set>
                                    <p:anim calcmode="lin" valueType="num">
                                      <p:cBhvr>
                                        <p:cTn id="35" dur="1000" fill="hold"/>
                                        <p:tgtEl>
                                          <p:spTgt spid="24"/>
                                        </p:tgtEl>
                                        <p:attrNameLst>
                                          <p:attrName>ppt_w</p:attrName>
                                        </p:attrNameLst>
                                      </p:cBhvr>
                                      <p:tavLst>
                                        <p:tav tm="0">
                                          <p:val>
                                            <p:fltVal val="0"/>
                                          </p:val>
                                        </p:tav>
                                        <p:tav tm="100000">
                                          <p:val>
                                            <p:strVal val="#ppt_w"/>
                                          </p:val>
                                        </p:tav>
                                      </p:tavLst>
                                    </p:anim>
                                    <p:anim calcmode="lin" valueType="num">
                                      <p:cBhvr>
                                        <p:cTn id="36" dur="1000" fill="hold"/>
                                        <p:tgtEl>
                                          <p:spTgt spid="24"/>
                                        </p:tgtEl>
                                        <p:attrNameLst>
                                          <p:attrName>ppt_h</p:attrName>
                                        </p:attrNameLst>
                                      </p:cBhvr>
                                      <p:tavLst>
                                        <p:tav tm="0">
                                          <p:val>
                                            <p:fltVal val="0"/>
                                          </p:val>
                                        </p:tav>
                                        <p:tav tm="100000">
                                          <p:val>
                                            <p:strVal val="#ppt_h"/>
                                          </p:val>
                                        </p:tav>
                                      </p:tavLst>
                                    </p:anim>
                                    <p:anim calcmode="lin" valueType="num">
                                      <p:cBhvr>
                                        <p:cTn id="37" dur="1000" fill="hold"/>
                                        <p:tgtEl>
                                          <p:spTgt spid="24"/>
                                        </p:tgtEl>
                                        <p:attrNameLst>
                                          <p:attrName>style.rotation</p:attrName>
                                        </p:attrNameLst>
                                      </p:cBhvr>
                                      <p:tavLst>
                                        <p:tav tm="0">
                                          <p:val>
                                            <p:fltVal val="90"/>
                                          </p:val>
                                        </p:tav>
                                        <p:tav tm="100000">
                                          <p:val>
                                            <p:fltVal val="0"/>
                                          </p:val>
                                        </p:tav>
                                      </p:tavLst>
                                    </p:anim>
                                    <p:animEffect transition="in" filter="fade">
                                      <p:cBhvr>
                                        <p:cTn id="38" dur="1000"/>
                                        <p:tgtEl>
                                          <p:spTgt spid="24"/>
                                        </p:tgtEl>
                                      </p:cBhvr>
                                    </p:animEffect>
                                  </p:childTnLst>
                                </p:cTn>
                              </p:par>
                            </p:childTnLst>
                          </p:cTn>
                        </p:par>
                        <p:par>
                          <p:cTn id="39" fill="hold">
                            <p:stCondLst>
                              <p:cond delay="5000"/>
                            </p:stCondLst>
                            <p:childTnLst>
                              <p:par>
                                <p:cTn id="40" presetID="53" presetClass="entr" presetSubtype="16" fill="hold" grpId="0" nodeType="after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p:cTn id="42" dur="1000" fill="hold"/>
                                        <p:tgtEl>
                                          <p:spTgt spid="26"/>
                                        </p:tgtEl>
                                        <p:attrNameLst>
                                          <p:attrName>ppt_w</p:attrName>
                                        </p:attrNameLst>
                                      </p:cBhvr>
                                      <p:tavLst>
                                        <p:tav tm="0">
                                          <p:val>
                                            <p:fltVal val="0"/>
                                          </p:val>
                                        </p:tav>
                                        <p:tav tm="100000">
                                          <p:val>
                                            <p:strVal val="#ppt_w"/>
                                          </p:val>
                                        </p:tav>
                                      </p:tavLst>
                                    </p:anim>
                                    <p:anim calcmode="lin" valueType="num">
                                      <p:cBhvr>
                                        <p:cTn id="43" dur="1000" fill="hold"/>
                                        <p:tgtEl>
                                          <p:spTgt spid="26"/>
                                        </p:tgtEl>
                                        <p:attrNameLst>
                                          <p:attrName>ppt_h</p:attrName>
                                        </p:attrNameLst>
                                      </p:cBhvr>
                                      <p:tavLst>
                                        <p:tav tm="0">
                                          <p:val>
                                            <p:fltVal val="0"/>
                                          </p:val>
                                        </p:tav>
                                        <p:tav tm="100000">
                                          <p:val>
                                            <p:strVal val="#ppt_h"/>
                                          </p:val>
                                        </p:tav>
                                      </p:tavLst>
                                    </p:anim>
                                    <p:animEffect transition="in" filter="fade">
                                      <p:cBhvr>
                                        <p:cTn id="44" dur="1000"/>
                                        <p:tgtEl>
                                          <p:spTgt spid="26"/>
                                        </p:tgtEl>
                                      </p:cBhvr>
                                    </p:animEffect>
                                  </p:childTnLst>
                                </p:cTn>
                              </p:par>
                              <p:par>
                                <p:cTn id="45" presetID="42" presetClass="entr" presetSubtype="0"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42" presetClass="entr" presetSubtype="0"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1000"/>
                                        <p:tgtEl>
                                          <p:spTgt spid="22"/>
                                        </p:tgtEl>
                                      </p:cBhvr>
                                    </p:animEffect>
                                    <p:anim calcmode="lin" valueType="num">
                                      <p:cBhvr>
                                        <p:cTn id="54" dur="1000" fill="hold"/>
                                        <p:tgtEl>
                                          <p:spTgt spid="22"/>
                                        </p:tgtEl>
                                        <p:attrNameLst>
                                          <p:attrName>ppt_x</p:attrName>
                                        </p:attrNameLst>
                                      </p:cBhvr>
                                      <p:tavLst>
                                        <p:tav tm="0">
                                          <p:val>
                                            <p:strVal val="#ppt_x"/>
                                          </p:val>
                                        </p:tav>
                                        <p:tav tm="100000">
                                          <p:val>
                                            <p:strVal val="#ppt_x"/>
                                          </p:val>
                                        </p:tav>
                                      </p:tavLst>
                                    </p:anim>
                                    <p:anim calcmode="lin" valueType="num">
                                      <p:cBhvr>
                                        <p:cTn id="55" dur="1000" fill="hold"/>
                                        <p:tgtEl>
                                          <p:spTgt spid="22"/>
                                        </p:tgtEl>
                                        <p:attrNameLst>
                                          <p:attrName>ppt_y</p:attrName>
                                        </p:attrNameLst>
                                      </p:cBhvr>
                                      <p:tavLst>
                                        <p:tav tm="0">
                                          <p:val>
                                            <p:strVal val="#ppt_y+.1"/>
                                          </p:val>
                                        </p:tav>
                                        <p:tav tm="100000">
                                          <p:val>
                                            <p:strVal val="#ppt_y"/>
                                          </p:val>
                                        </p:tav>
                                      </p:tavLst>
                                    </p:anim>
                                  </p:childTnLst>
                                </p:cTn>
                              </p:par>
                            </p:childTnLst>
                          </p:cTn>
                        </p:par>
                        <p:par>
                          <p:cTn id="56" fill="hold">
                            <p:stCondLst>
                              <p:cond delay="7000"/>
                            </p:stCondLst>
                            <p:childTnLst>
                              <p:par>
                                <p:cTn id="57" presetID="31"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1000" fill="hold"/>
                                        <p:tgtEl>
                                          <p:spTgt spid="30"/>
                                        </p:tgtEl>
                                        <p:attrNameLst>
                                          <p:attrName>ppt_w</p:attrName>
                                        </p:attrNameLst>
                                      </p:cBhvr>
                                      <p:tavLst>
                                        <p:tav tm="0">
                                          <p:val>
                                            <p:fltVal val="0"/>
                                          </p:val>
                                        </p:tav>
                                        <p:tav tm="100000">
                                          <p:val>
                                            <p:strVal val="#ppt_w"/>
                                          </p:val>
                                        </p:tav>
                                      </p:tavLst>
                                    </p:anim>
                                    <p:anim calcmode="lin" valueType="num">
                                      <p:cBhvr>
                                        <p:cTn id="60" dur="1000" fill="hold"/>
                                        <p:tgtEl>
                                          <p:spTgt spid="30"/>
                                        </p:tgtEl>
                                        <p:attrNameLst>
                                          <p:attrName>ppt_h</p:attrName>
                                        </p:attrNameLst>
                                      </p:cBhvr>
                                      <p:tavLst>
                                        <p:tav tm="0">
                                          <p:val>
                                            <p:fltVal val="0"/>
                                          </p:val>
                                        </p:tav>
                                        <p:tav tm="100000">
                                          <p:val>
                                            <p:strVal val="#ppt_h"/>
                                          </p:val>
                                        </p:tav>
                                      </p:tavLst>
                                    </p:anim>
                                    <p:anim calcmode="lin" valueType="num">
                                      <p:cBhvr>
                                        <p:cTn id="61" dur="1000" fill="hold"/>
                                        <p:tgtEl>
                                          <p:spTgt spid="30"/>
                                        </p:tgtEl>
                                        <p:attrNameLst>
                                          <p:attrName>style.rotation</p:attrName>
                                        </p:attrNameLst>
                                      </p:cBhvr>
                                      <p:tavLst>
                                        <p:tav tm="0">
                                          <p:val>
                                            <p:fltVal val="90"/>
                                          </p:val>
                                        </p:tav>
                                        <p:tav tm="100000">
                                          <p:val>
                                            <p:fltVal val="0"/>
                                          </p:val>
                                        </p:tav>
                                      </p:tavLst>
                                    </p:anim>
                                    <p:animEffect transition="in" filter="fade">
                                      <p:cBhvr>
                                        <p:cTn id="62" dur="1000"/>
                                        <p:tgtEl>
                                          <p:spTgt spid="30"/>
                                        </p:tgtEl>
                                      </p:cBhvr>
                                    </p:animEffect>
                                  </p:childTnLst>
                                </p:cTn>
                              </p:par>
                            </p:childTnLst>
                          </p:cTn>
                        </p:par>
                        <p:par>
                          <p:cTn id="63" fill="hold">
                            <p:stCondLst>
                              <p:cond delay="8000"/>
                            </p:stCondLst>
                            <p:childTnLst>
                              <p:par>
                                <p:cTn id="64" presetID="53" presetClass="entr" presetSubtype="16" fill="hold" grpId="0" nodeType="afterEffect">
                                  <p:stCondLst>
                                    <p:cond delay="0"/>
                                  </p:stCondLst>
                                  <p:childTnLst>
                                    <p:set>
                                      <p:cBhvr>
                                        <p:cTn id="65" dur="1" fill="hold">
                                          <p:stCondLst>
                                            <p:cond delay="0"/>
                                          </p:stCondLst>
                                        </p:cTn>
                                        <p:tgtEl>
                                          <p:spTgt spid="32"/>
                                        </p:tgtEl>
                                        <p:attrNameLst>
                                          <p:attrName>style.visibility</p:attrName>
                                        </p:attrNameLst>
                                      </p:cBhvr>
                                      <p:to>
                                        <p:strVal val="visible"/>
                                      </p:to>
                                    </p:set>
                                    <p:anim calcmode="lin" valueType="num">
                                      <p:cBhvr>
                                        <p:cTn id="66" dur="1000" fill="hold"/>
                                        <p:tgtEl>
                                          <p:spTgt spid="32"/>
                                        </p:tgtEl>
                                        <p:attrNameLst>
                                          <p:attrName>ppt_w</p:attrName>
                                        </p:attrNameLst>
                                      </p:cBhvr>
                                      <p:tavLst>
                                        <p:tav tm="0">
                                          <p:val>
                                            <p:fltVal val="0"/>
                                          </p:val>
                                        </p:tav>
                                        <p:tav tm="100000">
                                          <p:val>
                                            <p:strVal val="#ppt_w"/>
                                          </p:val>
                                        </p:tav>
                                      </p:tavLst>
                                    </p:anim>
                                    <p:anim calcmode="lin" valueType="num">
                                      <p:cBhvr>
                                        <p:cTn id="67" dur="1000" fill="hold"/>
                                        <p:tgtEl>
                                          <p:spTgt spid="32"/>
                                        </p:tgtEl>
                                        <p:attrNameLst>
                                          <p:attrName>ppt_h</p:attrName>
                                        </p:attrNameLst>
                                      </p:cBhvr>
                                      <p:tavLst>
                                        <p:tav tm="0">
                                          <p:val>
                                            <p:fltVal val="0"/>
                                          </p:val>
                                        </p:tav>
                                        <p:tav tm="100000">
                                          <p:val>
                                            <p:strVal val="#ppt_h"/>
                                          </p:val>
                                        </p:tav>
                                      </p:tavLst>
                                    </p:anim>
                                    <p:animEffect transition="in" filter="fade">
                                      <p:cBhvr>
                                        <p:cTn id="68" dur="1000"/>
                                        <p:tgtEl>
                                          <p:spTgt spid="32"/>
                                        </p:tgtEl>
                                      </p:cBhvr>
                                    </p:animEffect>
                                  </p:childTnLst>
                                </p:cTn>
                              </p:par>
                              <p:par>
                                <p:cTn id="69" presetID="42" presetClass="entr" presetSubtype="0" fill="hold" grpId="0" nodeType="with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fade">
                                      <p:cBhvr>
                                        <p:cTn id="71" dur="1000"/>
                                        <p:tgtEl>
                                          <p:spTgt spid="31"/>
                                        </p:tgtEl>
                                      </p:cBhvr>
                                    </p:animEffect>
                                    <p:anim calcmode="lin" valueType="num">
                                      <p:cBhvr>
                                        <p:cTn id="72" dur="1000" fill="hold"/>
                                        <p:tgtEl>
                                          <p:spTgt spid="31"/>
                                        </p:tgtEl>
                                        <p:attrNameLst>
                                          <p:attrName>ppt_x</p:attrName>
                                        </p:attrNameLst>
                                      </p:cBhvr>
                                      <p:tavLst>
                                        <p:tav tm="0">
                                          <p:val>
                                            <p:strVal val="#ppt_x"/>
                                          </p:val>
                                        </p:tav>
                                        <p:tav tm="100000">
                                          <p:val>
                                            <p:strVal val="#ppt_x"/>
                                          </p:val>
                                        </p:tav>
                                      </p:tavLst>
                                    </p:anim>
                                    <p:anim calcmode="lin" valueType="num">
                                      <p:cBhvr>
                                        <p:cTn id="73" dur="1000" fill="hold"/>
                                        <p:tgtEl>
                                          <p:spTgt spid="31"/>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42" presetClass="entr" presetSubtype="0" fill="hold" grpId="0" nodeType="afterEffect">
                                  <p:stCondLst>
                                    <p:cond delay="0"/>
                                  </p:stCondLst>
                                  <p:childTnLst>
                                    <p:set>
                                      <p:cBhvr>
                                        <p:cTn id="76" dur="1" fill="hold">
                                          <p:stCondLst>
                                            <p:cond delay="0"/>
                                          </p:stCondLst>
                                        </p:cTn>
                                        <p:tgtEl>
                                          <p:spTgt spid="28"/>
                                        </p:tgtEl>
                                        <p:attrNameLst>
                                          <p:attrName>style.visibility</p:attrName>
                                        </p:attrNameLst>
                                      </p:cBhvr>
                                      <p:to>
                                        <p:strVal val="visible"/>
                                      </p:to>
                                    </p:set>
                                    <p:animEffect transition="in" filter="fade">
                                      <p:cBhvr>
                                        <p:cTn id="77" dur="1000"/>
                                        <p:tgtEl>
                                          <p:spTgt spid="28"/>
                                        </p:tgtEl>
                                      </p:cBhvr>
                                    </p:animEffect>
                                    <p:anim calcmode="lin" valueType="num">
                                      <p:cBhvr>
                                        <p:cTn id="78" dur="1000" fill="hold"/>
                                        <p:tgtEl>
                                          <p:spTgt spid="28"/>
                                        </p:tgtEl>
                                        <p:attrNameLst>
                                          <p:attrName>ppt_x</p:attrName>
                                        </p:attrNameLst>
                                      </p:cBhvr>
                                      <p:tavLst>
                                        <p:tav tm="0">
                                          <p:val>
                                            <p:strVal val="#ppt_x"/>
                                          </p:val>
                                        </p:tav>
                                        <p:tav tm="100000">
                                          <p:val>
                                            <p:strVal val="#ppt_x"/>
                                          </p:val>
                                        </p:tav>
                                      </p:tavLst>
                                    </p:anim>
                                    <p:anim calcmode="lin" valueType="num">
                                      <p:cBhvr>
                                        <p:cTn id="79" dur="1000" fill="hold"/>
                                        <p:tgtEl>
                                          <p:spTgt spid="28"/>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31" presetClass="entr" presetSubtype="0" fill="hold" grpId="0" nodeType="afterEffect">
                                  <p:stCondLst>
                                    <p:cond delay="0"/>
                                  </p:stCondLst>
                                  <p:childTnLst>
                                    <p:set>
                                      <p:cBhvr>
                                        <p:cTn id="82" dur="1" fill="hold">
                                          <p:stCondLst>
                                            <p:cond delay="0"/>
                                          </p:stCondLst>
                                        </p:cTn>
                                        <p:tgtEl>
                                          <p:spTgt spid="36"/>
                                        </p:tgtEl>
                                        <p:attrNameLst>
                                          <p:attrName>style.visibility</p:attrName>
                                        </p:attrNameLst>
                                      </p:cBhvr>
                                      <p:to>
                                        <p:strVal val="visible"/>
                                      </p:to>
                                    </p:set>
                                    <p:anim calcmode="lin" valueType="num">
                                      <p:cBhvr>
                                        <p:cTn id="83" dur="1000" fill="hold"/>
                                        <p:tgtEl>
                                          <p:spTgt spid="36"/>
                                        </p:tgtEl>
                                        <p:attrNameLst>
                                          <p:attrName>ppt_w</p:attrName>
                                        </p:attrNameLst>
                                      </p:cBhvr>
                                      <p:tavLst>
                                        <p:tav tm="0">
                                          <p:val>
                                            <p:fltVal val="0"/>
                                          </p:val>
                                        </p:tav>
                                        <p:tav tm="100000">
                                          <p:val>
                                            <p:strVal val="#ppt_w"/>
                                          </p:val>
                                        </p:tav>
                                      </p:tavLst>
                                    </p:anim>
                                    <p:anim calcmode="lin" valueType="num">
                                      <p:cBhvr>
                                        <p:cTn id="84" dur="1000" fill="hold"/>
                                        <p:tgtEl>
                                          <p:spTgt spid="36"/>
                                        </p:tgtEl>
                                        <p:attrNameLst>
                                          <p:attrName>ppt_h</p:attrName>
                                        </p:attrNameLst>
                                      </p:cBhvr>
                                      <p:tavLst>
                                        <p:tav tm="0">
                                          <p:val>
                                            <p:fltVal val="0"/>
                                          </p:val>
                                        </p:tav>
                                        <p:tav tm="100000">
                                          <p:val>
                                            <p:strVal val="#ppt_h"/>
                                          </p:val>
                                        </p:tav>
                                      </p:tavLst>
                                    </p:anim>
                                    <p:anim calcmode="lin" valueType="num">
                                      <p:cBhvr>
                                        <p:cTn id="85" dur="1000" fill="hold"/>
                                        <p:tgtEl>
                                          <p:spTgt spid="36"/>
                                        </p:tgtEl>
                                        <p:attrNameLst>
                                          <p:attrName>style.rotation</p:attrName>
                                        </p:attrNameLst>
                                      </p:cBhvr>
                                      <p:tavLst>
                                        <p:tav tm="0">
                                          <p:val>
                                            <p:fltVal val="90"/>
                                          </p:val>
                                        </p:tav>
                                        <p:tav tm="100000">
                                          <p:val>
                                            <p:fltVal val="0"/>
                                          </p:val>
                                        </p:tav>
                                      </p:tavLst>
                                    </p:anim>
                                    <p:animEffect transition="in" filter="fade">
                                      <p:cBhvr>
                                        <p:cTn id="86" dur="1000"/>
                                        <p:tgtEl>
                                          <p:spTgt spid="36"/>
                                        </p:tgtEl>
                                      </p:cBhvr>
                                    </p:animEffect>
                                  </p:childTnLst>
                                </p:cTn>
                              </p:par>
                            </p:childTnLst>
                          </p:cTn>
                        </p:par>
                        <p:par>
                          <p:cTn id="87" fill="hold">
                            <p:stCondLst>
                              <p:cond delay="11000"/>
                            </p:stCondLst>
                            <p:childTnLst>
                              <p:par>
                                <p:cTn id="88" presetID="53" presetClass="entr" presetSubtype="16" fill="hold" grpId="0" nodeType="afterEffect">
                                  <p:stCondLst>
                                    <p:cond delay="0"/>
                                  </p:stCondLst>
                                  <p:childTnLst>
                                    <p:set>
                                      <p:cBhvr>
                                        <p:cTn id="89" dur="1" fill="hold">
                                          <p:stCondLst>
                                            <p:cond delay="0"/>
                                          </p:stCondLst>
                                        </p:cTn>
                                        <p:tgtEl>
                                          <p:spTgt spid="38"/>
                                        </p:tgtEl>
                                        <p:attrNameLst>
                                          <p:attrName>style.visibility</p:attrName>
                                        </p:attrNameLst>
                                      </p:cBhvr>
                                      <p:to>
                                        <p:strVal val="visible"/>
                                      </p:to>
                                    </p:set>
                                    <p:anim calcmode="lin" valueType="num">
                                      <p:cBhvr>
                                        <p:cTn id="90" dur="1000" fill="hold"/>
                                        <p:tgtEl>
                                          <p:spTgt spid="38"/>
                                        </p:tgtEl>
                                        <p:attrNameLst>
                                          <p:attrName>ppt_w</p:attrName>
                                        </p:attrNameLst>
                                      </p:cBhvr>
                                      <p:tavLst>
                                        <p:tav tm="0">
                                          <p:val>
                                            <p:fltVal val="0"/>
                                          </p:val>
                                        </p:tav>
                                        <p:tav tm="100000">
                                          <p:val>
                                            <p:strVal val="#ppt_w"/>
                                          </p:val>
                                        </p:tav>
                                      </p:tavLst>
                                    </p:anim>
                                    <p:anim calcmode="lin" valueType="num">
                                      <p:cBhvr>
                                        <p:cTn id="91" dur="1000" fill="hold"/>
                                        <p:tgtEl>
                                          <p:spTgt spid="38"/>
                                        </p:tgtEl>
                                        <p:attrNameLst>
                                          <p:attrName>ppt_h</p:attrName>
                                        </p:attrNameLst>
                                      </p:cBhvr>
                                      <p:tavLst>
                                        <p:tav tm="0">
                                          <p:val>
                                            <p:fltVal val="0"/>
                                          </p:val>
                                        </p:tav>
                                        <p:tav tm="100000">
                                          <p:val>
                                            <p:strVal val="#ppt_h"/>
                                          </p:val>
                                        </p:tav>
                                      </p:tavLst>
                                    </p:anim>
                                    <p:animEffect transition="in" filter="fade">
                                      <p:cBhvr>
                                        <p:cTn id="92" dur="1000"/>
                                        <p:tgtEl>
                                          <p:spTgt spid="38"/>
                                        </p:tgtEl>
                                      </p:cBhvr>
                                    </p:animEffect>
                                  </p:childTnLst>
                                </p:cTn>
                              </p:par>
                              <p:par>
                                <p:cTn id="93" presetID="42" presetClass="entr" presetSubtype="0" fill="hold" grpId="0" nodeType="withEffect">
                                  <p:stCondLst>
                                    <p:cond delay="0"/>
                                  </p:stCondLst>
                                  <p:childTnLst>
                                    <p:set>
                                      <p:cBhvr>
                                        <p:cTn id="94" dur="1" fill="hold">
                                          <p:stCondLst>
                                            <p:cond delay="0"/>
                                          </p:stCondLst>
                                        </p:cTn>
                                        <p:tgtEl>
                                          <p:spTgt spid="37"/>
                                        </p:tgtEl>
                                        <p:attrNameLst>
                                          <p:attrName>style.visibility</p:attrName>
                                        </p:attrNameLst>
                                      </p:cBhvr>
                                      <p:to>
                                        <p:strVal val="visible"/>
                                      </p:to>
                                    </p:set>
                                    <p:animEffect transition="in" filter="fade">
                                      <p:cBhvr>
                                        <p:cTn id="95" dur="1000"/>
                                        <p:tgtEl>
                                          <p:spTgt spid="37"/>
                                        </p:tgtEl>
                                      </p:cBhvr>
                                    </p:animEffect>
                                    <p:anim calcmode="lin" valueType="num">
                                      <p:cBhvr>
                                        <p:cTn id="96" dur="1000" fill="hold"/>
                                        <p:tgtEl>
                                          <p:spTgt spid="37"/>
                                        </p:tgtEl>
                                        <p:attrNameLst>
                                          <p:attrName>ppt_x</p:attrName>
                                        </p:attrNameLst>
                                      </p:cBhvr>
                                      <p:tavLst>
                                        <p:tav tm="0">
                                          <p:val>
                                            <p:strVal val="#ppt_x"/>
                                          </p:val>
                                        </p:tav>
                                        <p:tav tm="100000">
                                          <p:val>
                                            <p:strVal val="#ppt_x"/>
                                          </p:val>
                                        </p:tav>
                                      </p:tavLst>
                                    </p:anim>
                                    <p:anim calcmode="lin" valueType="num">
                                      <p:cBhvr>
                                        <p:cTn id="97" dur="1000" fill="hold"/>
                                        <p:tgtEl>
                                          <p:spTgt spid="37"/>
                                        </p:tgtEl>
                                        <p:attrNameLst>
                                          <p:attrName>ppt_y</p:attrName>
                                        </p:attrNameLst>
                                      </p:cBhvr>
                                      <p:tavLst>
                                        <p:tav tm="0">
                                          <p:val>
                                            <p:strVal val="#ppt_y+.1"/>
                                          </p:val>
                                        </p:tav>
                                        <p:tav tm="100000">
                                          <p:val>
                                            <p:strVal val="#ppt_y"/>
                                          </p:val>
                                        </p:tav>
                                      </p:tavLst>
                                    </p:anim>
                                  </p:childTnLst>
                                </p:cTn>
                              </p:par>
                            </p:childTnLst>
                          </p:cTn>
                        </p:par>
                        <p:par>
                          <p:cTn id="98" fill="hold">
                            <p:stCondLst>
                              <p:cond delay="12000"/>
                            </p:stCondLst>
                            <p:childTnLst>
                              <p:par>
                                <p:cTn id="99" presetID="42" presetClass="entr" presetSubtype="0" fill="hold" grpId="0" nodeType="afterEffect">
                                  <p:stCondLst>
                                    <p:cond delay="0"/>
                                  </p:stCondLst>
                                  <p:childTnLst>
                                    <p:set>
                                      <p:cBhvr>
                                        <p:cTn id="100" dur="1" fill="hold">
                                          <p:stCondLst>
                                            <p:cond delay="0"/>
                                          </p:stCondLst>
                                        </p:cTn>
                                        <p:tgtEl>
                                          <p:spTgt spid="34"/>
                                        </p:tgtEl>
                                        <p:attrNameLst>
                                          <p:attrName>style.visibility</p:attrName>
                                        </p:attrNameLst>
                                      </p:cBhvr>
                                      <p:to>
                                        <p:strVal val="visible"/>
                                      </p:to>
                                    </p:set>
                                    <p:animEffect transition="in" filter="fade">
                                      <p:cBhvr>
                                        <p:cTn id="101" dur="1000"/>
                                        <p:tgtEl>
                                          <p:spTgt spid="34"/>
                                        </p:tgtEl>
                                      </p:cBhvr>
                                    </p:animEffect>
                                    <p:anim calcmode="lin" valueType="num">
                                      <p:cBhvr>
                                        <p:cTn id="102" dur="1000" fill="hold"/>
                                        <p:tgtEl>
                                          <p:spTgt spid="34"/>
                                        </p:tgtEl>
                                        <p:attrNameLst>
                                          <p:attrName>ppt_x</p:attrName>
                                        </p:attrNameLst>
                                      </p:cBhvr>
                                      <p:tavLst>
                                        <p:tav tm="0">
                                          <p:val>
                                            <p:strVal val="#ppt_x"/>
                                          </p:val>
                                        </p:tav>
                                        <p:tav tm="100000">
                                          <p:val>
                                            <p:strVal val="#ppt_x"/>
                                          </p:val>
                                        </p:tav>
                                      </p:tavLst>
                                    </p:anim>
                                    <p:anim calcmode="lin" valueType="num">
                                      <p:cBhvr>
                                        <p:cTn id="103"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5" grpId="0" animBg="1"/>
      <p:bldP spid="16" grpId="0"/>
      <p:bldP spid="19" grpId="0"/>
      <p:bldP spid="22" grpId="0"/>
      <p:bldP spid="24" grpId="0" animBg="1"/>
      <p:bldP spid="25" grpId="0"/>
      <p:bldP spid="26" grpId="0"/>
      <p:bldP spid="28" grpId="0"/>
      <p:bldP spid="30" grpId="0" animBg="1"/>
      <p:bldP spid="31" grpId="0"/>
      <p:bldP spid="32" grpId="0"/>
      <p:bldP spid="34" grpId="0"/>
      <p:bldP spid="36" grpId="0" animBg="1"/>
      <p:bldP spid="37" grpId="0"/>
      <p:bldP spid="38" grpId="0"/>
      <p:bldP spid="39"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04F2B666-8C08-461A-9BCC-E825E42C6ACD}"/>
              </a:ext>
            </a:extLst>
          </p:cNvPr>
          <p:cNvSpPr/>
          <p:nvPr/>
        </p:nvSpPr>
        <p:spPr>
          <a:xfrm>
            <a:off x="1379294" y="588264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1" name="Group 80">
            <a:extLst>
              <a:ext uri="{FF2B5EF4-FFF2-40B4-BE49-F238E27FC236}">
                <a16:creationId xmlns:a16="http://schemas.microsoft.com/office/drawing/2014/main" id="{F85EE8DF-FAF0-454E-B523-FE3F8FE81439}"/>
              </a:ext>
            </a:extLst>
          </p:cNvPr>
          <p:cNvGrpSpPr/>
          <p:nvPr/>
        </p:nvGrpSpPr>
        <p:grpSpPr>
          <a:xfrm>
            <a:off x="1379294" y="1681587"/>
            <a:ext cx="1640075" cy="4201053"/>
            <a:chOff x="1379294" y="1681587"/>
            <a:chExt cx="1640075" cy="4201053"/>
          </a:xfrm>
        </p:grpSpPr>
        <p:sp>
          <p:nvSpPr>
            <p:cNvPr id="14" name="Rectangle 13">
              <a:extLst>
                <a:ext uri="{FF2B5EF4-FFF2-40B4-BE49-F238E27FC236}">
                  <a16:creationId xmlns:a16="http://schemas.microsoft.com/office/drawing/2014/main" id="{6B8451F4-25BD-4BE6-9F5A-95DA77A17701}"/>
                </a:ext>
              </a:extLst>
            </p:cNvPr>
            <p:cNvSpPr/>
            <p:nvPr/>
          </p:nvSpPr>
          <p:spPr>
            <a:xfrm>
              <a:off x="1379294" y="169164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up 31">
              <a:extLst>
                <a:ext uri="{FF2B5EF4-FFF2-40B4-BE49-F238E27FC236}">
                  <a16:creationId xmlns:a16="http://schemas.microsoft.com/office/drawing/2014/main" id="{B5ED7D77-8823-445D-A021-BCF8B721E53E}"/>
                </a:ext>
              </a:extLst>
            </p:cNvPr>
            <p:cNvGrpSpPr/>
            <p:nvPr/>
          </p:nvGrpSpPr>
          <p:grpSpPr>
            <a:xfrm>
              <a:off x="1380744" y="1681587"/>
              <a:ext cx="1638625" cy="3185878"/>
              <a:chOff x="1383024" y="643727"/>
              <a:chExt cx="1638625" cy="3185878"/>
            </a:xfrm>
          </p:grpSpPr>
          <p:sp>
            <p:nvSpPr>
              <p:cNvPr id="29" name="Freeform: Shape 28">
                <a:extLst>
                  <a:ext uri="{FF2B5EF4-FFF2-40B4-BE49-F238E27FC236}">
                    <a16:creationId xmlns:a16="http://schemas.microsoft.com/office/drawing/2014/main" id="{AF6AEA89-1F72-4327-B598-B619622DFD4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Isosceles Triangle 17">
                <a:extLst>
                  <a:ext uri="{FF2B5EF4-FFF2-40B4-BE49-F238E27FC236}">
                    <a16:creationId xmlns:a16="http://schemas.microsoft.com/office/drawing/2014/main" id="{988B1A12-245D-46BB-A15D-E5353F773CA4}"/>
                  </a:ext>
                </a:extLst>
              </p:cNvPr>
              <p:cNvSpPr>
                <a:spLocks/>
              </p:cNvSpPr>
              <p:nvPr/>
            </p:nvSpPr>
            <p:spPr>
              <a:xfrm rot="16200000">
                <a:off x="2176272" y="2984227"/>
                <a:ext cx="867054" cy="823701"/>
              </a:xfrm>
              <a:prstGeom prst="triangle">
                <a:avLst/>
              </a:prstGeom>
              <a:solidFill>
                <a:srgbClr val="FF2B2A">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Isosceles Triangle 18">
                <a:extLst>
                  <a:ext uri="{FF2B5EF4-FFF2-40B4-BE49-F238E27FC236}">
                    <a16:creationId xmlns:a16="http://schemas.microsoft.com/office/drawing/2014/main" id="{8BBD4707-708B-4C24-B4F1-E701B6F2E899}"/>
                  </a:ext>
                </a:extLst>
              </p:cNvPr>
              <p:cNvSpPr>
                <a:spLocks/>
              </p:cNvSpPr>
              <p:nvPr/>
            </p:nvSpPr>
            <p:spPr>
              <a:xfrm rot="5400000">
                <a:off x="2176272" y="2551012"/>
                <a:ext cx="867054" cy="823701"/>
              </a:xfrm>
              <a:prstGeom prst="triangle">
                <a:avLst/>
              </a:prstGeom>
              <a:solidFill>
                <a:srgbClr val="FF2B2A">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Isosceles Triangle 19">
                <a:extLst>
                  <a:ext uri="{FF2B5EF4-FFF2-40B4-BE49-F238E27FC236}">
                    <a16:creationId xmlns:a16="http://schemas.microsoft.com/office/drawing/2014/main" id="{FD78ED65-ABA6-448B-A70C-B07B7837B719}"/>
                  </a:ext>
                </a:extLst>
              </p:cNvPr>
              <p:cNvSpPr>
                <a:spLocks/>
              </p:cNvSpPr>
              <p:nvPr/>
            </p:nvSpPr>
            <p:spPr>
              <a:xfrm rot="16200000">
                <a:off x="1362456" y="2551012"/>
                <a:ext cx="867054" cy="823701"/>
              </a:xfrm>
              <a:prstGeom prst="triangle">
                <a:avLst/>
              </a:prstGeom>
              <a:solidFill>
                <a:srgbClr val="FF2B2A">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Isosceles Triangle 20">
                <a:extLst>
                  <a:ext uri="{FF2B5EF4-FFF2-40B4-BE49-F238E27FC236}">
                    <a16:creationId xmlns:a16="http://schemas.microsoft.com/office/drawing/2014/main" id="{098CD3EF-CA56-4529-BFDA-AB4D3574A3FC}"/>
                  </a:ext>
                </a:extLst>
              </p:cNvPr>
              <p:cNvSpPr>
                <a:spLocks/>
              </p:cNvSpPr>
              <p:nvPr/>
            </p:nvSpPr>
            <p:spPr>
              <a:xfrm rot="5400000">
                <a:off x="1362456" y="2119942"/>
                <a:ext cx="867054" cy="823701"/>
              </a:xfrm>
              <a:prstGeom prst="triangle">
                <a:avLst/>
              </a:prstGeom>
              <a:solidFill>
                <a:srgbClr val="FF2B2A">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5" name="Group 84">
            <a:extLst>
              <a:ext uri="{FF2B5EF4-FFF2-40B4-BE49-F238E27FC236}">
                <a16:creationId xmlns:a16="http://schemas.microsoft.com/office/drawing/2014/main" id="{33D2C26B-4789-4DFB-9D0F-6061D01CE492}"/>
              </a:ext>
            </a:extLst>
          </p:cNvPr>
          <p:cNvGrpSpPr/>
          <p:nvPr/>
        </p:nvGrpSpPr>
        <p:grpSpPr>
          <a:xfrm>
            <a:off x="1371600" y="1676400"/>
            <a:ext cx="1636777" cy="413802"/>
            <a:chOff x="1371600" y="1676400"/>
            <a:chExt cx="1636777" cy="413802"/>
          </a:xfrm>
        </p:grpSpPr>
        <p:sp>
          <p:nvSpPr>
            <p:cNvPr id="26" name="Rectangle 25">
              <a:extLst>
                <a:ext uri="{FF2B5EF4-FFF2-40B4-BE49-F238E27FC236}">
                  <a16:creationId xmlns:a16="http://schemas.microsoft.com/office/drawing/2014/main" id="{635A143D-06CA-4B3A-B9D3-9E0CE5F04847}"/>
                </a:ext>
              </a:extLst>
            </p:cNvPr>
            <p:cNvSpPr/>
            <p:nvPr/>
          </p:nvSpPr>
          <p:spPr>
            <a:xfrm>
              <a:off x="1371600" y="167640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202259F4-77C3-454A-83CC-9494DB4FBD59}"/>
                </a:ext>
              </a:extLst>
            </p:cNvPr>
            <p:cNvSpPr txBox="1"/>
            <p:nvPr/>
          </p:nvSpPr>
          <p:spPr>
            <a:xfrm>
              <a:off x="1591056" y="173100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01</a:t>
              </a:r>
            </a:p>
          </p:txBody>
        </p:sp>
      </p:grpSp>
      <p:sp>
        <p:nvSpPr>
          <p:cNvPr id="31" name="TextBox 30">
            <a:extLst>
              <a:ext uri="{FF2B5EF4-FFF2-40B4-BE49-F238E27FC236}">
                <a16:creationId xmlns:a16="http://schemas.microsoft.com/office/drawing/2014/main" id="{F59A518B-D403-447F-87B8-413D1D5D865A}"/>
              </a:ext>
            </a:extLst>
          </p:cNvPr>
          <p:cNvSpPr txBox="1"/>
          <p:nvPr/>
        </p:nvSpPr>
        <p:spPr>
          <a:xfrm>
            <a:off x="1395756" y="214091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9" name="Group 88">
            <a:extLst>
              <a:ext uri="{FF2B5EF4-FFF2-40B4-BE49-F238E27FC236}">
                <a16:creationId xmlns:a16="http://schemas.microsoft.com/office/drawing/2014/main" id="{7FC226D3-2852-4A28-A339-9D2F9A75ED53}"/>
              </a:ext>
            </a:extLst>
          </p:cNvPr>
          <p:cNvGrpSpPr/>
          <p:nvPr/>
        </p:nvGrpSpPr>
        <p:grpSpPr>
          <a:xfrm>
            <a:off x="1895856" y="4683800"/>
            <a:ext cx="1600201" cy="1808440"/>
            <a:chOff x="1895856" y="4683800"/>
            <a:chExt cx="1600201" cy="1808440"/>
          </a:xfrm>
        </p:grpSpPr>
        <p:sp>
          <p:nvSpPr>
            <p:cNvPr id="13" name="Freeform: Shape 12">
              <a:extLst>
                <a:ext uri="{FF2B5EF4-FFF2-40B4-BE49-F238E27FC236}">
                  <a16:creationId xmlns:a16="http://schemas.microsoft.com/office/drawing/2014/main" id="{9049BEE3-AECE-45B4-9A69-1B3A8FDCA566}"/>
                </a:ext>
              </a:extLst>
            </p:cNvPr>
            <p:cNvSpPr/>
            <p:nvPr/>
          </p:nvSpPr>
          <p:spPr>
            <a:xfrm>
              <a:off x="1895856" y="468380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3" name="Text Box 10">
              <a:extLst>
                <a:ext uri="{FF2B5EF4-FFF2-40B4-BE49-F238E27FC236}">
                  <a16:creationId xmlns:a16="http://schemas.microsoft.com/office/drawing/2014/main" id="{803FF19E-AA7C-48E9-93BC-729BC7E9CF70}"/>
                </a:ext>
              </a:extLst>
            </p:cNvPr>
            <p:cNvSpPr txBox="1">
              <a:spLocks noChangeArrowheads="1"/>
            </p:cNvSpPr>
            <p:nvPr/>
          </p:nvSpPr>
          <p:spPr bwMode="auto">
            <a:xfrm>
              <a:off x="2353024" y="485717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64646"/>
                  </a:solidFill>
                  <a:latin typeface="Bernard MT Condensed" panose="02050806060905020404" pitchFamily="18" charset="0"/>
                </a:rPr>
                <a:t>01</a:t>
              </a:r>
            </a:p>
            <a:p>
              <a:pPr algn="ctr"/>
              <a:r>
                <a:rPr lang="en-US" sz="1100" b="1" dirty="0">
                  <a:solidFill>
                    <a:srgbClr val="464646"/>
                  </a:solidFill>
                </a:rPr>
                <a:t>OPTION</a:t>
              </a:r>
            </a:p>
          </p:txBody>
        </p:sp>
        <p:sp>
          <p:nvSpPr>
            <p:cNvPr id="33" name="TextBox 32">
              <a:extLst>
                <a:ext uri="{FF2B5EF4-FFF2-40B4-BE49-F238E27FC236}">
                  <a16:creationId xmlns:a16="http://schemas.microsoft.com/office/drawing/2014/main" id="{A8B7AFDA-4D65-4ACA-9FE8-8BDB0FCFE999}"/>
                </a:ext>
              </a:extLst>
            </p:cNvPr>
            <p:cNvSpPr txBox="1"/>
            <p:nvPr/>
          </p:nvSpPr>
          <p:spPr>
            <a:xfrm>
              <a:off x="1895857" y="5922766"/>
              <a:ext cx="1600200"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$21,392</a:t>
              </a:r>
            </a:p>
          </p:txBody>
        </p:sp>
      </p:grpSp>
      <p:sp>
        <p:nvSpPr>
          <p:cNvPr id="36" name="Freeform: Shape 35">
            <a:extLst>
              <a:ext uri="{FF2B5EF4-FFF2-40B4-BE49-F238E27FC236}">
                <a16:creationId xmlns:a16="http://schemas.microsoft.com/office/drawing/2014/main" id="{F09478A8-F970-4EFE-A3E8-DF6D3569B925}"/>
              </a:ext>
            </a:extLst>
          </p:cNvPr>
          <p:cNvSpPr/>
          <p:nvPr/>
        </p:nvSpPr>
        <p:spPr>
          <a:xfrm>
            <a:off x="384817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2" name="Group 81">
            <a:extLst>
              <a:ext uri="{FF2B5EF4-FFF2-40B4-BE49-F238E27FC236}">
                <a16:creationId xmlns:a16="http://schemas.microsoft.com/office/drawing/2014/main" id="{9214441C-8A40-42F0-9499-1C280AFA6B32}"/>
              </a:ext>
            </a:extLst>
          </p:cNvPr>
          <p:cNvGrpSpPr/>
          <p:nvPr/>
        </p:nvGrpSpPr>
        <p:grpSpPr>
          <a:xfrm>
            <a:off x="3848174" y="1696827"/>
            <a:ext cx="1640075" cy="4201053"/>
            <a:chOff x="3848174" y="1696827"/>
            <a:chExt cx="1640075" cy="4201053"/>
          </a:xfrm>
        </p:grpSpPr>
        <p:sp>
          <p:nvSpPr>
            <p:cNvPr id="37" name="Rectangle 36">
              <a:extLst>
                <a:ext uri="{FF2B5EF4-FFF2-40B4-BE49-F238E27FC236}">
                  <a16:creationId xmlns:a16="http://schemas.microsoft.com/office/drawing/2014/main" id="{060CF728-C0B3-409D-94AF-856014AC1B36}"/>
                </a:ext>
              </a:extLst>
            </p:cNvPr>
            <p:cNvSpPr/>
            <p:nvPr/>
          </p:nvSpPr>
          <p:spPr>
            <a:xfrm>
              <a:off x="384817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1475004-596E-43E4-A94D-395740F675FA}"/>
                </a:ext>
              </a:extLst>
            </p:cNvPr>
            <p:cNvGrpSpPr/>
            <p:nvPr/>
          </p:nvGrpSpPr>
          <p:grpSpPr>
            <a:xfrm>
              <a:off x="3849624" y="1696827"/>
              <a:ext cx="1638625" cy="3185878"/>
              <a:chOff x="1383024" y="643727"/>
              <a:chExt cx="1638625" cy="3185878"/>
            </a:xfrm>
          </p:grpSpPr>
          <p:sp>
            <p:nvSpPr>
              <p:cNvPr id="45" name="Freeform: Shape 44">
                <a:extLst>
                  <a:ext uri="{FF2B5EF4-FFF2-40B4-BE49-F238E27FC236}">
                    <a16:creationId xmlns:a16="http://schemas.microsoft.com/office/drawing/2014/main" id="{DB652804-8E98-4B99-A933-7E843AF589EA}"/>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69BB74A8-FA3C-4812-8909-D637584E674E}"/>
                  </a:ext>
                </a:extLst>
              </p:cNvPr>
              <p:cNvSpPr>
                <a:spLocks/>
              </p:cNvSpPr>
              <p:nvPr/>
            </p:nvSpPr>
            <p:spPr>
              <a:xfrm rot="16200000">
                <a:off x="2176272" y="2984227"/>
                <a:ext cx="867054" cy="823701"/>
              </a:xfrm>
              <a:prstGeom prst="triangle">
                <a:avLst/>
              </a:prstGeom>
              <a:solidFill>
                <a:srgbClr val="85C401">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55D96AB4-1A74-4C9F-8594-9AB73E6608C3}"/>
                  </a:ext>
                </a:extLst>
              </p:cNvPr>
              <p:cNvSpPr>
                <a:spLocks/>
              </p:cNvSpPr>
              <p:nvPr/>
            </p:nvSpPr>
            <p:spPr>
              <a:xfrm rot="5400000">
                <a:off x="2176272" y="2551012"/>
                <a:ext cx="867054" cy="823701"/>
              </a:xfrm>
              <a:prstGeom prst="triangle">
                <a:avLst/>
              </a:prstGeom>
              <a:solidFill>
                <a:srgbClr val="85C401">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Isosceles Triangle 47">
                <a:extLst>
                  <a:ext uri="{FF2B5EF4-FFF2-40B4-BE49-F238E27FC236}">
                    <a16:creationId xmlns:a16="http://schemas.microsoft.com/office/drawing/2014/main" id="{A119EBEF-AD49-4954-BA53-D00B4D0F44EB}"/>
                  </a:ext>
                </a:extLst>
              </p:cNvPr>
              <p:cNvSpPr>
                <a:spLocks/>
              </p:cNvSpPr>
              <p:nvPr/>
            </p:nvSpPr>
            <p:spPr>
              <a:xfrm rot="16200000">
                <a:off x="1362456" y="2551012"/>
                <a:ext cx="867054" cy="823701"/>
              </a:xfrm>
              <a:prstGeom prst="triangle">
                <a:avLst/>
              </a:prstGeom>
              <a:solidFill>
                <a:srgbClr val="85C401">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Isosceles Triangle 48">
                <a:extLst>
                  <a:ext uri="{FF2B5EF4-FFF2-40B4-BE49-F238E27FC236}">
                    <a16:creationId xmlns:a16="http://schemas.microsoft.com/office/drawing/2014/main" id="{BCD7AAE5-00C0-4DA8-87C3-BB9D2687135B}"/>
                  </a:ext>
                </a:extLst>
              </p:cNvPr>
              <p:cNvSpPr>
                <a:spLocks/>
              </p:cNvSpPr>
              <p:nvPr/>
            </p:nvSpPr>
            <p:spPr>
              <a:xfrm rot="5400000">
                <a:off x="1362456" y="2119942"/>
                <a:ext cx="867054" cy="823701"/>
              </a:xfrm>
              <a:prstGeom prst="triangle">
                <a:avLst/>
              </a:prstGeom>
              <a:solidFill>
                <a:srgbClr val="85C40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9" name="Freeform: Shape 38">
            <a:extLst>
              <a:ext uri="{FF2B5EF4-FFF2-40B4-BE49-F238E27FC236}">
                <a16:creationId xmlns:a16="http://schemas.microsoft.com/office/drawing/2014/main" id="{21AEB8CC-8771-4235-9B5E-FB2403341D0F}"/>
              </a:ext>
            </a:extLst>
          </p:cNvPr>
          <p:cNvSpPr/>
          <p:nvPr/>
        </p:nvSpPr>
        <p:spPr>
          <a:xfrm>
            <a:off x="436473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40" name="Text Box 10">
            <a:extLst>
              <a:ext uri="{FF2B5EF4-FFF2-40B4-BE49-F238E27FC236}">
                <a16:creationId xmlns:a16="http://schemas.microsoft.com/office/drawing/2014/main" id="{AAA7AE57-1F79-4FA1-A492-71B440853302}"/>
              </a:ext>
            </a:extLst>
          </p:cNvPr>
          <p:cNvSpPr txBox="1">
            <a:spLocks noChangeArrowheads="1"/>
          </p:cNvSpPr>
          <p:nvPr/>
        </p:nvSpPr>
        <p:spPr bwMode="auto">
          <a:xfrm>
            <a:off x="482190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56595E"/>
                </a:solidFill>
                <a:latin typeface="Bernard MT Condensed" panose="02050806060905020404" pitchFamily="18" charset="0"/>
              </a:rPr>
              <a:t>02</a:t>
            </a:r>
          </a:p>
          <a:p>
            <a:pPr algn="ctr"/>
            <a:r>
              <a:rPr lang="en-US" sz="1100" b="1" dirty="0">
                <a:solidFill>
                  <a:srgbClr val="56595E"/>
                </a:solidFill>
              </a:rPr>
              <a:t>OPTION</a:t>
            </a:r>
          </a:p>
        </p:txBody>
      </p:sp>
      <p:grpSp>
        <p:nvGrpSpPr>
          <p:cNvPr id="86" name="Group 85">
            <a:extLst>
              <a:ext uri="{FF2B5EF4-FFF2-40B4-BE49-F238E27FC236}">
                <a16:creationId xmlns:a16="http://schemas.microsoft.com/office/drawing/2014/main" id="{062FB69F-6D74-4FD7-8CE3-48EB12FA48C9}"/>
              </a:ext>
            </a:extLst>
          </p:cNvPr>
          <p:cNvGrpSpPr/>
          <p:nvPr/>
        </p:nvGrpSpPr>
        <p:grpSpPr>
          <a:xfrm>
            <a:off x="3840480" y="1691640"/>
            <a:ext cx="1636777" cy="413802"/>
            <a:chOff x="3840480" y="1691640"/>
            <a:chExt cx="1636777" cy="413802"/>
          </a:xfrm>
        </p:grpSpPr>
        <p:sp>
          <p:nvSpPr>
            <p:cNvPr id="41" name="Rectangle 40">
              <a:extLst>
                <a:ext uri="{FF2B5EF4-FFF2-40B4-BE49-F238E27FC236}">
                  <a16:creationId xmlns:a16="http://schemas.microsoft.com/office/drawing/2014/main" id="{DA1F478E-F8B7-4AA8-BCF6-9F535E69C63D}"/>
                </a:ext>
              </a:extLst>
            </p:cNvPr>
            <p:cNvSpPr/>
            <p:nvPr/>
          </p:nvSpPr>
          <p:spPr>
            <a:xfrm>
              <a:off x="384048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83607117-C290-48DB-B3E2-9A0346708E69}"/>
                </a:ext>
              </a:extLst>
            </p:cNvPr>
            <p:cNvSpPr txBox="1"/>
            <p:nvPr/>
          </p:nvSpPr>
          <p:spPr>
            <a:xfrm>
              <a:off x="405993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02</a:t>
              </a:r>
            </a:p>
          </p:txBody>
        </p:sp>
      </p:grpSp>
      <p:sp>
        <p:nvSpPr>
          <p:cNvPr id="43" name="TextBox 42">
            <a:extLst>
              <a:ext uri="{FF2B5EF4-FFF2-40B4-BE49-F238E27FC236}">
                <a16:creationId xmlns:a16="http://schemas.microsoft.com/office/drawing/2014/main" id="{6032723D-0CA4-4A86-8432-AF22909E8860}"/>
              </a:ext>
            </a:extLst>
          </p:cNvPr>
          <p:cNvSpPr txBox="1"/>
          <p:nvPr/>
        </p:nvSpPr>
        <p:spPr>
          <a:xfrm>
            <a:off x="386463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4" name="TextBox 43">
            <a:extLst>
              <a:ext uri="{FF2B5EF4-FFF2-40B4-BE49-F238E27FC236}">
                <a16:creationId xmlns:a16="http://schemas.microsoft.com/office/drawing/2014/main" id="{29E9E52B-BBAA-4F8F-AAA0-E228A32B26C4}"/>
              </a:ext>
            </a:extLst>
          </p:cNvPr>
          <p:cNvSpPr txBox="1"/>
          <p:nvPr/>
        </p:nvSpPr>
        <p:spPr>
          <a:xfrm>
            <a:off x="436473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a:t>
            </a:r>
            <a:r>
              <a:rPr lang="en-US" sz="2400" dirty="0">
                <a:solidFill>
                  <a:srgbClr val="56595E"/>
                </a:solidFill>
                <a:latin typeface="Bernard MT Condensed" panose="02050806060905020404" pitchFamily="18" charset="0"/>
              </a:rPr>
              <a:t>17,849</a:t>
            </a:r>
          </a:p>
        </p:txBody>
      </p:sp>
      <p:sp>
        <p:nvSpPr>
          <p:cNvPr id="51" name="Freeform: Shape 50">
            <a:extLst>
              <a:ext uri="{FF2B5EF4-FFF2-40B4-BE49-F238E27FC236}">
                <a16:creationId xmlns:a16="http://schemas.microsoft.com/office/drawing/2014/main" id="{39A2D120-B4B9-463E-A0D8-BFF19F547DE0}"/>
              </a:ext>
            </a:extLst>
          </p:cNvPr>
          <p:cNvSpPr/>
          <p:nvPr/>
        </p:nvSpPr>
        <p:spPr>
          <a:xfrm>
            <a:off x="631705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3" name="Group 82">
            <a:extLst>
              <a:ext uri="{FF2B5EF4-FFF2-40B4-BE49-F238E27FC236}">
                <a16:creationId xmlns:a16="http://schemas.microsoft.com/office/drawing/2014/main" id="{83F53B11-F8E0-4334-8A3D-786DD15F82CD}"/>
              </a:ext>
            </a:extLst>
          </p:cNvPr>
          <p:cNvGrpSpPr/>
          <p:nvPr/>
        </p:nvGrpSpPr>
        <p:grpSpPr>
          <a:xfrm>
            <a:off x="6317054" y="1696827"/>
            <a:ext cx="1640075" cy="4201053"/>
            <a:chOff x="6317054" y="1696827"/>
            <a:chExt cx="1640075" cy="4201053"/>
          </a:xfrm>
        </p:grpSpPr>
        <p:sp>
          <p:nvSpPr>
            <p:cNvPr id="52" name="Rectangle 51">
              <a:extLst>
                <a:ext uri="{FF2B5EF4-FFF2-40B4-BE49-F238E27FC236}">
                  <a16:creationId xmlns:a16="http://schemas.microsoft.com/office/drawing/2014/main" id="{3182EA1E-7E0B-4DBC-94E2-0C1278803098}"/>
                </a:ext>
              </a:extLst>
            </p:cNvPr>
            <p:cNvSpPr/>
            <p:nvPr/>
          </p:nvSpPr>
          <p:spPr>
            <a:xfrm>
              <a:off x="631705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3" name="Group 52">
              <a:extLst>
                <a:ext uri="{FF2B5EF4-FFF2-40B4-BE49-F238E27FC236}">
                  <a16:creationId xmlns:a16="http://schemas.microsoft.com/office/drawing/2014/main" id="{73B819C5-ACE6-47C2-B769-4533EFCD6427}"/>
                </a:ext>
              </a:extLst>
            </p:cNvPr>
            <p:cNvGrpSpPr/>
            <p:nvPr/>
          </p:nvGrpSpPr>
          <p:grpSpPr>
            <a:xfrm>
              <a:off x="6318504" y="1696827"/>
              <a:ext cx="1638625" cy="3185878"/>
              <a:chOff x="1383024" y="643727"/>
              <a:chExt cx="1638625" cy="3185878"/>
            </a:xfrm>
          </p:grpSpPr>
          <p:sp>
            <p:nvSpPr>
              <p:cNvPr id="60" name="Freeform: Shape 59">
                <a:extLst>
                  <a:ext uri="{FF2B5EF4-FFF2-40B4-BE49-F238E27FC236}">
                    <a16:creationId xmlns:a16="http://schemas.microsoft.com/office/drawing/2014/main" id="{E2CA6714-9EB7-40E0-A764-4C97BFE17FD2}"/>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Isosceles Triangle 60">
                <a:extLst>
                  <a:ext uri="{FF2B5EF4-FFF2-40B4-BE49-F238E27FC236}">
                    <a16:creationId xmlns:a16="http://schemas.microsoft.com/office/drawing/2014/main" id="{3FACE07E-EF0D-4A8A-8980-579DEC65FA09}"/>
                  </a:ext>
                </a:extLst>
              </p:cNvPr>
              <p:cNvSpPr>
                <a:spLocks/>
              </p:cNvSpPr>
              <p:nvPr/>
            </p:nvSpPr>
            <p:spPr>
              <a:xfrm rot="16200000">
                <a:off x="2176272" y="2984227"/>
                <a:ext cx="867054" cy="823701"/>
              </a:xfrm>
              <a:prstGeom prst="triangle">
                <a:avLst/>
              </a:prstGeom>
              <a:solidFill>
                <a:srgbClr val="3EB8C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Isosceles Triangle 61">
                <a:extLst>
                  <a:ext uri="{FF2B5EF4-FFF2-40B4-BE49-F238E27FC236}">
                    <a16:creationId xmlns:a16="http://schemas.microsoft.com/office/drawing/2014/main" id="{106224A5-8E80-4FD5-B7BC-07490E1B9BBD}"/>
                  </a:ext>
                </a:extLst>
              </p:cNvPr>
              <p:cNvSpPr>
                <a:spLocks/>
              </p:cNvSpPr>
              <p:nvPr/>
            </p:nvSpPr>
            <p:spPr>
              <a:xfrm rot="5400000">
                <a:off x="2176272" y="2551012"/>
                <a:ext cx="867054" cy="823701"/>
              </a:xfrm>
              <a:prstGeom prst="triangle">
                <a:avLst/>
              </a:prstGeom>
              <a:solidFill>
                <a:srgbClr val="3EB8CD">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Isosceles Triangle 62">
                <a:extLst>
                  <a:ext uri="{FF2B5EF4-FFF2-40B4-BE49-F238E27FC236}">
                    <a16:creationId xmlns:a16="http://schemas.microsoft.com/office/drawing/2014/main" id="{C3525717-2B94-4860-81E2-573835D24F37}"/>
                  </a:ext>
                </a:extLst>
              </p:cNvPr>
              <p:cNvSpPr>
                <a:spLocks/>
              </p:cNvSpPr>
              <p:nvPr/>
            </p:nvSpPr>
            <p:spPr>
              <a:xfrm rot="16200000">
                <a:off x="1362456" y="2551012"/>
                <a:ext cx="867054" cy="823701"/>
              </a:xfrm>
              <a:prstGeom prst="triangle">
                <a:avLst/>
              </a:prstGeom>
              <a:solidFill>
                <a:srgbClr val="3EB8CD">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Isosceles Triangle 63">
                <a:extLst>
                  <a:ext uri="{FF2B5EF4-FFF2-40B4-BE49-F238E27FC236}">
                    <a16:creationId xmlns:a16="http://schemas.microsoft.com/office/drawing/2014/main" id="{CDCAE876-B35E-4660-8EBD-651102AE15C6}"/>
                  </a:ext>
                </a:extLst>
              </p:cNvPr>
              <p:cNvSpPr>
                <a:spLocks/>
              </p:cNvSpPr>
              <p:nvPr/>
            </p:nvSpPr>
            <p:spPr>
              <a:xfrm rot="5400000">
                <a:off x="1362456" y="2119942"/>
                <a:ext cx="867054" cy="823701"/>
              </a:xfrm>
              <a:prstGeom prst="triangle">
                <a:avLst/>
              </a:prstGeom>
              <a:solidFill>
                <a:srgbClr val="3EB8CD">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54" name="Freeform: Shape 53">
            <a:extLst>
              <a:ext uri="{FF2B5EF4-FFF2-40B4-BE49-F238E27FC236}">
                <a16:creationId xmlns:a16="http://schemas.microsoft.com/office/drawing/2014/main" id="{25AB9FEF-269A-4DBB-8D20-9A24451958F3}"/>
              </a:ext>
            </a:extLst>
          </p:cNvPr>
          <p:cNvSpPr/>
          <p:nvPr/>
        </p:nvSpPr>
        <p:spPr>
          <a:xfrm>
            <a:off x="683361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55" name="Text Box 10">
            <a:extLst>
              <a:ext uri="{FF2B5EF4-FFF2-40B4-BE49-F238E27FC236}">
                <a16:creationId xmlns:a16="http://schemas.microsoft.com/office/drawing/2014/main" id="{406812B4-1EB5-4CD9-AACE-E5E19D72BD77}"/>
              </a:ext>
            </a:extLst>
          </p:cNvPr>
          <p:cNvSpPr txBox="1">
            <a:spLocks noChangeArrowheads="1"/>
          </p:cNvSpPr>
          <p:nvPr/>
        </p:nvSpPr>
        <p:spPr bwMode="auto">
          <a:xfrm>
            <a:off x="729078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56595E"/>
                </a:solidFill>
                <a:latin typeface="Bernard MT Condensed" panose="02050806060905020404" pitchFamily="18" charset="0"/>
              </a:rPr>
              <a:t>03</a:t>
            </a:r>
          </a:p>
          <a:p>
            <a:pPr algn="ctr"/>
            <a:r>
              <a:rPr lang="en-US" sz="1100" b="1" dirty="0">
                <a:solidFill>
                  <a:srgbClr val="56595E"/>
                </a:solidFill>
              </a:rPr>
              <a:t>OPTION</a:t>
            </a:r>
          </a:p>
        </p:txBody>
      </p:sp>
      <p:grpSp>
        <p:nvGrpSpPr>
          <p:cNvPr id="87" name="Group 86">
            <a:extLst>
              <a:ext uri="{FF2B5EF4-FFF2-40B4-BE49-F238E27FC236}">
                <a16:creationId xmlns:a16="http://schemas.microsoft.com/office/drawing/2014/main" id="{19DF73EE-7ED9-41CE-93A1-9A715216E5A6}"/>
              </a:ext>
            </a:extLst>
          </p:cNvPr>
          <p:cNvGrpSpPr/>
          <p:nvPr/>
        </p:nvGrpSpPr>
        <p:grpSpPr>
          <a:xfrm>
            <a:off x="6309360" y="1691640"/>
            <a:ext cx="1636777" cy="413802"/>
            <a:chOff x="6309360" y="1691640"/>
            <a:chExt cx="1636777" cy="413802"/>
          </a:xfrm>
        </p:grpSpPr>
        <p:sp>
          <p:nvSpPr>
            <p:cNvPr id="56" name="Rectangle 55">
              <a:extLst>
                <a:ext uri="{FF2B5EF4-FFF2-40B4-BE49-F238E27FC236}">
                  <a16:creationId xmlns:a16="http://schemas.microsoft.com/office/drawing/2014/main" id="{93BA88BD-722B-4393-B8F8-64AE5D9610F7}"/>
                </a:ext>
              </a:extLst>
            </p:cNvPr>
            <p:cNvSpPr/>
            <p:nvPr/>
          </p:nvSpPr>
          <p:spPr>
            <a:xfrm>
              <a:off x="630936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4D6883A4-7617-473C-9594-4D603D6F12A3}"/>
                </a:ext>
              </a:extLst>
            </p:cNvPr>
            <p:cNvSpPr txBox="1"/>
            <p:nvPr/>
          </p:nvSpPr>
          <p:spPr>
            <a:xfrm>
              <a:off x="652881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03</a:t>
              </a:r>
            </a:p>
          </p:txBody>
        </p:sp>
      </p:grpSp>
      <p:sp>
        <p:nvSpPr>
          <p:cNvPr id="58" name="TextBox 57">
            <a:extLst>
              <a:ext uri="{FF2B5EF4-FFF2-40B4-BE49-F238E27FC236}">
                <a16:creationId xmlns:a16="http://schemas.microsoft.com/office/drawing/2014/main" id="{3E90874A-C482-4846-A044-25D98B662D60}"/>
              </a:ext>
            </a:extLst>
          </p:cNvPr>
          <p:cNvSpPr txBox="1"/>
          <p:nvPr/>
        </p:nvSpPr>
        <p:spPr>
          <a:xfrm>
            <a:off x="633351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a:extLst>
              <a:ext uri="{FF2B5EF4-FFF2-40B4-BE49-F238E27FC236}">
                <a16:creationId xmlns:a16="http://schemas.microsoft.com/office/drawing/2014/main" id="{AA3CE832-65F9-4D8B-BA2F-BA3E98168E77}"/>
              </a:ext>
            </a:extLst>
          </p:cNvPr>
          <p:cNvSpPr txBox="1"/>
          <p:nvPr/>
        </p:nvSpPr>
        <p:spPr>
          <a:xfrm>
            <a:off x="6833617" y="5938006"/>
            <a:ext cx="1600200" cy="461665"/>
          </a:xfrm>
          <a:prstGeom prst="rect">
            <a:avLst/>
          </a:prstGeom>
          <a:noFill/>
        </p:spPr>
        <p:txBody>
          <a:bodyPr wrap="square" rtlCol="0">
            <a:spAutoFit/>
          </a:bodyPr>
          <a:lstStyle/>
          <a:p>
            <a:pPr algn="ctr"/>
            <a:r>
              <a:rPr lang="en-US" sz="2400" dirty="0">
                <a:solidFill>
                  <a:srgbClr val="56595E"/>
                </a:solidFill>
                <a:latin typeface="Bernard MT Condensed" panose="02050806060905020404" pitchFamily="18" charset="0"/>
              </a:rPr>
              <a:t>$19,747</a:t>
            </a:r>
          </a:p>
        </p:txBody>
      </p:sp>
      <p:sp>
        <p:nvSpPr>
          <p:cNvPr id="66" name="Freeform: Shape 65">
            <a:extLst>
              <a:ext uri="{FF2B5EF4-FFF2-40B4-BE49-F238E27FC236}">
                <a16:creationId xmlns:a16="http://schemas.microsoft.com/office/drawing/2014/main" id="{1CB0AEA3-6580-44D7-ADEC-B3171063E6C5}"/>
              </a:ext>
            </a:extLst>
          </p:cNvPr>
          <p:cNvSpPr/>
          <p:nvPr/>
        </p:nvSpPr>
        <p:spPr>
          <a:xfrm>
            <a:off x="878593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CC849C3A-DB1F-4C49-AE2E-2EFEF68B4D1A}"/>
              </a:ext>
            </a:extLst>
          </p:cNvPr>
          <p:cNvGrpSpPr/>
          <p:nvPr/>
        </p:nvGrpSpPr>
        <p:grpSpPr>
          <a:xfrm>
            <a:off x="8785934" y="1696827"/>
            <a:ext cx="1640075" cy="4201053"/>
            <a:chOff x="8785934" y="1696827"/>
            <a:chExt cx="1640075" cy="4201053"/>
          </a:xfrm>
        </p:grpSpPr>
        <p:sp>
          <p:nvSpPr>
            <p:cNvPr id="67" name="Rectangle 66">
              <a:extLst>
                <a:ext uri="{FF2B5EF4-FFF2-40B4-BE49-F238E27FC236}">
                  <a16:creationId xmlns:a16="http://schemas.microsoft.com/office/drawing/2014/main" id="{699EA8FC-FF6B-4CC0-8900-5D494DE5BD46}"/>
                </a:ext>
              </a:extLst>
            </p:cNvPr>
            <p:cNvSpPr/>
            <p:nvPr/>
          </p:nvSpPr>
          <p:spPr>
            <a:xfrm>
              <a:off x="878593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8" name="Group 67">
              <a:extLst>
                <a:ext uri="{FF2B5EF4-FFF2-40B4-BE49-F238E27FC236}">
                  <a16:creationId xmlns:a16="http://schemas.microsoft.com/office/drawing/2014/main" id="{B57741E8-60AE-4348-9CB3-E0D71AEDC673}"/>
                </a:ext>
              </a:extLst>
            </p:cNvPr>
            <p:cNvGrpSpPr/>
            <p:nvPr/>
          </p:nvGrpSpPr>
          <p:grpSpPr>
            <a:xfrm>
              <a:off x="8787384" y="1696827"/>
              <a:ext cx="1638625" cy="3185878"/>
              <a:chOff x="1383024" y="643727"/>
              <a:chExt cx="1638625" cy="3185878"/>
            </a:xfrm>
          </p:grpSpPr>
          <p:sp>
            <p:nvSpPr>
              <p:cNvPr id="75" name="Freeform: Shape 74">
                <a:extLst>
                  <a:ext uri="{FF2B5EF4-FFF2-40B4-BE49-F238E27FC236}">
                    <a16:creationId xmlns:a16="http://schemas.microsoft.com/office/drawing/2014/main" id="{2FB17353-AABB-4C5C-9D6E-EE75878CAB6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Isosceles Triangle 75">
                <a:extLst>
                  <a:ext uri="{FF2B5EF4-FFF2-40B4-BE49-F238E27FC236}">
                    <a16:creationId xmlns:a16="http://schemas.microsoft.com/office/drawing/2014/main" id="{DF31116A-AF82-4BAD-BD78-EBB2AC6A5A5F}"/>
                  </a:ext>
                </a:extLst>
              </p:cNvPr>
              <p:cNvSpPr>
                <a:spLocks/>
              </p:cNvSpPr>
              <p:nvPr/>
            </p:nvSpPr>
            <p:spPr>
              <a:xfrm rot="16200000">
                <a:off x="2176272" y="2984227"/>
                <a:ext cx="867054" cy="823701"/>
              </a:xfrm>
              <a:prstGeom prst="triangle">
                <a:avLst/>
              </a:prstGeom>
              <a:solidFill>
                <a:srgbClr val="FFA803">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Isosceles Triangle 76">
                <a:extLst>
                  <a:ext uri="{FF2B5EF4-FFF2-40B4-BE49-F238E27FC236}">
                    <a16:creationId xmlns:a16="http://schemas.microsoft.com/office/drawing/2014/main" id="{CD62C970-E9A8-412B-A095-4E5834605B07}"/>
                  </a:ext>
                </a:extLst>
              </p:cNvPr>
              <p:cNvSpPr>
                <a:spLocks/>
              </p:cNvSpPr>
              <p:nvPr/>
            </p:nvSpPr>
            <p:spPr>
              <a:xfrm rot="5400000">
                <a:off x="2176272" y="2551012"/>
                <a:ext cx="867054" cy="823701"/>
              </a:xfrm>
              <a:prstGeom prst="triangle">
                <a:avLst/>
              </a:prstGeom>
              <a:solidFill>
                <a:srgbClr val="FFA803">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Isosceles Triangle 77">
                <a:extLst>
                  <a:ext uri="{FF2B5EF4-FFF2-40B4-BE49-F238E27FC236}">
                    <a16:creationId xmlns:a16="http://schemas.microsoft.com/office/drawing/2014/main" id="{15750259-0C7D-49E0-86D5-0207B0C82754}"/>
                  </a:ext>
                </a:extLst>
              </p:cNvPr>
              <p:cNvSpPr>
                <a:spLocks/>
              </p:cNvSpPr>
              <p:nvPr/>
            </p:nvSpPr>
            <p:spPr>
              <a:xfrm rot="16200000">
                <a:off x="1362456" y="2551012"/>
                <a:ext cx="867054" cy="823701"/>
              </a:xfrm>
              <a:prstGeom prst="triangle">
                <a:avLst/>
              </a:prstGeom>
              <a:solidFill>
                <a:srgbClr val="FFA803">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Isosceles Triangle 78">
                <a:extLst>
                  <a:ext uri="{FF2B5EF4-FFF2-40B4-BE49-F238E27FC236}">
                    <a16:creationId xmlns:a16="http://schemas.microsoft.com/office/drawing/2014/main" id="{0A173998-9A2D-4DAB-9C7C-EDE50D7F89AB}"/>
                  </a:ext>
                </a:extLst>
              </p:cNvPr>
              <p:cNvSpPr>
                <a:spLocks/>
              </p:cNvSpPr>
              <p:nvPr/>
            </p:nvSpPr>
            <p:spPr>
              <a:xfrm rot="5400000">
                <a:off x="1362456" y="2119942"/>
                <a:ext cx="867054" cy="823701"/>
              </a:xfrm>
              <a:prstGeom prst="triangle">
                <a:avLst/>
              </a:prstGeom>
              <a:solidFill>
                <a:srgbClr val="FFA80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69" name="Freeform: Shape 68">
            <a:extLst>
              <a:ext uri="{FF2B5EF4-FFF2-40B4-BE49-F238E27FC236}">
                <a16:creationId xmlns:a16="http://schemas.microsoft.com/office/drawing/2014/main" id="{6C7E8D78-850F-45CC-A458-0FE06D716F4F}"/>
              </a:ext>
            </a:extLst>
          </p:cNvPr>
          <p:cNvSpPr/>
          <p:nvPr/>
        </p:nvSpPr>
        <p:spPr>
          <a:xfrm>
            <a:off x="930249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70" name="Text Box 10">
            <a:extLst>
              <a:ext uri="{FF2B5EF4-FFF2-40B4-BE49-F238E27FC236}">
                <a16:creationId xmlns:a16="http://schemas.microsoft.com/office/drawing/2014/main" id="{F97EF478-B447-43D1-8E6C-C1B7B0B5D99B}"/>
              </a:ext>
            </a:extLst>
          </p:cNvPr>
          <p:cNvSpPr txBox="1">
            <a:spLocks noChangeArrowheads="1"/>
          </p:cNvSpPr>
          <p:nvPr/>
        </p:nvSpPr>
        <p:spPr bwMode="auto">
          <a:xfrm>
            <a:off x="975966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56595E"/>
                </a:solidFill>
                <a:latin typeface="Bernard MT Condensed" panose="02050806060905020404" pitchFamily="18" charset="0"/>
              </a:rPr>
              <a:t>04</a:t>
            </a:r>
          </a:p>
          <a:p>
            <a:pPr algn="ctr"/>
            <a:r>
              <a:rPr lang="en-US" sz="1100" b="1" dirty="0">
                <a:solidFill>
                  <a:srgbClr val="56595E"/>
                </a:solidFill>
              </a:rPr>
              <a:t>OPTION</a:t>
            </a:r>
          </a:p>
        </p:txBody>
      </p:sp>
      <p:grpSp>
        <p:nvGrpSpPr>
          <p:cNvPr id="88" name="Group 87">
            <a:extLst>
              <a:ext uri="{FF2B5EF4-FFF2-40B4-BE49-F238E27FC236}">
                <a16:creationId xmlns:a16="http://schemas.microsoft.com/office/drawing/2014/main" id="{E86E75CC-4B16-4F7B-A253-B35583697305}"/>
              </a:ext>
            </a:extLst>
          </p:cNvPr>
          <p:cNvGrpSpPr/>
          <p:nvPr/>
        </p:nvGrpSpPr>
        <p:grpSpPr>
          <a:xfrm>
            <a:off x="8778240" y="1691640"/>
            <a:ext cx="1636777" cy="413802"/>
            <a:chOff x="8778240" y="1691640"/>
            <a:chExt cx="1636777" cy="413802"/>
          </a:xfrm>
        </p:grpSpPr>
        <p:sp>
          <p:nvSpPr>
            <p:cNvPr id="71" name="Rectangle 70">
              <a:extLst>
                <a:ext uri="{FF2B5EF4-FFF2-40B4-BE49-F238E27FC236}">
                  <a16:creationId xmlns:a16="http://schemas.microsoft.com/office/drawing/2014/main" id="{169D96E8-539D-4A9B-BBAF-B9666F53D293}"/>
                </a:ext>
              </a:extLst>
            </p:cNvPr>
            <p:cNvSpPr/>
            <p:nvPr/>
          </p:nvSpPr>
          <p:spPr>
            <a:xfrm>
              <a:off x="877824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6DD4F68B-8D0E-4A21-8679-F25E7D16BD61}"/>
                </a:ext>
              </a:extLst>
            </p:cNvPr>
            <p:cNvSpPr txBox="1"/>
            <p:nvPr/>
          </p:nvSpPr>
          <p:spPr>
            <a:xfrm>
              <a:off x="899769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04</a:t>
              </a:r>
            </a:p>
          </p:txBody>
        </p:sp>
      </p:grpSp>
      <p:sp>
        <p:nvSpPr>
          <p:cNvPr id="73" name="TextBox 72">
            <a:extLst>
              <a:ext uri="{FF2B5EF4-FFF2-40B4-BE49-F238E27FC236}">
                <a16:creationId xmlns:a16="http://schemas.microsoft.com/office/drawing/2014/main" id="{A78E2A50-06F8-4150-9CE9-B543CAC7A1F2}"/>
              </a:ext>
            </a:extLst>
          </p:cNvPr>
          <p:cNvSpPr txBox="1"/>
          <p:nvPr/>
        </p:nvSpPr>
        <p:spPr>
          <a:xfrm>
            <a:off x="880239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74" name="TextBox 73">
            <a:extLst>
              <a:ext uri="{FF2B5EF4-FFF2-40B4-BE49-F238E27FC236}">
                <a16:creationId xmlns:a16="http://schemas.microsoft.com/office/drawing/2014/main" id="{3A3DD703-D4E4-45A0-9F36-83D5D916F575}"/>
              </a:ext>
            </a:extLst>
          </p:cNvPr>
          <p:cNvSpPr txBox="1"/>
          <p:nvPr/>
        </p:nvSpPr>
        <p:spPr>
          <a:xfrm>
            <a:off x="9302497" y="5938006"/>
            <a:ext cx="1600200" cy="461665"/>
          </a:xfrm>
          <a:prstGeom prst="rect">
            <a:avLst/>
          </a:prstGeom>
          <a:noFill/>
        </p:spPr>
        <p:txBody>
          <a:bodyPr wrap="square" rtlCol="0">
            <a:spAutoFit/>
          </a:bodyPr>
          <a:lstStyle/>
          <a:p>
            <a:pPr algn="ctr"/>
            <a:r>
              <a:rPr lang="en-US" sz="2400" dirty="0">
                <a:solidFill>
                  <a:srgbClr val="56595E"/>
                </a:solidFill>
                <a:latin typeface="Bernard MT Condensed" panose="02050806060905020404" pitchFamily="18" charset="0"/>
              </a:rPr>
              <a:t>$24,149</a:t>
            </a:r>
          </a:p>
        </p:txBody>
      </p:sp>
      <p:sp>
        <p:nvSpPr>
          <p:cNvPr id="80" name="TextBox 79">
            <a:extLst>
              <a:ext uri="{FF2B5EF4-FFF2-40B4-BE49-F238E27FC236}">
                <a16:creationId xmlns:a16="http://schemas.microsoft.com/office/drawing/2014/main" id="{B5F096D9-885E-4460-BF5A-6435F095119B}"/>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1310498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1000"/>
                                        <p:tgtEl>
                                          <p:spTgt spid="80"/>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89"/>
                                        </p:tgtEl>
                                        <p:attrNameLst>
                                          <p:attrName>style.visibility</p:attrName>
                                        </p:attrNameLst>
                                      </p:cBhvr>
                                      <p:to>
                                        <p:strVal val="visible"/>
                                      </p:to>
                                    </p:set>
                                    <p:animEffect transition="in" filter="wipe(up)">
                                      <p:cBhvr>
                                        <p:cTn id="11" dur="600"/>
                                        <p:tgtEl>
                                          <p:spTgt spid="89"/>
                                        </p:tgtEl>
                                      </p:cBhvr>
                                    </p:animEffect>
                                  </p:childTnLst>
                                </p:cTn>
                              </p:par>
                            </p:childTnLst>
                          </p:cTn>
                        </p:par>
                        <p:par>
                          <p:cTn id="12" fill="hold">
                            <p:stCondLst>
                              <p:cond delay="1600"/>
                            </p:stCondLst>
                            <p:childTnLst>
                              <p:par>
                                <p:cTn id="13" presetID="22" presetClass="entr" presetSubtype="4"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down)">
                                      <p:cBhvr>
                                        <p:cTn id="15" dur="400"/>
                                        <p:tgtEl>
                                          <p:spTgt spid="12"/>
                                        </p:tgtEl>
                                      </p:cBhvr>
                                    </p:animEffect>
                                  </p:childTnLst>
                                </p:cTn>
                              </p:par>
                            </p:childTnLst>
                          </p:cTn>
                        </p:par>
                        <p:par>
                          <p:cTn id="16" fill="hold">
                            <p:stCondLst>
                              <p:cond delay="2000"/>
                            </p:stCondLst>
                            <p:childTnLst>
                              <p:par>
                                <p:cTn id="17" presetID="22" presetClass="entr" presetSubtype="4" fill="hold" nodeType="afterEffect">
                                  <p:stCondLst>
                                    <p:cond delay="0"/>
                                  </p:stCondLst>
                                  <p:childTnLst>
                                    <p:set>
                                      <p:cBhvr>
                                        <p:cTn id="18" dur="1" fill="hold">
                                          <p:stCondLst>
                                            <p:cond delay="0"/>
                                          </p:stCondLst>
                                        </p:cTn>
                                        <p:tgtEl>
                                          <p:spTgt spid="81"/>
                                        </p:tgtEl>
                                        <p:attrNameLst>
                                          <p:attrName>style.visibility</p:attrName>
                                        </p:attrNameLst>
                                      </p:cBhvr>
                                      <p:to>
                                        <p:strVal val="visible"/>
                                      </p:to>
                                    </p:set>
                                    <p:animEffect transition="in" filter="wipe(down)">
                                      <p:cBhvr>
                                        <p:cTn id="19" dur="1000"/>
                                        <p:tgtEl>
                                          <p:spTgt spid="81"/>
                                        </p:tgtEl>
                                      </p:cBhvr>
                                    </p:animEffect>
                                  </p:childTnLst>
                                </p:cTn>
                              </p:par>
                            </p:childTnLst>
                          </p:cTn>
                        </p:par>
                        <p:par>
                          <p:cTn id="20" fill="hold">
                            <p:stCondLst>
                              <p:cond delay="3000"/>
                            </p:stCondLst>
                            <p:childTnLst>
                              <p:par>
                                <p:cTn id="21" presetID="22" presetClass="entr" presetSubtype="1" fill="hold" nodeType="afterEffect">
                                  <p:stCondLst>
                                    <p:cond delay="0"/>
                                  </p:stCondLst>
                                  <p:childTnLst>
                                    <p:set>
                                      <p:cBhvr>
                                        <p:cTn id="22" dur="1" fill="hold">
                                          <p:stCondLst>
                                            <p:cond delay="0"/>
                                          </p:stCondLst>
                                        </p:cTn>
                                        <p:tgtEl>
                                          <p:spTgt spid="85"/>
                                        </p:tgtEl>
                                        <p:attrNameLst>
                                          <p:attrName>style.visibility</p:attrName>
                                        </p:attrNameLst>
                                      </p:cBhvr>
                                      <p:to>
                                        <p:strVal val="visible"/>
                                      </p:to>
                                    </p:set>
                                    <p:animEffect transition="in" filter="wipe(up)">
                                      <p:cBhvr>
                                        <p:cTn id="23" dur="500"/>
                                        <p:tgtEl>
                                          <p:spTgt spid="85"/>
                                        </p:tgtEl>
                                      </p:cBhvr>
                                    </p:animEffect>
                                  </p:childTnLst>
                                </p:cTn>
                              </p:par>
                            </p:childTnLst>
                          </p:cTn>
                        </p:par>
                        <p:par>
                          <p:cTn id="24" fill="hold">
                            <p:stCondLst>
                              <p:cond delay="3500"/>
                            </p:stCondLst>
                            <p:childTnLst>
                              <p:par>
                                <p:cTn id="25" presetID="22" presetClass="entr" presetSubtype="1"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up)">
                                      <p:cBhvr>
                                        <p:cTn id="2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31" grpId="0"/>
      <p:bldP spid="80"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5041ABDD-C75A-4FEC-ACDB-16EDC9523F5F}"/>
              </a:ext>
            </a:extLst>
          </p:cNvPr>
          <p:cNvGrpSpPr/>
          <p:nvPr/>
        </p:nvGrpSpPr>
        <p:grpSpPr>
          <a:xfrm>
            <a:off x="990600" y="1371600"/>
            <a:ext cx="6897018" cy="1645920"/>
            <a:chOff x="457200" y="2209800"/>
            <a:chExt cx="6897018" cy="1645920"/>
          </a:xfrm>
        </p:grpSpPr>
        <p:sp>
          <p:nvSpPr>
            <p:cNvPr id="2" name="Rectangle 1">
              <a:extLst>
                <a:ext uri="{FF2B5EF4-FFF2-40B4-BE49-F238E27FC236}">
                  <a16:creationId xmlns:a16="http://schemas.microsoft.com/office/drawing/2014/main" id="{FE7E4749-552F-4435-A2A2-E8BBF37FDC4B}"/>
                </a:ext>
              </a:extLst>
            </p:cNvPr>
            <p:cNvSpPr/>
            <p:nvPr/>
          </p:nvSpPr>
          <p:spPr>
            <a:xfrm>
              <a:off x="457200" y="2209800"/>
              <a:ext cx="6897018" cy="1636776"/>
            </a:xfrm>
            <a:prstGeom prst="rect">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B87C14A5-7A84-47A7-A053-E1F5847B5740}"/>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Isosceles Triangle 8">
              <a:extLst>
                <a:ext uri="{FF2B5EF4-FFF2-40B4-BE49-F238E27FC236}">
                  <a16:creationId xmlns:a16="http://schemas.microsoft.com/office/drawing/2014/main" id="{5688002E-C2CD-41DD-AEB4-B0C714E2C90B}"/>
                </a:ext>
              </a:extLst>
            </p:cNvPr>
            <p:cNvSpPr>
              <a:spLocks/>
            </p:cNvSpPr>
            <p:nvPr/>
          </p:nvSpPr>
          <p:spPr>
            <a:xfrm rot="10800000">
              <a:off x="2362094" y="2209800"/>
              <a:ext cx="867054" cy="823701"/>
            </a:xfrm>
            <a:prstGeom prst="triangle">
              <a:avLst/>
            </a:prstGeom>
            <a:solidFill>
              <a:srgbClr val="FF2B2A">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Isosceles Triangle 9">
              <a:extLst>
                <a:ext uri="{FF2B5EF4-FFF2-40B4-BE49-F238E27FC236}">
                  <a16:creationId xmlns:a16="http://schemas.microsoft.com/office/drawing/2014/main" id="{4DFD392C-1B48-4BA9-94B2-13B915253C67}"/>
                </a:ext>
              </a:extLst>
            </p:cNvPr>
            <p:cNvSpPr>
              <a:spLocks/>
            </p:cNvSpPr>
            <p:nvPr/>
          </p:nvSpPr>
          <p:spPr>
            <a:xfrm>
              <a:off x="1928879" y="2209800"/>
              <a:ext cx="867054" cy="823701"/>
            </a:xfrm>
            <a:prstGeom prst="triangle">
              <a:avLst/>
            </a:prstGeom>
            <a:solidFill>
              <a:srgbClr val="FF2B2A">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Isosceles Triangle 12">
              <a:extLst>
                <a:ext uri="{FF2B5EF4-FFF2-40B4-BE49-F238E27FC236}">
                  <a16:creationId xmlns:a16="http://schemas.microsoft.com/office/drawing/2014/main" id="{F296982A-84FF-4444-B320-28DE345E3E60}"/>
                </a:ext>
              </a:extLst>
            </p:cNvPr>
            <p:cNvSpPr>
              <a:spLocks/>
            </p:cNvSpPr>
            <p:nvPr/>
          </p:nvSpPr>
          <p:spPr>
            <a:xfrm rot="10800000">
              <a:off x="1928879" y="3032019"/>
              <a:ext cx="867054" cy="823701"/>
            </a:xfrm>
            <a:prstGeom prst="triangle">
              <a:avLst/>
            </a:prstGeom>
            <a:solidFill>
              <a:srgbClr val="FF2B2A">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Isosceles Triangle 13">
              <a:extLst>
                <a:ext uri="{FF2B5EF4-FFF2-40B4-BE49-F238E27FC236}">
                  <a16:creationId xmlns:a16="http://schemas.microsoft.com/office/drawing/2014/main" id="{3D27A32E-C6AD-4ABE-A154-9370FE714B69}"/>
                </a:ext>
              </a:extLst>
            </p:cNvPr>
            <p:cNvSpPr>
              <a:spLocks/>
            </p:cNvSpPr>
            <p:nvPr/>
          </p:nvSpPr>
          <p:spPr>
            <a:xfrm>
              <a:off x="1497809" y="3028078"/>
              <a:ext cx="867054" cy="823701"/>
            </a:xfrm>
            <a:prstGeom prst="triangle">
              <a:avLst/>
            </a:prstGeom>
            <a:solidFill>
              <a:srgbClr val="FF2B2A">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AF3319E8-A274-48D3-A33B-21ADF41A7B12}"/>
              </a:ext>
            </a:extLst>
          </p:cNvPr>
          <p:cNvSpPr txBox="1"/>
          <p:nvPr/>
        </p:nvSpPr>
        <p:spPr>
          <a:xfrm>
            <a:off x="1281970" y="17103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26" name="TextBox 25">
            <a:extLst>
              <a:ext uri="{FF2B5EF4-FFF2-40B4-BE49-F238E27FC236}">
                <a16:creationId xmlns:a16="http://schemas.microsoft.com/office/drawing/2014/main" id="{0204DEB0-F000-42FB-904A-7647EBB3C149}"/>
              </a:ext>
            </a:extLst>
          </p:cNvPr>
          <p:cNvSpPr txBox="1"/>
          <p:nvPr/>
        </p:nvSpPr>
        <p:spPr>
          <a:xfrm>
            <a:off x="3703032" y="1524793"/>
            <a:ext cx="4090431" cy="135421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 </a:t>
            </a:r>
            <a:r>
              <a:rPr lang="en-US" sz="1600" dirty="0">
                <a:solidFill>
                  <a:srgbClr val="464646"/>
                </a:solidFill>
                <a:latin typeface="Bernard MT Condensed" panose="02050806060905020404" pitchFamily="18" charset="0"/>
              </a:rPr>
              <a:t>01</a:t>
            </a:r>
          </a:p>
          <a:p>
            <a:endParaRPr lang="en-US" sz="3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grpSp>
        <p:nvGrpSpPr>
          <p:cNvPr id="29" name="Group 28">
            <a:extLst>
              <a:ext uri="{FF2B5EF4-FFF2-40B4-BE49-F238E27FC236}">
                <a16:creationId xmlns:a16="http://schemas.microsoft.com/office/drawing/2014/main" id="{8CD3841E-B469-4C9A-BFCB-F3026D2B9E18}"/>
              </a:ext>
            </a:extLst>
          </p:cNvPr>
          <p:cNvGrpSpPr/>
          <p:nvPr/>
        </p:nvGrpSpPr>
        <p:grpSpPr>
          <a:xfrm>
            <a:off x="4344954" y="3200400"/>
            <a:ext cx="6897018" cy="1645920"/>
            <a:chOff x="457200" y="2209800"/>
            <a:chExt cx="6897018" cy="1645920"/>
          </a:xfrm>
        </p:grpSpPr>
        <p:sp>
          <p:nvSpPr>
            <p:cNvPr id="32" name="Rectangle 31">
              <a:extLst>
                <a:ext uri="{FF2B5EF4-FFF2-40B4-BE49-F238E27FC236}">
                  <a16:creationId xmlns:a16="http://schemas.microsoft.com/office/drawing/2014/main" id="{65FACFF6-F3F9-4437-B760-6593F92C5FB1}"/>
                </a:ext>
              </a:extLst>
            </p:cNvPr>
            <p:cNvSpPr/>
            <p:nvPr/>
          </p:nvSpPr>
          <p:spPr>
            <a:xfrm>
              <a:off x="457200" y="2211130"/>
              <a:ext cx="6897018" cy="1636776"/>
            </a:xfrm>
            <a:prstGeom prst="rect">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CD72B3A6-AA54-4555-BADE-5F0D2DFD06C7}"/>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Isosceles Triangle 33">
              <a:extLst>
                <a:ext uri="{FF2B5EF4-FFF2-40B4-BE49-F238E27FC236}">
                  <a16:creationId xmlns:a16="http://schemas.microsoft.com/office/drawing/2014/main" id="{CDC5B84F-FEDC-4232-B978-DEDB3C335489}"/>
                </a:ext>
              </a:extLst>
            </p:cNvPr>
            <p:cNvSpPr>
              <a:spLocks/>
            </p:cNvSpPr>
            <p:nvPr/>
          </p:nvSpPr>
          <p:spPr>
            <a:xfrm rot="10800000">
              <a:off x="2362094" y="2209800"/>
              <a:ext cx="867054" cy="823701"/>
            </a:xfrm>
            <a:prstGeom prst="triangle">
              <a:avLst/>
            </a:prstGeom>
            <a:solidFill>
              <a:srgbClr val="85C401">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Isosceles Triangle 34">
              <a:extLst>
                <a:ext uri="{FF2B5EF4-FFF2-40B4-BE49-F238E27FC236}">
                  <a16:creationId xmlns:a16="http://schemas.microsoft.com/office/drawing/2014/main" id="{83E9F3E6-FBFB-40C6-AC59-2E426098F2D2}"/>
                </a:ext>
              </a:extLst>
            </p:cNvPr>
            <p:cNvSpPr>
              <a:spLocks/>
            </p:cNvSpPr>
            <p:nvPr/>
          </p:nvSpPr>
          <p:spPr>
            <a:xfrm>
              <a:off x="1928879" y="2209800"/>
              <a:ext cx="867054" cy="823701"/>
            </a:xfrm>
            <a:prstGeom prst="triangle">
              <a:avLst/>
            </a:prstGeom>
            <a:solidFill>
              <a:srgbClr val="85C401">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Isosceles Triangle 35">
              <a:extLst>
                <a:ext uri="{FF2B5EF4-FFF2-40B4-BE49-F238E27FC236}">
                  <a16:creationId xmlns:a16="http://schemas.microsoft.com/office/drawing/2014/main" id="{6ACFA1F5-6A4B-4F61-86E2-AE49124D296C}"/>
                </a:ext>
              </a:extLst>
            </p:cNvPr>
            <p:cNvSpPr>
              <a:spLocks/>
            </p:cNvSpPr>
            <p:nvPr/>
          </p:nvSpPr>
          <p:spPr>
            <a:xfrm rot="10800000">
              <a:off x="1928879" y="3032019"/>
              <a:ext cx="867054" cy="823701"/>
            </a:xfrm>
            <a:prstGeom prst="triangle">
              <a:avLst/>
            </a:prstGeom>
            <a:solidFill>
              <a:srgbClr val="85C401">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Isosceles Triangle 36">
              <a:extLst>
                <a:ext uri="{FF2B5EF4-FFF2-40B4-BE49-F238E27FC236}">
                  <a16:creationId xmlns:a16="http://schemas.microsoft.com/office/drawing/2014/main" id="{0CD654DF-3832-4DE2-AA44-235A445B1534}"/>
                </a:ext>
              </a:extLst>
            </p:cNvPr>
            <p:cNvSpPr>
              <a:spLocks/>
            </p:cNvSpPr>
            <p:nvPr/>
          </p:nvSpPr>
          <p:spPr>
            <a:xfrm>
              <a:off x="1497809" y="3028078"/>
              <a:ext cx="867054" cy="823701"/>
            </a:xfrm>
            <a:prstGeom prst="triangle">
              <a:avLst/>
            </a:prstGeom>
            <a:solidFill>
              <a:srgbClr val="85C40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Box 29">
            <a:extLst>
              <a:ext uri="{FF2B5EF4-FFF2-40B4-BE49-F238E27FC236}">
                <a16:creationId xmlns:a16="http://schemas.microsoft.com/office/drawing/2014/main" id="{A3D8B54A-B540-46E8-BD17-42F41CB9778A}"/>
              </a:ext>
            </a:extLst>
          </p:cNvPr>
          <p:cNvSpPr txBox="1"/>
          <p:nvPr/>
        </p:nvSpPr>
        <p:spPr>
          <a:xfrm>
            <a:off x="4636324" y="35391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31" name="TextBox 30">
            <a:extLst>
              <a:ext uri="{FF2B5EF4-FFF2-40B4-BE49-F238E27FC236}">
                <a16:creationId xmlns:a16="http://schemas.microsoft.com/office/drawing/2014/main" id="{16F84798-AFE6-4101-B860-3EF504B7E900}"/>
              </a:ext>
            </a:extLst>
          </p:cNvPr>
          <p:cNvSpPr txBox="1"/>
          <p:nvPr/>
        </p:nvSpPr>
        <p:spPr>
          <a:xfrm>
            <a:off x="7057386" y="3353593"/>
            <a:ext cx="4090431" cy="135421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 </a:t>
            </a:r>
            <a:r>
              <a:rPr lang="en-US" sz="1600" dirty="0">
                <a:solidFill>
                  <a:srgbClr val="464646"/>
                </a:solidFill>
                <a:latin typeface="Bernard MT Condensed" panose="02050806060905020404" pitchFamily="18" charset="0"/>
              </a:rPr>
              <a:t>02</a:t>
            </a:r>
          </a:p>
          <a:p>
            <a:endParaRPr lang="en-US" sz="3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grpSp>
        <p:nvGrpSpPr>
          <p:cNvPr id="39" name="Group 38">
            <a:extLst>
              <a:ext uri="{FF2B5EF4-FFF2-40B4-BE49-F238E27FC236}">
                <a16:creationId xmlns:a16="http://schemas.microsoft.com/office/drawing/2014/main" id="{199B1726-A88D-4976-B896-4EAB5A3F1F8B}"/>
              </a:ext>
            </a:extLst>
          </p:cNvPr>
          <p:cNvGrpSpPr/>
          <p:nvPr/>
        </p:nvGrpSpPr>
        <p:grpSpPr>
          <a:xfrm>
            <a:off x="990600" y="5029200"/>
            <a:ext cx="6897018" cy="1645920"/>
            <a:chOff x="457200" y="2209800"/>
            <a:chExt cx="6897018" cy="1645920"/>
          </a:xfrm>
        </p:grpSpPr>
        <p:sp>
          <p:nvSpPr>
            <p:cNvPr id="42" name="Rectangle 41">
              <a:extLst>
                <a:ext uri="{FF2B5EF4-FFF2-40B4-BE49-F238E27FC236}">
                  <a16:creationId xmlns:a16="http://schemas.microsoft.com/office/drawing/2014/main" id="{73D74ACD-7CD2-401C-96F5-5F774578DF54}"/>
                </a:ext>
              </a:extLst>
            </p:cNvPr>
            <p:cNvSpPr/>
            <p:nvPr/>
          </p:nvSpPr>
          <p:spPr>
            <a:xfrm>
              <a:off x="457200" y="2211130"/>
              <a:ext cx="6897018" cy="1636776"/>
            </a:xfrm>
            <a:prstGeom prst="rect">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CBC4D102-6CD3-43EE-BD5D-103AA6726AEC}"/>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Isosceles Triangle 43">
              <a:extLst>
                <a:ext uri="{FF2B5EF4-FFF2-40B4-BE49-F238E27FC236}">
                  <a16:creationId xmlns:a16="http://schemas.microsoft.com/office/drawing/2014/main" id="{AEF166F8-A82C-4DEE-B8CF-9E3A259B8ED1}"/>
                </a:ext>
              </a:extLst>
            </p:cNvPr>
            <p:cNvSpPr>
              <a:spLocks/>
            </p:cNvSpPr>
            <p:nvPr/>
          </p:nvSpPr>
          <p:spPr>
            <a:xfrm rot="10800000">
              <a:off x="2362094" y="2209800"/>
              <a:ext cx="867054" cy="823701"/>
            </a:xfrm>
            <a:prstGeom prst="triangle">
              <a:avLst/>
            </a:prstGeom>
            <a:solidFill>
              <a:srgbClr val="3EB8C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Isosceles Triangle 44">
              <a:extLst>
                <a:ext uri="{FF2B5EF4-FFF2-40B4-BE49-F238E27FC236}">
                  <a16:creationId xmlns:a16="http://schemas.microsoft.com/office/drawing/2014/main" id="{3FE2ABAB-CE6F-4C0F-BBAD-0B500C863F47}"/>
                </a:ext>
              </a:extLst>
            </p:cNvPr>
            <p:cNvSpPr>
              <a:spLocks/>
            </p:cNvSpPr>
            <p:nvPr/>
          </p:nvSpPr>
          <p:spPr>
            <a:xfrm>
              <a:off x="1928879" y="2209800"/>
              <a:ext cx="867054" cy="823701"/>
            </a:xfrm>
            <a:prstGeom prst="triangle">
              <a:avLst/>
            </a:prstGeom>
            <a:solidFill>
              <a:srgbClr val="3EB8CD">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045BA24C-6D5C-4715-A64B-95F5477A0F01}"/>
                </a:ext>
              </a:extLst>
            </p:cNvPr>
            <p:cNvSpPr>
              <a:spLocks/>
            </p:cNvSpPr>
            <p:nvPr/>
          </p:nvSpPr>
          <p:spPr>
            <a:xfrm rot="10800000">
              <a:off x="1928879" y="3032019"/>
              <a:ext cx="867054" cy="823701"/>
            </a:xfrm>
            <a:prstGeom prst="triangle">
              <a:avLst/>
            </a:prstGeom>
            <a:solidFill>
              <a:srgbClr val="3EB8CD">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A4866F7A-1778-4507-9308-E604C7D3B728}"/>
                </a:ext>
              </a:extLst>
            </p:cNvPr>
            <p:cNvSpPr>
              <a:spLocks/>
            </p:cNvSpPr>
            <p:nvPr/>
          </p:nvSpPr>
          <p:spPr>
            <a:xfrm>
              <a:off x="1497809" y="3028078"/>
              <a:ext cx="867054" cy="823701"/>
            </a:xfrm>
            <a:prstGeom prst="triangle">
              <a:avLst/>
            </a:prstGeom>
            <a:solidFill>
              <a:srgbClr val="3EB8CD">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Box 39">
            <a:extLst>
              <a:ext uri="{FF2B5EF4-FFF2-40B4-BE49-F238E27FC236}">
                <a16:creationId xmlns:a16="http://schemas.microsoft.com/office/drawing/2014/main" id="{795279AA-46AF-4BA4-97A0-7C21D9F3C7EC}"/>
              </a:ext>
            </a:extLst>
          </p:cNvPr>
          <p:cNvSpPr txBox="1"/>
          <p:nvPr/>
        </p:nvSpPr>
        <p:spPr>
          <a:xfrm>
            <a:off x="1281970" y="53679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41" name="TextBox 40">
            <a:extLst>
              <a:ext uri="{FF2B5EF4-FFF2-40B4-BE49-F238E27FC236}">
                <a16:creationId xmlns:a16="http://schemas.microsoft.com/office/drawing/2014/main" id="{09DA5865-D97C-403A-8AAF-B329BBC0256A}"/>
              </a:ext>
            </a:extLst>
          </p:cNvPr>
          <p:cNvSpPr txBox="1"/>
          <p:nvPr/>
        </p:nvSpPr>
        <p:spPr>
          <a:xfrm>
            <a:off x="3703032" y="5182393"/>
            <a:ext cx="4090431" cy="135421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 </a:t>
            </a:r>
            <a:r>
              <a:rPr lang="en-US" sz="1600" dirty="0">
                <a:solidFill>
                  <a:srgbClr val="464646"/>
                </a:solidFill>
                <a:latin typeface="Bernard MT Condensed" panose="02050806060905020404" pitchFamily="18" charset="0"/>
              </a:rPr>
              <a:t>03</a:t>
            </a:r>
          </a:p>
          <a:p>
            <a:endParaRPr lang="en-US" sz="3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F8CF1BEA-E4FB-4221-9A20-6065A58CEA00}"/>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Your Subtitle</a:t>
            </a:r>
          </a:p>
        </p:txBody>
      </p:sp>
    </p:spTree>
    <p:extLst>
      <p:ext uri="{BB962C8B-B14F-4D97-AF65-F5344CB8AC3E}">
        <p14:creationId xmlns:p14="http://schemas.microsoft.com/office/powerpoint/2010/main" val="1342731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right)">
                                      <p:cBhvr>
                                        <p:cTn id="7" dur="500"/>
                                        <p:tgtEl>
                                          <p:spTgt spid="49"/>
                                        </p:tgtEl>
                                      </p:cBhvr>
                                    </p:animEffect>
                                  </p:childTnLst>
                                </p:cTn>
                              </p:par>
                            </p:childTnLst>
                          </p:cTn>
                        </p:par>
                        <p:par>
                          <p:cTn id="8" fill="hold">
                            <p:stCondLst>
                              <p:cond delay="500"/>
                            </p:stCondLst>
                            <p:childTnLst>
                              <p:par>
                                <p:cTn id="9" presetID="18" presetClass="entr" presetSubtype="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strips(downRight)">
                                      <p:cBhvr>
                                        <p:cTn id="11" dur="2500"/>
                                        <p:tgtEl>
                                          <p:spTgt spid="24"/>
                                        </p:tgtEl>
                                      </p:cBhvr>
                                    </p:animEffect>
                                  </p:childTnLst>
                                </p:cTn>
                              </p:par>
                              <p:par>
                                <p:cTn id="12" presetID="53" presetClass="entr" presetSubtype="16" fill="hold" grpId="0" nodeType="withEffect">
                                  <p:stCondLst>
                                    <p:cond delay="50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fltVal val="0"/>
                                          </p:val>
                                        </p:tav>
                                        <p:tav tm="100000">
                                          <p:val>
                                            <p:strVal val="#ppt_w"/>
                                          </p:val>
                                        </p:tav>
                                      </p:tavLst>
                                    </p:anim>
                                    <p:anim calcmode="lin" valueType="num">
                                      <p:cBhvr>
                                        <p:cTn id="15" dur="1000" fill="hold"/>
                                        <p:tgtEl>
                                          <p:spTgt spid="25"/>
                                        </p:tgtEl>
                                        <p:attrNameLst>
                                          <p:attrName>ppt_h</p:attrName>
                                        </p:attrNameLst>
                                      </p:cBhvr>
                                      <p:tavLst>
                                        <p:tav tm="0">
                                          <p:val>
                                            <p:fltVal val="0"/>
                                          </p:val>
                                        </p:tav>
                                        <p:tav tm="100000">
                                          <p:val>
                                            <p:strVal val="#ppt_h"/>
                                          </p:val>
                                        </p:tav>
                                      </p:tavLst>
                                    </p:anim>
                                    <p:animEffect transition="in" filter="fade">
                                      <p:cBhvr>
                                        <p:cTn id="16" dur="1000"/>
                                        <p:tgtEl>
                                          <p:spTgt spid="25"/>
                                        </p:tgtEl>
                                      </p:cBhvr>
                                    </p:animEffect>
                                  </p:childTnLst>
                                </p:cTn>
                              </p:par>
                              <p:par>
                                <p:cTn id="17" presetID="22" presetClass="entr" presetSubtype="8" fill="hold" grpId="0" nodeType="withEffect">
                                  <p:stCondLst>
                                    <p:cond delay="1250"/>
                                  </p:stCondLst>
                                  <p:childTnLst>
                                    <p:set>
                                      <p:cBhvr>
                                        <p:cTn id="18" dur="1" fill="hold">
                                          <p:stCondLst>
                                            <p:cond delay="0"/>
                                          </p:stCondLst>
                                        </p:cTn>
                                        <p:tgtEl>
                                          <p:spTgt spid="26"/>
                                        </p:tgtEl>
                                        <p:attrNameLst>
                                          <p:attrName>style.visibility</p:attrName>
                                        </p:attrNameLst>
                                      </p:cBhvr>
                                      <p:to>
                                        <p:strVal val="visible"/>
                                      </p:to>
                                    </p:set>
                                    <p:animEffect transition="in" filter="wipe(left)">
                                      <p:cBhvr>
                                        <p:cTn id="19" dur="1000"/>
                                        <p:tgtEl>
                                          <p:spTgt spid="26"/>
                                        </p:tgtEl>
                                      </p:cBhvr>
                                    </p:animEffect>
                                  </p:childTnLst>
                                </p:cTn>
                              </p:par>
                            </p:childTnLst>
                          </p:cTn>
                        </p:par>
                        <p:par>
                          <p:cTn id="20" fill="hold">
                            <p:stCondLst>
                              <p:cond delay="3000"/>
                            </p:stCondLst>
                            <p:childTnLst>
                              <p:par>
                                <p:cTn id="21" presetID="18" presetClass="entr" presetSubtype="6" fill="hold" nodeType="after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strips(downRight)">
                                      <p:cBhvr>
                                        <p:cTn id="23" dur="2500"/>
                                        <p:tgtEl>
                                          <p:spTgt spid="29"/>
                                        </p:tgtEl>
                                      </p:cBhvr>
                                    </p:animEffect>
                                  </p:childTnLst>
                                </p:cTn>
                              </p:par>
                              <p:par>
                                <p:cTn id="24" presetID="53" presetClass="entr" presetSubtype="16" fill="hold" grpId="0" nodeType="withEffect">
                                  <p:stCondLst>
                                    <p:cond delay="500"/>
                                  </p:stCondLst>
                                  <p:childTnLst>
                                    <p:set>
                                      <p:cBhvr>
                                        <p:cTn id="25" dur="1" fill="hold">
                                          <p:stCondLst>
                                            <p:cond delay="0"/>
                                          </p:stCondLst>
                                        </p:cTn>
                                        <p:tgtEl>
                                          <p:spTgt spid="30"/>
                                        </p:tgtEl>
                                        <p:attrNameLst>
                                          <p:attrName>style.visibility</p:attrName>
                                        </p:attrNameLst>
                                      </p:cBhvr>
                                      <p:to>
                                        <p:strVal val="visible"/>
                                      </p:to>
                                    </p:set>
                                    <p:anim calcmode="lin" valueType="num">
                                      <p:cBhvr>
                                        <p:cTn id="26" dur="1000" fill="hold"/>
                                        <p:tgtEl>
                                          <p:spTgt spid="30"/>
                                        </p:tgtEl>
                                        <p:attrNameLst>
                                          <p:attrName>ppt_w</p:attrName>
                                        </p:attrNameLst>
                                      </p:cBhvr>
                                      <p:tavLst>
                                        <p:tav tm="0">
                                          <p:val>
                                            <p:fltVal val="0"/>
                                          </p:val>
                                        </p:tav>
                                        <p:tav tm="100000">
                                          <p:val>
                                            <p:strVal val="#ppt_w"/>
                                          </p:val>
                                        </p:tav>
                                      </p:tavLst>
                                    </p:anim>
                                    <p:anim calcmode="lin" valueType="num">
                                      <p:cBhvr>
                                        <p:cTn id="27" dur="1000" fill="hold"/>
                                        <p:tgtEl>
                                          <p:spTgt spid="30"/>
                                        </p:tgtEl>
                                        <p:attrNameLst>
                                          <p:attrName>ppt_h</p:attrName>
                                        </p:attrNameLst>
                                      </p:cBhvr>
                                      <p:tavLst>
                                        <p:tav tm="0">
                                          <p:val>
                                            <p:fltVal val="0"/>
                                          </p:val>
                                        </p:tav>
                                        <p:tav tm="100000">
                                          <p:val>
                                            <p:strVal val="#ppt_h"/>
                                          </p:val>
                                        </p:tav>
                                      </p:tavLst>
                                    </p:anim>
                                    <p:animEffect transition="in" filter="fade">
                                      <p:cBhvr>
                                        <p:cTn id="28" dur="1000"/>
                                        <p:tgtEl>
                                          <p:spTgt spid="30"/>
                                        </p:tgtEl>
                                      </p:cBhvr>
                                    </p:animEffect>
                                  </p:childTnLst>
                                </p:cTn>
                              </p:par>
                              <p:par>
                                <p:cTn id="29" presetID="22" presetClass="entr" presetSubtype="8" fill="hold" grpId="0" nodeType="withEffect">
                                  <p:stCondLst>
                                    <p:cond delay="125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1000"/>
                                        <p:tgtEl>
                                          <p:spTgt spid="31"/>
                                        </p:tgtEl>
                                      </p:cBhvr>
                                    </p:animEffect>
                                  </p:childTnLst>
                                </p:cTn>
                              </p:par>
                            </p:childTnLst>
                          </p:cTn>
                        </p:par>
                        <p:par>
                          <p:cTn id="32" fill="hold">
                            <p:stCondLst>
                              <p:cond delay="5500"/>
                            </p:stCondLst>
                            <p:childTnLst>
                              <p:par>
                                <p:cTn id="33" presetID="18" presetClass="entr" presetSubtype="6"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Effect transition="in" filter="strips(downRight)">
                                      <p:cBhvr>
                                        <p:cTn id="35" dur="2500"/>
                                        <p:tgtEl>
                                          <p:spTgt spid="39"/>
                                        </p:tgtEl>
                                      </p:cBhvr>
                                    </p:animEffect>
                                  </p:childTnLst>
                                </p:cTn>
                              </p:par>
                              <p:par>
                                <p:cTn id="36" presetID="53" presetClass="entr" presetSubtype="16"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p:cTn id="38" dur="1000" fill="hold"/>
                                        <p:tgtEl>
                                          <p:spTgt spid="40"/>
                                        </p:tgtEl>
                                        <p:attrNameLst>
                                          <p:attrName>ppt_w</p:attrName>
                                        </p:attrNameLst>
                                      </p:cBhvr>
                                      <p:tavLst>
                                        <p:tav tm="0">
                                          <p:val>
                                            <p:fltVal val="0"/>
                                          </p:val>
                                        </p:tav>
                                        <p:tav tm="100000">
                                          <p:val>
                                            <p:strVal val="#ppt_w"/>
                                          </p:val>
                                        </p:tav>
                                      </p:tavLst>
                                    </p:anim>
                                    <p:anim calcmode="lin" valueType="num">
                                      <p:cBhvr>
                                        <p:cTn id="39" dur="1000" fill="hold"/>
                                        <p:tgtEl>
                                          <p:spTgt spid="40"/>
                                        </p:tgtEl>
                                        <p:attrNameLst>
                                          <p:attrName>ppt_h</p:attrName>
                                        </p:attrNameLst>
                                      </p:cBhvr>
                                      <p:tavLst>
                                        <p:tav tm="0">
                                          <p:val>
                                            <p:fltVal val="0"/>
                                          </p:val>
                                        </p:tav>
                                        <p:tav tm="100000">
                                          <p:val>
                                            <p:strVal val="#ppt_h"/>
                                          </p:val>
                                        </p:tav>
                                      </p:tavLst>
                                    </p:anim>
                                    <p:animEffect transition="in" filter="fade">
                                      <p:cBhvr>
                                        <p:cTn id="40" dur="1000"/>
                                        <p:tgtEl>
                                          <p:spTgt spid="40"/>
                                        </p:tgtEl>
                                      </p:cBhvr>
                                    </p:animEffect>
                                  </p:childTnLst>
                                </p:cTn>
                              </p:par>
                              <p:par>
                                <p:cTn id="41" presetID="22" presetClass="entr" presetSubtype="8" fill="hold" grpId="0" nodeType="withEffect">
                                  <p:stCondLst>
                                    <p:cond delay="1250"/>
                                  </p:stCondLst>
                                  <p:childTnLst>
                                    <p:set>
                                      <p:cBhvr>
                                        <p:cTn id="42" dur="1" fill="hold">
                                          <p:stCondLst>
                                            <p:cond delay="0"/>
                                          </p:stCondLst>
                                        </p:cTn>
                                        <p:tgtEl>
                                          <p:spTgt spid="41"/>
                                        </p:tgtEl>
                                        <p:attrNameLst>
                                          <p:attrName>style.visibility</p:attrName>
                                        </p:attrNameLst>
                                      </p:cBhvr>
                                      <p:to>
                                        <p:strVal val="visible"/>
                                      </p:to>
                                    </p:set>
                                    <p:animEffect transition="in" filter="wipe(left)">
                                      <p:cBhvr>
                                        <p:cTn id="43" dur="10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30" grpId="0"/>
      <p:bldP spid="31" grpId="0"/>
      <p:bldP spid="40" grpId="0"/>
      <p:bldP spid="41" grpId="0"/>
      <p:bldP spid="49"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67" name="Oval 66">
            <a:extLst>
              <a:ext uri="{FF2B5EF4-FFF2-40B4-BE49-F238E27FC236}">
                <a16:creationId xmlns:a16="http://schemas.microsoft.com/office/drawing/2014/main" id="{3075BF2C-2933-4BF1-9EB0-621B087A21B3}"/>
              </a:ext>
            </a:extLst>
          </p:cNvPr>
          <p:cNvSpPr>
            <a:spLocks noChangeAspect="1"/>
          </p:cNvSpPr>
          <p:nvPr/>
        </p:nvSpPr>
        <p:spPr>
          <a:xfrm>
            <a:off x="9243532"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68" name="Freeform: Shape 67">
            <a:extLst>
              <a:ext uri="{FF2B5EF4-FFF2-40B4-BE49-F238E27FC236}">
                <a16:creationId xmlns:a16="http://schemas.microsoft.com/office/drawing/2014/main" id="{D8A7E7FF-578E-4F4B-AEA0-42AB0C17F33A}"/>
              </a:ext>
            </a:extLst>
          </p:cNvPr>
          <p:cNvSpPr>
            <a:spLocks noChangeAspect="1"/>
          </p:cNvSpPr>
          <p:nvPr/>
        </p:nvSpPr>
        <p:spPr>
          <a:xfrm>
            <a:off x="9246475"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60" name="Oval 59">
            <a:extLst>
              <a:ext uri="{FF2B5EF4-FFF2-40B4-BE49-F238E27FC236}">
                <a16:creationId xmlns:a16="http://schemas.microsoft.com/office/drawing/2014/main" id="{8900FAEE-84AB-44E3-B3E4-80B0113B0110}"/>
              </a:ext>
            </a:extLst>
          </p:cNvPr>
          <p:cNvSpPr>
            <a:spLocks noChangeAspect="1"/>
          </p:cNvSpPr>
          <p:nvPr/>
        </p:nvSpPr>
        <p:spPr>
          <a:xfrm>
            <a:off x="6270629"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53" name="Oval 52">
            <a:extLst>
              <a:ext uri="{FF2B5EF4-FFF2-40B4-BE49-F238E27FC236}">
                <a16:creationId xmlns:a16="http://schemas.microsoft.com/office/drawing/2014/main" id="{E6735E34-D5A9-46C6-AA89-32DC60BA1E34}"/>
              </a:ext>
            </a:extLst>
          </p:cNvPr>
          <p:cNvSpPr>
            <a:spLocks noChangeAspect="1"/>
          </p:cNvSpPr>
          <p:nvPr/>
        </p:nvSpPr>
        <p:spPr>
          <a:xfrm>
            <a:off x="3291840"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54" name="Freeform: Shape 53">
            <a:extLst>
              <a:ext uri="{FF2B5EF4-FFF2-40B4-BE49-F238E27FC236}">
                <a16:creationId xmlns:a16="http://schemas.microsoft.com/office/drawing/2014/main" id="{9AF9227C-0C04-409C-AF66-62A212A20E1C}"/>
              </a:ext>
            </a:extLst>
          </p:cNvPr>
          <p:cNvSpPr>
            <a:spLocks noChangeAspect="1"/>
          </p:cNvSpPr>
          <p:nvPr/>
        </p:nvSpPr>
        <p:spPr>
          <a:xfrm>
            <a:off x="3294783"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61" name="Freeform: Shape 60">
            <a:extLst>
              <a:ext uri="{FF2B5EF4-FFF2-40B4-BE49-F238E27FC236}">
                <a16:creationId xmlns:a16="http://schemas.microsoft.com/office/drawing/2014/main" id="{B6D3D4DB-3AAE-4D7B-B7CD-8D43B7C0C04A}"/>
              </a:ext>
            </a:extLst>
          </p:cNvPr>
          <p:cNvSpPr>
            <a:spLocks noChangeAspect="1"/>
          </p:cNvSpPr>
          <p:nvPr/>
        </p:nvSpPr>
        <p:spPr>
          <a:xfrm>
            <a:off x="6273572"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28" name="Oval 27">
            <a:extLst>
              <a:ext uri="{FF2B5EF4-FFF2-40B4-BE49-F238E27FC236}">
                <a16:creationId xmlns:a16="http://schemas.microsoft.com/office/drawing/2014/main" id="{AB781C84-4A13-4E15-BB4B-3D582D774E02}"/>
              </a:ext>
            </a:extLst>
          </p:cNvPr>
          <p:cNvSpPr>
            <a:spLocks noChangeAspect="1"/>
          </p:cNvSpPr>
          <p:nvPr/>
        </p:nvSpPr>
        <p:spPr>
          <a:xfrm>
            <a:off x="304800"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30" name="Freeform: Shape 29">
            <a:extLst>
              <a:ext uri="{FF2B5EF4-FFF2-40B4-BE49-F238E27FC236}">
                <a16:creationId xmlns:a16="http://schemas.microsoft.com/office/drawing/2014/main" id="{A3A61060-6BBB-41A7-96E9-05663FBD9242}"/>
              </a:ext>
            </a:extLst>
          </p:cNvPr>
          <p:cNvSpPr>
            <a:spLocks noChangeAspect="1"/>
          </p:cNvSpPr>
          <p:nvPr/>
        </p:nvSpPr>
        <p:spPr>
          <a:xfrm>
            <a:off x="307743"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4" name="Partial Circle 13">
            <a:extLst>
              <a:ext uri="{FF2B5EF4-FFF2-40B4-BE49-F238E27FC236}">
                <a16:creationId xmlns:a16="http://schemas.microsoft.com/office/drawing/2014/main" id="{6D547F25-D3E7-4333-AB8E-6180E878E0F3}"/>
              </a:ext>
            </a:extLst>
          </p:cNvPr>
          <p:cNvSpPr>
            <a:spLocks noChangeAspect="1"/>
          </p:cNvSpPr>
          <p:nvPr/>
        </p:nvSpPr>
        <p:spPr>
          <a:xfrm flipV="1">
            <a:off x="643260" y="2270027"/>
            <a:ext cx="1942466" cy="1942465"/>
          </a:xfrm>
          <a:prstGeom prst="pie">
            <a:avLst>
              <a:gd name="adj1" fmla="val 10737837"/>
              <a:gd name="adj2" fmla="val 5331151"/>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nvGrpSpPr>
          <p:cNvPr id="4" name="Group 3">
            <a:extLst>
              <a:ext uri="{FF2B5EF4-FFF2-40B4-BE49-F238E27FC236}">
                <a16:creationId xmlns:a16="http://schemas.microsoft.com/office/drawing/2014/main" id="{B94EB428-4DED-4EC3-B89D-6396CE46ACE9}"/>
              </a:ext>
            </a:extLst>
          </p:cNvPr>
          <p:cNvGrpSpPr/>
          <p:nvPr/>
        </p:nvGrpSpPr>
        <p:grpSpPr>
          <a:xfrm>
            <a:off x="819848" y="2449557"/>
            <a:ext cx="1589290" cy="1589290"/>
            <a:chOff x="1129484" y="1767840"/>
            <a:chExt cx="1645920" cy="1645920"/>
          </a:xfrm>
        </p:grpSpPr>
        <p:sp>
          <p:nvSpPr>
            <p:cNvPr id="2" name="Oval 1">
              <a:extLst>
                <a:ext uri="{FF2B5EF4-FFF2-40B4-BE49-F238E27FC236}">
                  <a16:creationId xmlns:a16="http://schemas.microsoft.com/office/drawing/2014/main" id="{369B58FE-151E-4CDA-824F-FFE2751829AF}"/>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27" name="TextBox 26">
              <a:extLst>
                <a:ext uri="{FF2B5EF4-FFF2-40B4-BE49-F238E27FC236}">
                  <a16:creationId xmlns:a16="http://schemas.microsoft.com/office/drawing/2014/main" id="{CD1898DA-CFC4-4ABB-B016-6751CF5C5E73}"/>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75%</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grpSp>
      <p:sp>
        <p:nvSpPr>
          <p:cNvPr id="29" name="TextBox 28">
            <a:extLst>
              <a:ext uri="{FF2B5EF4-FFF2-40B4-BE49-F238E27FC236}">
                <a16:creationId xmlns:a16="http://schemas.microsoft.com/office/drawing/2014/main" id="{1A8D699B-2175-4D83-843B-7CB632339C85}"/>
              </a:ext>
            </a:extLst>
          </p:cNvPr>
          <p:cNvSpPr txBox="1"/>
          <p:nvPr/>
        </p:nvSpPr>
        <p:spPr>
          <a:xfrm>
            <a:off x="328716" y="4891951"/>
            <a:ext cx="2571553" cy="1585049"/>
          </a:xfrm>
          <a:prstGeom prst="rect">
            <a:avLst/>
          </a:prstGeom>
          <a:noFill/>
        </p:spPr>
        <p:txBody>
          <a:bodyPr wrap="square" rtlCol="0">
            <a:spAutoFit/>
          </a:bodyPr>
          <a:lstStyle/>
          <a:p>
            <a:pPr algn="ctr"/>
            <a:r>
              <a:rPr lang="en-US" sz="1400" dirty="0">
                <a:solidFill>
                  <a:srgbClr val="FF2B2A"/>
                </a:solidFill>
                <a:latin typeface="Bernard MT Condensed" panose="02050806060905020404" pitchFamily="18" charset="0"/>
              </a:rPr>
              <a:t>LOREM IPSUM DOLOR </a:t>
            </a:r>
            <a:endParaRPr lang="en-US" sz="1500" dirty="0">
              <a:solidFill>
                <a:srgbClr val="FF2B2A"/>
              </a:solidFill>
              <a:latin typeface="Bernard MT Condensed" panose="02050806060905020404" pitchFamily="18" charset="0"/>
            </a:endParaRPr>
          </a:p>
          <a:p>
            <a:pPr algn="ctr"/>
            <a:endParaRPr lang="en-US" sz="200" dirty="0">
              <a:solidFill>
                <a:srgbClr val="56595E"/>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rgbClr val="464646"/>
              </a:solidFill>
              <a:latin typeface="Candara" panose="020E0502030303020204" pitchFamily="34" charset="0"/>
            </a:endParaRPr>
          </a:p>
          <a:p>
            <a:pPr marL="285750" indent="-285750" algn="ctr">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a:t>
            </a:r>
          </a:p>
        </p:txBody>
      </p:sp>
      <p:sp>
        <p:nvSpPr>
          <p:cNvPr id="55" name="Partial Circle 54">
            <a:extLst>
              <a:ext uri="{FF2B5EF4-FFF2-40B4-BE49-F238E27FC236}">
                <a16:creationId xmlns:a16="http://schemas.microsoft.com/office/drawing/2014/main" id="{062EFA4B-AB31-4B72-ACD7-0D59B94AD96B}"/>
              </a:ext>
            </a:extLst>
          </p:cNvPr>
          <p:cNvSpPr>
            <a:spLocks noChangeAspect="1"/>
          </p:cNvSpPr>
          <p:nvPr/>
        </p:nvSpPr>
        <p:spPr>
          <a:xfrm flipV="1">
            <a:off x="3630300" y="2270027"/>
            <a:ext cx="1942466" cy="1942465"/>
          </a:xfrm>
          <a:prstGeom prst="pie">
            <a:avLst>
              <a:gd name="adj1" fmla="val 12853526"/>
              <a:gd name="adj2" fmla="val 5331151"/>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nvGrpSpPr>
          <p:cNvPr id="56" name="Group 55">
            <a:extLst>
              <a:ext uri="{FF2B5EF4-FFF2-40B4-BE49-F238E27FC236}">
                <a16:creationId xmlns:a16="http://schemas.microsoft.com/office/drawing/2014/main" id="{C58041A4-BBF8-456E-97FD-8230598F87FD}"/>
              </a:ext>
            </a:extLst>
          </p:cNvPr>
          <p:cNvGrpSpPr/>
          <p:nvPr/>
        </p:nvGrpSpPr>
        <p:grpSpPr>
          <a:xfrm>
            <a:off x="3806888" y="2449557"/>
            <a:ext cx="1589290" cy="1589290"/>
            <a:chOff x="1129484" y="1767840"/>
            <a:chExt cx="1645920" cy="1645920"/>
          </a:xfrm>
        </p:grpSpPr>
        <p:sp>
          <p:nvSpPr>
            <p:cNvPr id="57" name="Oval 56">
              <a:extLst>
                <a:ext uri="{FF2B5EF4-FFF2-40B4-BE49-F238E27FC236}">
                  <a16:creationId xmlns:a16="http://schemas.microsoft.com/office/drawing/2014/main" id="{CFED9787-745D-4215-B44E-B4C3E094EA46}"/>
                </a:ext>
              </a:extLst>
            </p:cNvPr>
            <p:cNvSpPr>
              <a:spLocks noChangeAspect="1"/>
            </p:cNvSpPr>
            <p:nvPr/>
          </p:nvSpPr>
          <p:spPr>
            <a:xfrm>
              <a:off x="1129484" y="1767840"/>
              <a:ext cx="1645920" cy="16459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58" name="TextBox 57">
              <a:extLst>
                <a:ext uri="{FF2B5EF4-FFF2-40B4-BE49-F238E27FC236}">
                  <a16:creationId xmlns:a16="http://schemas.microsoft.com/office/drawing/2014/main" id="{5AF6A104-EEF8-48F1-A4BB-DAA0325C37BB}"/>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67%</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grpSp>
      <p:sp>
        <p:nvSpPr>
          <p:cNvPr id="59" name="TextBox 58">
            <a:extLst>
              <a:ext uri="{FF2B5EF4-FFF2-40B4-BE49-F238E27FC236}">
                <a16:creationId xmlns:a16="http://schemas.microsoft.com/office/drawing/2014/main" id="{1DD61E89-325E-41DE-9EEA-543660D07BB3}"/>
              </a:ext>
            </a:extLst>
          </p:cNvPr>
          <p:cNvSpPr txBox="1"/>
          <p:nvPr/>
        </p:nvSpPr>
        <p:spPr>
          <a:xfrm>
            <a:off x="3315756" y="4891951"/>
            <a:ext cx="2571553" cy="1585049"/>
          </a:xfrm>
          <a:prstGeom prst="rect">
            <a:avLst/>
          </a:prstGeom>
          <a:noFill/>
        </p:spPr>
        <p:txBody>
          <a:bodyPr wrap="square" rtlCol="0">
            <a:spAutoFit/>
          </a:bodyPr>
          <a:lstStyle/>
          <a:p>
            <a:pPr algn="ctr"/>
            <a:r>
              <a:rPr lang="en-US" sz="1400" dirty="0">
                <a:solidFill>
                  <a:srgbClr val="85C401"/>
                </a:solidFill>
                <a:latin typeface="Bernard MT Condensed" panose="02050806060905020404" pitchFamily="18" charset="0"/>
              </a:rPr>
              <a:t>LOREM IPSUM DOLOR </a:t>
            </a:r>
            <a:endParaRPr lang="en-US" sz="1500" dirty="0">
              <a:solidFill>
                <a:srgbClr val="85C401"/>
              </a:solidFill>
              <a:latin typeface="Bernard MT Condensed" panose="02050806060905020404" pitchFamily="18" charset="0"/>
            </a:endParaRPr>
          </a:p>
          <a:p>
            <a:pPr algn="ctr"/>
            <a:endParaRPr lang="en-US" sz="200" dirty="0">
              <a:solidFill>
                <a:srgbClr val="56595E"/>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rgbClr val="464646"/>
              </a:solidFill>
              <a:latin typeface="Candara" panose="020E0502030303020204" pitchFamily="34" charset="0"/>
            </a:endParaRPr>
          </a:p>
          <a:p>
            <a:pPr marL="285750" indent="-285750" algn="ctr">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a:t>
            </a:r>
          </a:p>
        </p:txBody>
      </p:sp>
      <p:sp>
        <p:nvSpPr>
          <p:cNvPr id="62" name="Partial Circle 61">
            <a:extLst>
              <a:ext uri="{FF2B5EF4-FFF2-40B4-BE49-F238E27FC236}">
                <a16:creationId xmlns:a16="http://schemas.microsoft.com/office/drawing/2014/main" id="{180D5713-0EDF-4FC1-96EC-C7F1079F75CF}"/>
              </a:ext>
            </a:extLst>
          </p:cNvPr>
          <p:cNvSpPr>
            <a:spLocks noChangeAspect="1"/>
          </p:cNvSpPr>
          <p:nvPr/>
        </p:nvSpPr>
        <p:spPr>
          <a:xfrm flipV="1">
            <a:off x="6609089" y="2270027"/>
            <a:ext cx="1942466" cy="1942465"/>
          </a:xfrm>
          <a:prstGeom prst="pie">
            <a:avLst>
              <a:gd name="adj1" fmla="val 11788581"/>
              <a:gd name="adj2" fmla="val 5331151"/>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nvGrpSpPr>
          <p:cNvPr id="63" name="Group 62">
            <a:extLst>
              <a:ext uri="{FF2B5EF4-FFF2-40B4-BE49-F238E27FC236}">
                <a16:creationId xmlns:a16="http://schemas.microsoft.com/office/drawing/2014/main" id="{0CFAB12E-35FA-4C00-9712-3DC60AD1A3FF}"/>
              </a:ext>
            </a:extLst>
          </p:cNvPr>
          <p:cNvGrpSpPr/>
          <p:nvPr/>
        </p:nvGrpSpPr>
        <p:grpSpPr>
          <a:xfrm>
            <a:off x="6785677" y="2449557"/>
            <a:ext cx="1589290" cy="1589290"/>
            <a:chOff x="1129484" y="1767840"/>
            <a:chExt cx="1645920" cy="1645920"/>
          </a:xfrm>
        </p:grpSpPr>
        <p:sp>
          <p:nvSpPr>
            <p:cNvPr id="64" name="Oval 63">
              <a:extLst>
                <a:ext uri="{FF2B5EF4-FFF2-40B4-BE49-F238E27FC236}">
                  <a16:creationId xmlns:a16="http://schemas.microsoft.com/office/drawing/2014/main" id="{5B8AA46F-91BA-43E5-B800-478E1A98026F}"/>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65" name="TextBox 64">
              <a:extLst>
                <a:ext uri="{FF2B5EF4-FFF2-40B4-BE49-F238E27FC236}">
                  <a16:creationId xmlns:a16="http://schemas.microsoft.com/office/drawing/2014/main" id="{CC17F854-ECF4-4676-8EA5-4D614C5D5FDA}"/>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69%</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grpSp>
      <p:sp>
        <p:nvSpPr>
          <p:cNvPr id="66" name="TextBox 65">
            <a:extLst>
              <a:ext uri="{FF2B5EF4-FFF2-40B4-BE49-F238E27FC236}">
                <a16:creationId xmlns:a16="http://schemas.microsoft.com/office/drawing/2014/main" id="{4FDCF366-59B8-41A2-B1D1-0C851A53DBD3}"/>
              </a:ext>
            </a:extLst>
          </p:cNvPr>
          <p:cNvSpPr txBox="1"/>
          <p:nvPr/>
        </p:nvSpPr>
        <p:spPr>
          <a:xfrm>
            <a:off x="6294545" y="4891951"/>
            <a:ext cx="2571553" cy="1585049"/>
          </a:xfrm>
          <a:prstGeom prst="rect">
            <a:avLst/>
          </a:prstGeom>
          <a:noFill/>
        </p:spPr>
        <p:txBody>
          <a:bodyPr wrap="square" rtlCol="0">
            <a:spAutoFit/>
          </a:bodyPr>
          <a:lstStyle/>
          <a:p>
            <a:pPr algn="ctr"/>
            <a:r>
              <a:rPr lang="en-US" sz="1400" dirty="0">
                <a:solidFill>
                  <a:srgbClr val="3EB8CD"/>
                </a:solidFill>
                <a:latin typeface="Bernard MT Condensed" panose="02050806060905020404" pitchFamily="18" charset="0"/>
              </a:rPr>
              <a:t>LOREM IPSUM DOLOR </a:t>
            </a:r>
            <a:endParaRPr lang="en-US" sz="1500" dirty="0">
              <a:solidFill>
                <a:srgbClr val="3EB8CD"/>
              </a:solidFill>
              <a:latin typeface="Bernard MT Condensed" panose="02050806060905020404" pitchFamily="18" charset="0"/>
            </a:endParaRPr>
          </a:p>
          <a:p>
            <a:pPr algn="ctr"/>
            <a:endParaRPr lang="en-US" sz="200" dirty="0">
              <a:solidFill>
                <a:srgbClr val="56595E"/>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rgbClr val="464646"/>
              </a:solidFill>
              <a:latin typeface="Candara" panose="020E0502030303020204" pitchFamily="34" charset="0"/>
            </a:endParaRPr>
          </a:p>
          <a:p>
            <a:pPr marL="285750" indent="-285750" algn="ctr">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a:t>
            </a:r>
          </a:p>
        </p:txBody>
      </p:sp>
      <p:sp>
        <p:nvSpPr>
          <p:cNvPr id="69" name="Partial Circle 68">
            <a:extLst>
              <a:ext uri="{FF2B5EF4-FFF2-40B4-BE49-F238E27FC236}">
                <a16:creationId xmlns:a16="http://schemas.microsoft.com/office/drawing/2014/main" id="{4CD61DFE-FF1B-47BD-8C17-7C99241C69EA}"/>
              </a:ext>
            </a:extLst>
          </p:cNvPr>
          <p:cNvSpPr>
            <a:spLocks noChangeAspect="1"/>
          </p:cNvSpPr>
          <p:nvPr/>
        </p:nvSpPr>
        <p:spPr>
          <a:xfrm flipV="1">
            <a:off x="9581992" y="2270027"/>
            <a:ext cx="1942466" cy="1942465"/>
          </a:xfrm>
          <a:prstGeom prst="pie">
            <a:avLst>
              <a:gd name="adj1" fmla="val 8440130"/>
              <a:gd name="adj2" fmla="val 5331151"/>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nvGrpSpPr>
          <p:cNvPr id="70" name="Group 69">
            <a:extLst>
              <a:ext uri="{FF2B5EF4-FFF2-40B4-BE49-F238E27FC236}">
                <a16:creationId xmlns:a16="http://schemas.microsoft.com/office/drawing/2014/main" id="{85B76072-58A5-469C-8B80-DDE3BB9D29E2}"/>
              </a:ext>
            </a:extLst>
          </p:cNvPr>
          <p:cNvGrpSpPr/>
          <p:nvPr/>
        </p:nvGrpSpPr>
        <p:grpSpPr>
          <a:xfrm>
            <a:off x="9758580" y="2449557"/>
            <a:ext cx="1589290" cy="1589290"/>
            <a:chOff x="1129484" y="1767840"/>
            <a:chExt cx="1645920" cy="1645920"/>
          </a:xfrm>
        </p:grpSpPr>
        <p:sp>
          <p:nvSpPr>
            <p:cNvPr id="71" name="Oval 70">
              <a:extLst>
                <a:ext uri="{FF2B5EF4-FFF2-40B4-BE49-F238E27FC236}">
                  <a16:creationId xmlns:a16="http://schemas.microsoft.com/office/drawing/2014/main" id="{930780C3-DAB2-49AB-9E6D-DC55B42D7081}"/>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72" name="TextBox 71">
              <a:extLst>
                <a:ext uri="{FF2B5EF4-FFF2-40B4-BE49-F238E27FC236}">
                  <a16:creationId xmlns:a16="http://schemas.microsoft.com/office/drawing/2014/main" id="{FBB91EFB-0154-4684-A3AE-75BCD7786C27}"/>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87%</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grpSp>
      <p:sp>
        <p:nvSpPr>
          <p:cNvPr id="73" name="TextBox 72">
            <a:extLst>
              <a:ext uri="{FF2B5EF4-FFF2-40B4-BE49-F238E27FC236}">
                <a16:creationId xmlns:a16="http://schemas.microsoft.com/office/drawing/2014/main" id="{E2FE43A6-3F11-4B70-8C6D-541E3BD6BAFB}"/>
              </a:ext>
            </a:extLst>
          </p:cNvPr>
          <p:cNvSpPr txBox="1"/>
          <p:nvPr/>
        </p:nvSpPr>
        <p:spPr>
          <a:xfrm>
            <a:off x="9267448" y="4891951"/>
            <a:ext cx="2571553" cy="1585049"/>
          </a:xfrm>
          <a:prstGeom prst="rect">
            <a:avLst/>
          </a:prstGeom>
          <a:noFill/>
        </p:spPr>
        <p:txBody>
          <a:bodyPr wrap="square" rtlCol="0">
            <a:spAutoFit/>
          </a:bodyPr>
          <a:lstStyle/>
          <a:p>
            <a:pPr algn="ctr"/>
            <a:r>
              <a:rPr lang="en-US" sz="1400" dirty="0">
                <a:solidFill>
                  <a:srgbClr val="FFA803"/>
                </a:solidFill>
                <a:latin typeface="Bernard MT Condensed" panose="02050806060905020404" pitchFamily="18" charset="0"/>
              </a:rPr>
              <a:t>LOREM IPSUM DOLOR </a:t>
            </a:r>
            <a:endParaRPr lang="en-US" sz="1500" dirty="0">
              <a:solidFill>
                <a:srgbClr val="FFA803"/>
              </a:solidFill>
              <a:latin typeface="Bernard MT Condensed" panose="02050806060905020404" pitchFamily="18" charset="0"/>
            </a:endParaRPr>
          </a:p>
          <a:p>
            <a:pPr algn="ctr"/>
            <a:endParaRPr lang="en-US" sz="200" dirty="0">
              <a:solidFill>
                <a:srgbClr val="56595E"/>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rgbClr val="464646"/>
              </a:solidFill>
              <a:latin typeface="Candara" panose="020E0502030303020204" pitchFamily="34" charset="0"/>
            </a:endParaRPr>
          </a:p>
          <a:p>
            <a:pPr marL="285750" indent="-285750" algn="ctr">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a:t>
            </a:r>
          </a:p>
        </p:txBody>
      </p:sp>
      <p:pic>
        <p:nvPicPr>
          <p:cNvPr id="20" name="Graphic 19" descr="Microscope">
            <a:extLst>
              <a:ext uri="{FF2B5EF4-FFF2-40B4-BE49-F238E27FC236}">
                <a16:creationId xmlns:a16="http://schemas.microsoft.com/office/drawing/2014/main" id="{853C2ABB-FAF7-4B6D-B55C-F9FEE5E12DCA}"/>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385892" y="2560320"/>
            <a:ext cx="457200" cy="457200"/>
          </a:xfrm>
          <a:prstGeom prst="rect">
            <a:avLst/>
          </a:prstGeom>
        </p:spPr>
      </p:pic>
      <p:pic>
        <p:nvPicPr>
          <p:cNvPr id="23" name="Graphic 22" descr="Beaker">
            <a:extLst>
              <a:ext uri="{FF2B5EF4-FFF2-40B4-BE49-F238E27FC236}">
                <a16:creationId xmlns:a16="http://schemas.microsoft.com/office/drawing/2014/main" id="{7B1240F7-9EFA-4587-AC1B-DFFCEE0AD214}"/>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332720" y="2560320"/>
            <a:ext cx="457200" cy="457200"/>
          </a:xfrm>
          <a:prstGeom prst="rect">
            <a:avLst/>
          </a:prstGeom>
        </p:spPr>
      </p:pic>
      <p:pic>
        <p:nvPicPr>
          <p:cNvPr id="31" name="Graphic 30" descr="Medicine">
            <a:extLst>
              <a:ext uri="{FF2B5EF4-FFF2-40B4-BE49-F238E27FC236}">
                <a16:creationId xmlns:a16="http://schemas.microsoft.com/office/drawing/2014/main" id="{40640A3E-4D1D-4073-AB15-F49DA6446244}"/>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407682" y="2606040"/>
            <a:ext cx="457200" cy="457200"/>
          </a:xfrm>
          <a:prstGeom prst="rect">
            <a:avLst/>
          </a:prstGeom>
        </p:spPr>
      </p:pic>
      <p:grpSp>
        <p:nvGrpSpPr>
          <p:cNvPr id="74" name="Group 73">
            <a:extLst>
              <a:ext uri="{FF2B5EF4-FFF2-40B4-BE49-F238E27FC236}">
                <a16:creationId xmlns:a16="http://schemas.microsoft.com/office/drawing/2014/main" id="{4F56556D-CB80-4AB7-91F2-D30CB64028F1}"/>
              </a:ext>
            </a:extLst>
          </p:cNvPr>
          <p:cNvGrpSpPr>
            <a:grpSpLocks noChangeAspect="1"/>
          </p:cNvGrpSpPr>
          <p:nvPr/>
        </p:nvGrpSpPr>
        <p:grpSpPr>
          <a:xfrm>
            <a:off x="7362815" y="2606040"/>
            <a:ext cx="435012" cy="420624"/>
            <a:chOff x="5659438" y="2249488"/>
            <a:chExt cx="623887" cy="603250"/>
          </a:xfrm>
          <a:solidFill>
            <a:srgbClr val="464646"/>
          </a:solidFill>
        </p:grpSpPr>
        <p:sp>
          <p:nvSpPr>
            <p:cNvPr id="75" name="Freeform 67">
              <a:extLst>
                <a:ext uri="{FF2B5EF4-FFF2-40B4-BE49-F238E27FC236}">
                  <a16:creationId xmlns:a16="http://schemas.microsoft.com/office/drawing/2014/main" id="{F750797E-F0A2-46BD-A520-066BE8F39A8A}"/>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
          <p:nvSpPr>
            <p:cNvPr id="76" name="Freeform 68">
              <a:extLst>
                <a:ext uri="{FF2B5EF4-FFF2-40B4-BE49-F238E27FC236}">
                  <a16:creationId xmlns:a16="http://schemas.microsoft.com/office/drawing/2014/main" id="{421B67CC-48D7-4518-B6BB-81FF59BB7D59}"/>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
          <p:nvSpPr>
            <p:cNvPr id="77" name="Freeform 69">
              <a:extLst>
                <a:ext uri="{FF2B5EF4-FFF2-40B4-BE49-F238E27FC236}">
                  <a16:creationId xmlns:a16="http://schemas.microsoft.com/office/drawing/2014/main" id="{18F9A751-105B-4DB0-ACF0-1E21B1FFD58F}"/>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
          <p:nvSpPr>
            <p:cNvPr id="78" name="Freeform 70">
              <a:extLst>
                <a:ext uri="{FF2B5EF4-FFF2-40B4-BE49-F238E27FC236}">
                  <a16:creationId xmlns:a16="http://schemas.microsoft.com/office/drawing/2014/main" id="{6680A97C-576D-4CF4-A483-1143580C4457}"/>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grpSp>
      <p:sp>
        <p:nvSpPr>
          <p:cNvPr id="79" name="TextBox 78">
            <a:extLst>
              <a:ext uri="{FF2B5EF4-FFF2-40B4-BE49-F238E27FC236}">
                <a16:creationId xmlns:a16="http://schemas.microsoft.com/office/drawing/2014/main" id="{92A58AEE-A549-41A0-9A33-FAEAEF25BF82}"/>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56595E"/>
              </a:solidFill>
              <a:latin typeface="Candara" panose="020E0502030303020204" pitchFamily="34" charset="0"/>
            </a:endParaRPr>
          </a:p>
        </p:txBody>
      </p:sp>
    </p:spTree>
    <p:extLst>
      <p:ext uri="{BB962C8B-B14F-4D97-AF65-F5344CB8AC3E}">
        <p14:creationId xmlns:p14="http://schemas.microsoft.com/office/powerpoint/2010/main" val="8480127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1000"/>
                                        <p:tgtEl>
                                          <p:spTgt spid="28"/>
                                        </p:tgtEl>
                                      </p:cBhvr>
                                    </p:animEffect>
                                    <p:anim calcmode="lin" valueType="num">
                                      <p:cBhvr>
                                        <p:cTn id="12" dur="1000" fill="hold"/>
                                        <p:tgtEl>
                                          <p:spTgt spid="28"/>
                                        </p:tgtEl>
                                        <p:attrNameLst>
                                          <p:attrName>ppt_x</p:attrName>
                                        </p:attrNameLst>
                                      </p:cBhvr>
                                      <p:tavLst>
                                        <p:tav tm="0">
                                          <p:val>
                                            <p:strVal val="#ppt_x"/>
                                          </p:val>
                                        </p:tav>
                                        <p:tav tm="100000">
                                          <p:val>
                                            <p:strVal val="#ppt_x"/>
                                          </p:val>
                                        </p:tav>
                                      </p:tavLst>
                                    </p:anim>
                                    <p:anim calcmode="lin" valueType="num">
                                      <p:cBhvr>
                                        <p:cTn id="13" dur="1000" fill="hold"/>
                                        <p:tgtEl>
                                          <p:spTgt spid="2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0"/>
                                        </p:tgtEl>
                                        <p:attrNameLst>
                                          <p:attrName>style.visibility</p:attrName>
                                        </p:attrNameLst>
                                      </p:cBhvr>
                                      <p:to>
                                        <p:strVal val="visible"/>
                                      </p:to>
                                    </p:set>
                                    <p:animEffect transition="in" filter="fade">
                                      <p:cBhvr>
                                        <p:cTn id="16" dur="1000"/>
                                        <p:tgtEl>
                                          <p:spTgt spid="30"/>
                                        </p:tgtEl>
                                      </p:cBhvr>
                                    </p:animEffect>
                                    <p:anim calcmode="lin" valueType="num">
                                      <p:cBhvr>
                                        <p:cTn id="17" dur="1000" fill="hold"/>
                                        <p:tgtEl>
                                          <p:spTgt spid="30"/>
                                        </p:tgtEl>
                                        <p:attrNameLst>
                                          <p:attrName>ppt_x</p:attrName>
                                        </p:attrNameLst>
                                      </p:cBhvr>
                                      <p:tavLst>
                                        <p:tav tm="0">
                                          <p:val>
                                            <p:strVal val="#ppt_x"/>
                                          </p:val>
                                        </p:tav>
                                        <p:tav tm="100000">
                                          <p:val>
                                            <p:strVal val="#ppt_x"/>
                                          </p:val>
                                        </p:tav>
                                      </p:tavLst>
                                    </p:anim>
                                    <p:anim calcmode="lin" valueType="num">
                                      <p:cBhvr>
                                        <p:cTn id="18" dur="1000" fill="hold"/>
                                        <p:tgtEl>
                                          <p:spTgt spid="30"/>
                                        </p:tgtEl>
                                        <p:attrNameLst>
                                          <p:attrName>ppt_y</p:attrName>
                                        </p:attrNameLst>
                                      </p:cBhvr>
                                      <p:tavLst>
                                        <p:tav tm="0">
                                          <p:val>
                                            <p:strVal val="#ppt_y+.1"/>
                                          </p:val>
                                        </p:tav>
                                        <p:tav tm="100000">
                                          <p:val>
                                            <p:strVal val="#ppt_y"/>
                                          </p:val>
                                        </p:tav>
                                      </p:tavLst>
                                    </p:anim>
                                  </p:childTnLst>
                                </p:cTn>
                              </p:par>
                              <p:par>
                                <p:cTn id="19" presetID="42"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par>
                                <p:cTn id="24" presetID="42" presetClass="entr" presetSubtype="0" fill="hold" nodeType="withEffect">
                                  <p:stCondLst>
                                    <p:cond delay="0"/>
                                  </p:stCondLst>
                                  <p:childTnLst>
                                    <p:set>
                                      <p:cBhvr>
                                        <p:cTn id="25" dur="1" fill="hold">
                                          <p:stCondLst>
                                            <p:cond delay="0"/>
                                          </p:stCondLst>
                                        </p:cTn>
                                        <p:tgtEl>
                                          <p:spTgt spid="20"/>
                                        </p:tgtEl>
                                        <p:attrNameLst>
                                          <p:attrName>style.visibility</p:attrName>
                                        </p:attrNameLst>
                                      </p:cBhvr>
                                      <p:to>
                                        <p:strVal val="visible"/>
                                      </p:to>
                                    </p:set>
                                    <p:animEffect transition="in" filter="fade">
                                      <p:cBhvr>
                                        <p:cTn id="26" dur="1000"/>
                                        <p:tgtEl>
                                          <p:spTgt spid="20"/>
                                        </p:tgtEl>
                                      </p:cBhvr>
                                    </p:animEffect>
                                    <p:anim calcmode="lin" valueType="num">
                                      <p:cBhvr>
                                        <p:cTn id="27" dur="1000" fill="hold"/>
                                        <p:tgtEl>
                                          <p:spTgt spid="20"/>
                                        </p:tgtEl>
                                        <p:attrNameLst>
                                          <p:attrName>ppt_x</p:attrName>
                                        </p:attrNameLst>
                                      </p:cBhvr>
                                      <p:tavLst>
                                        <p:tav tm="0">
                                          <p:val>
                                            <p:strVal val="#ppt_x"/>
                                          </p:val>
                                        </p:tav>
                                        <p:tav tm="100000">
                                          <p:val>
                                            <p:strVal val="#ppt_x"/>
                                          </p:val>
                                        </p:tav>
                                      </p:tavLst>
                                    </p:anim>
                                    <p:anim calcmode="lin" valueType="num">
                                      <p:cBhvr>
                                        <p:cTn id="28" dur="1000" fill="hold"/>
                                        <p:tgtEl>
                                          <p:spTgt spid="20"/>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21" presetClass="entr" presetSubtype="1" fill="hold" grpId="0" nodeType="after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wheel(1)">
                                      <p:cBhvr>
                                        <p:cTn id="32" dur="2000"/>
                                        <p:tgtEl>
                                          <p:spTgt spid="14"/>
                                        </p:tgtEl>
                                      </p:cBhvr>
                                    </p:animEffect>
                                  </p:childTnLst>
                                </p:cTn>
                              </p:par>
                            </p:childTnLst>
                          </p:cTn>
                        </p:par>
                        <p:par>
                          <p:cTn id="33" fill="hold">
                            <p:stCondLst>
                              <p:cond delay="4000"/>
                            </p:stCondLst>
                            <p:childTnLst>
                              <p:par>
                                <p:cTn id="34" presetID="42" presetClass="entr" presetSubtype="0" fill="hold" grpId="0" nodeType="afterEffect">
                                  <p:stCondLst>
                                    <p:cond delay="0"/>
                                  </p:stCondLst>
                                  <p:childTnLst>
                                    <p:set>
                                      <p:cBhvr>
                                        <p:cTn id="35" dur="1" fill="hold">
                                          <p:stCondLst>
                                            <p:cond delay="0"/>
                                          </p:stCondLst>
                                        </p:cTn>
                                        <p:tgtEl>
                                          <p:spTgt spid="29"/>
                                        </p:tgtEl>
                                        <p:attrNameLst>
                                          <p:attrName>style.visibility</p:attrName>
                                        </p:attrNameLst>
                                      </p:cBhvr>
                                      <p:to>
                                        <p:strVal val="visible"/>
                                      </p:to>
                                    </p:set>
                                    <p:animEffect transition="in" filter="fade">
                                      <p:cBhvr>
                                        <p:cTn id="36" dur="1000"/>
                                        <p:tgtEl>
                                          <p:spTgt spid="29"/>
                                        </p:tgtEl>
                                      </p:cBhvr>
                                    </p:animEffect>
                                    <p:anim calcmode="lin" valueType="num">
                                      <p:cBhvr>
                                        <p:cTn id="37" dur="1000" fill="hold"/>
                                        <p:tgtEl>
                                          <p:spTgt spid="29"/>
                                        </p:tgtEl>
                                        <p:attrNameLst>
                                          <p:attrName>ppt_x</p:attrName>
                                        </p:attrNameLst>
                                      </p:cBhvr>
                                      <p:tavLst>
                                        <p:tav tm="0">
                                          <p:val>
                                            <p:strVal val="#ppt_x"/>
                                          </p:val>
                                        </p:tav>
                                        <p:tav tm="100000">
                                          <p:val>
                                            <p:strVal val="#ppt_x"/>
                                          </p:val>
                                        </p:tav>
                                      </p:tavLst>
                                    </p:anim>
                                    <p:anim calcmode="lin" valueType="num">
                                      <p:cBhvr>
                                        <p:cTn id="38" dur="1000" fill="hold"/>
                                        <p:tgtEl>
                                          <p:spTgt spid="29"/>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42" presetClass="entr" presetSubtype="0" fill="hold" grpId="0" nodeType="afterEffect">
                                  <p:stCondLst>
                                    <p:cond delay="0"/>
                                  </p:stCondLst>
                                  <p:childTnLst>
                                    <p:set>
                                      <p:cBhvr>
                                        <p:cTn id="41" dur="1" fill="hold">
                                          <p:stCondLst>
                                            <p:cond delay="0"/>
                                          </p:stCondLst>
                                        </p:cTn>
                                        <p:tgtEl>
                                          <p:spTgt spid="53"/>
                                        </p:tgtEl>
                                        <p:attrNameLst>
                                          <p:attrName>style.visibility</p:attrName>
                                        </p:attrNameLst>
                                      </p:cBhvr>
                                      <p:to>
                                        <p:strVal val="visible"/>
                                      </p:to>
                                    </p:set>
                                    <p:animEffect transition="in" filter="fade">
                                      <p:cBhvr>
                                        <p:cTn id="42" dur="1000"/>
                                        <p:tgtEl>
                                          <p:spTgt spid="53"/>
                                        </p:tgtEl>
                                      </p:cBhvr>
                                    </p:animEffect>
                                    <p:anim calcmode="lin" valueType="num">
                                      <p:cBhvr>
                                        <p:cTn id="43" dur="1000" fill="hold"/>
                                        <p:tgtEl>
                                          <p:spTgt spid="53"/>
                                        </p:tgtEl>
                                        <p:attrNameLst>
                                          <p:attrName>ppt_x</p:attrName>
                                        </p:attrNameLst>
                                      </p:cBhvr>
                                      <p:tavLst>
                                        <p:tav tm="0">
                                          <p:val>
                                            <p:strVal val="#ppt_x"/>
                                          </p:val>
                                        </p:tav>
                                        <p:tav tm="100000">
                                          <p:val>
                                            <p:strVal val="#ppt_x"/>
                                          </p:val>
                                        </p:tav>
                                      </p:tavLst>
                                    </p:anim>
                                    <p:anim calcmode="lin" valueType="num">
                                      <p:cBhvr>
                                        <p:cTn id="44" dur="1000" fill="hold"/>
                                        <p:tgtEl>
                                          <p:spTgt spid="53"/>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54"/>
                                        </p:tgtEl>
                                        <p:attrNameLst>
                                          <p:attrName>style.visibility</p:attrName>
                                        </p:attrNameLst>
                                      </p:cBhvr>
                                      <p:to>
                                        <p:strVal val="visible"/>
                                      </p:to>
                                    </p:set>
                                    <p:animEffect transition="in" filter="fade">
                                      <p:cBhvr>
                                        <p:cTn id="47" dur="1000"/>
                                        <p:tgtEl>
                                          <p:spTgt spid="54"/>
                                        </p:tgtEl>
                                      </p:cBhvr>
                                    </p:animEffect>
                                    <p:anim calcmode="lin" valueType="num">
                                      <p:cBhvr>
                                        <p:cTn id="48" dur="1000" fill="hold"/>
                                        <p:tgtEl>
                                          <p:spTgt spid="54"/>
                                        </p:tgtEl>
                                        <p:attrNameLst>
                                          <p:attrName>ppt_x</p:attrName>
                                        </p:attrNameLst>
                                      </p:cBhvr>
                                      <p:tavLst>
                                        <p:tav tm="0">
                                          <p:val>
                                            <p:strVal val="#ppt_x"/>
                                          </p:val>
                                        </p:tav>
                                        <p:tav tm="100000">
                                          <p:val>
                                            <p:strVal val="#ppt_x"/>
                                          </p:val>
                                        </p:tav>
                                      </p:tavLst>
                                    </p:anim>
                                    <p:anim calcmode="lin" valueType="num">
                                      <p:cBhvr>
                                        <p:cTn id="49" dur="1000" fill="hold"/>
                                        <p:tgtEl>
                                          <p:spTgt spid="54"/>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56"/>
                                        </p:tgtEl>
                                        <p:attrNameLst>
                                          <p:attrName>style.visibility</p:attrName>
                                        </p:attrNameLst>
                                      </p:cBhvr>
                                      <p:to>
                                        <p:strVal val="visible"/>
                                      </p:to>
                                    </p:set>
                                    <p:animEffect transition="in" filter="fade">
                                      <p:cBhvr>
                                        <p:cTn id="52" dur="1000"/>
                                        <p:tgtEl>
                                          <p:spTgt spid="56"/>
                                        </p:tgtEl>
                                      </p:cBhvr>
                                    </p:animEffect>
                                    <p:anim calcmode="lin" valueType="num">
                                      <p:cBhvr>
                                        <p:cTn id="53" dur="1000" fill="hold"/>
                                        <p:tgtEl>
                                          <p:spTgt spid="56"/>
                                        </p:tgtEl>
                                        <p:attrNameLst>
                                          <p:attrName>ppt_x</p:attrName>
                                        </p:attrNameLst>
                                      </p:cBhvr>
                                      <p:tavLst>
                                        <p:tav tm="0">
                                          <p:val>
                                            <p:strVal val="#ppt_x"/>
                                          </p:val>
                                        </p:tav>
                                        <p:tav tm="100000">
                                          <p:val>
                                            <p:strVal val="#ppt_x"/>
                                          </p:val>
                                        </p:tav>
                                      </p:tavLst>
                                    </p:anim>
                                    <p:anim calcmode="lin" valueType="num">
                                      <p:cBhvr>
                                        <p:cTn id="54" dur="1000" fill="hold"/>
                                        <p:tgtEl>
                                          <p:spTgt spid="56"/>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31"/>
                                        </p:tgtEl>
                                        <p:attrNameLst>
                                          <p:attrName>style.visibility</p:attrName>
                                        </p:attrNameLst>
                                      </p:cBhvr>
                                      <p:to>
                                        <p:strVal val="visible"/>
                                      </p:to>
                                    </p:set>
                                    <p:animEffect transition="in" filter="fade">
                                      <p:cBhvr>
                                        <p:cTn id="57" dur="1000"/>
                                        <p:tgtEl>
                                          <p:spTgt spid="31"/>
                                        </p:tgtEl>
                                      </p:cBhvr>
                                    </p:animEffect>
                                    <p:anim calcmode="lin" valueType="num">
                                      <p:cBhvr>
                                        <p:cTn id="58" dur="1000" fill="hold"/>
                                        <p:tgtEl>
                                          <p:spTgt spid="31"/>
                                        </p:tgtEl>
                                        <p:attrNameLst>
                                          <p:attrName>ppt_x</p:attrName>
                                        </p:attrNameLst>
                                      </p:cBhvr>
                                      <p:tavLst>
                                        <p:tav tm="0">
                                          <p:val>
                                            <p:strVal val="#ppt_x"/>
                                          </p:val>
                                        </p:tav>
                                        <p:tav tm="100000">
                                          <p:val>
                                            <p:strVal val="#ppt_x"/>
                                          </p:val>
                                        </p:tav>
                                      </p:tavLst>
                                    </p:anim>
                                    <p:anim calcmode="lin" valueType="num">
                                      <p:cBhvr>
                                        <p:cTn id="59" dur="1000" fill="hold"/>
                                        <p:tgtEl>
                                          <p:spTgt spid="31"/>
                                        </p:tgtEl>
                                        <p:attrNameLst>
                                          <p:attrName>ppt_y</p:attrName>
                                        </p:attrNameLst>
                                      </p:cBhvr>
                                      <p:tavLst>
                                        <p:tav tm="0">
                                          <p:val>
                                            <p:strVal val="#ppt_y+.1"/>
                                          </p:val>
                                        </p:tav>
                                        <p:tav tm="100000">
                                          <p:val>
                                            <p:strVal val="#ppt_y"/>
                                          </p:val>
                                        </p:tav>
                                      </p:tavLst>
                                    </p:anim>
                                  </p:childTnLst>
                                </p:cTn>
                              </p:par>
                            </p:childTnLst>
                          </p:cTn>
                        </p:par>
                        <p:par>
                          <p:cTn id="60" fill="hold">
                            <p:stCondLst>
                              <p:cond delay="6000"/>
                            </p:stCondLst>
                            <p:childTnLst>
                              <p:par>
                                <p:cTn id="61" presetID="21" presetClass="entr" presetSubtype="1" fill="hold" grpId="0" nodeType="afterEffect">
                                  <p:stCondLst>
                                    <p:cond delay="0"/>
                                  </p:stCondLst>
                                  <p:childTnLst>
                                    <p:set>
                                      <p:cBhvr>
                                        <p:cTn id="62" dur="1" fill="hold">
                                          <p:stCondLst>
                                            <p:cond delay="0"/>
                                          </p:stCondLst>
                                        </p:cTn>
                                        <p:tgtEl>
                                          <p:spTgt spid="55"/>
                                        </p:tgtEl>
                                        <p:attrNameLst>
                                          <p:attrName>style.visibility</p:attrName>
                                        </p:attrNameLst>
                                      </p:cBhvr>
                                      <p:to>
                                        <p:strVal val="visible"/>
                                      </p:to>
                                    </p:set>
                                    <p:animEffect transition="in" filter="wheel(1)">
                                      <p:cBhvr>
                                        <p:cTn id="63" dur="2000"/>
                                        <p:tgtEl>
                                          <p:spTgt spid="55"/>
                                        </p:tgtEl>
                                      </p:cBhvr>
                                    </p:animEffect>
                                  </p:childTnLst>
                                </p:cTn>
                              </p:par>
                            </p:childTnLst>
                          </p:cTn>
                        </p:par>
                        <p:par>
                          <p:cTn id="64" fill="hold">
                            <p:stCondLst>
                              <p:cond delay="8000"/>
                            </p:stCondLst>
                            <p:childTnLst>
                              <p:par>
                                <p:cTn id="65" presetID="42" presetClass="entr" presetSubtype="0" fill="hold" grpId="0" nodeType="afterEffect">
                                  <p:stCondLst>
                                    <p:cond delay="0"/>
                                  </p:stCondLst>
                                  <p:childTnLst>
                                    <p:set>
                                      <p:cBhvr>
                                        <p:cTn id="66" dur="1" fill="hold">
                                          <p:stCondLst>
                                            <p:cond delay="0"/>
                                          </p:stCondLst>
                                        </p:cTn>
                                        <p:tgtEl>
                                          <p:spTgt spid="59"/>
                                        </p:tgtEl>
                                        <p:attrNameLst>
                                          <p:attrName>style.visibility</p:attrName>
                                        </p:attrNameLst>
                                      </p:cBhvr>
                                      <p:to>
                                        <p:strVal val="visible"/>
                                      </p:to>
                                    </p:set>
                                    <p:animEffect transition="in" filter="fade">
                                      <p:cBhvr>
                                        <p:cTn id="67" dur="1000"/>
                                        <p:tgtEl>
                                          <p:spTgt spid="59"/>
                                        </p:tgtEl>
                                      </p:cBhvr>
                                    </p:animEffect>
                                    <p:anim calcmode="lin" valueType="num">
                                      <p:cBhvr>
                                        <p:cTn id="68" dur="1000" fill="hold"/>
                                        <p:tgtEl>
                                          <p:spTgt spid="59"/>
                                        </p:tgtEl>
                                        <p:attrNameLst>
                                          <p:attrName>ppt_x</p:attrName>
                                        </p:attrNameLst>
                                      </p:cBhvr>
                                      <p:tavLst>
                                        <p:tav tm="0">
                                          <p:val>
                                            <p:strVal val="#ppt_x"/>
                                          </p:val>
                                        </p:tav>
                                        <p:tav tm="100000">
                                          <p:val>
                                            <p:strVal val="#ppt_x"/>
                                          </p:val>
                                        </p:tav>
                                      </p:tavLst>
                                    </p:anim>
                                    <p:anim calcmode="lin" valueType="num">
                                      <p:cBhvr>
                                        <p:cTn id="69" dur="1000" fill="hold"/>
                                        <p:tgtEl>
                                          <p:spTgt spid="59"/>
                                        </p:tgtEl>
                                        <p:attrNameLst>
                                          <p:attrName>ppt_y</p:attrName>
                                        </p:attrNameLst>
                                      </p:cBhvr>
                                      <p:tavLst>
                                        <p:tav tm="0">
                                          <p:val>
                                            <p:strVal val="#ppt_y+.1"/>
                                          </p:val>
                                        </p:tav>
                                        <p:tav tm="100000">
                                          <p:val>
                                            <p:strVal val="#ppt_y"/>
                                          </p:val>
                                        </p:tav>
                                      </p:tavLst>
                                    </p:anim>
                                  </p:childTnLst>
                                </p:cTn>
                              </p:par>
                            </p:childTnLst>
                          </p:cTn>
                        </p:par>
                        <p:par>
                          <p:cTn id="70" fill="hold">
                            <p:stCondLst>
                              <p:cond delay="9000"/>
                            </p:stCondLst>
                            <p:childTnLst>
                              <p:par>
                                <p:cTn id="71" presetID="42" presetClass="entr" presetSubtype="0" fill="hold" grpId="0" nodeType="afterEffect">
                                  <p:stCondLst>
                                    <p:cond delay="0"/>
                                  </p:stCondLst>
                                  <p:childTnLst>
                                    <p:set>
                                      <p:cBhvr>
                                        <p:cTn id="72" dur="1" fill="hold">
                                          <p:stCondLst>
                                            <p:cond delay="0"/>
                                          </p:stCondLst>
                                        </p:cTn>
                                        <p:tgtEl>
                                          <p:spTgt spid="60"/>
                                        </p:tgtEl>
                                        <p:attrNameLst>
                                          <p:attrName>style.visibility</p:attrName>
                                        </p:attrNameLst>
                                      </p:cBhvr>
                                      <p:to>
                                        <p:strVal val="visible"/>
                                      </p:to>
                                    </p:set>
                                    <p:animEffect transition="in" filter="fade">
                                      <p:cBhvr>
                                        <p:cTn id="73" dur="1000"/>
                                        <p:tgtEl>
                                          <p:spTgt spid="60"/>
                                        </p:tgtEl>
                                      </p:cBhvr>
                                    </p:animEffect>
                                    <p:anim calcmode="lin" valueType="num">
                                      <p:cBhvr>
                                        <p:cTn id="74" dur="1000" fill="hold"/>
                                        <p:tgtEl>
                                          <p:spTgt spid="60"/>
                                        </p:tgtEl>
                                        <p:attrNameLst>
                                          <p:attrName>ppt_x</p:attrName>
                                        </p:attrNameLst>
                                      </p:cBhvr>
                                      <p:tavLst>
                                        <p:tav tm="0">
                                          <p:val>
                                            <p:strVal val="#ppt_x"/>
                                          </p:val>
                                        </p:tav>
                                        <p:tav tm="100000">
                                          <p:val>
                                            <p:strVal val="#ppt_x"/>
                                          </p:val>
                                        </p:tav>
                                      </p:tavLst>
                                    </p:anim>
                                    <p:anim calcmode="lin" valueType="num">
                                      <p:cBhvr>
                                        <p:cTn id="75" dur="1000" fill="hold"/>
                                        <p:tgtEl>
                                          <p:spTgt spid="6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61"/>
                                        </p:tgtEl>
                                        <p:attrNameLst>
                                          <p:attrName>style.visibility</p:attrName>
                                        </p:attrNameLst>
                                      </p:cBhvr>
                                      <p:to>
                                        <p:strVal val="visible"/>
                                      </p:to>
                                    </p:set>
                                    <p:animEffect transition="in" filter="fade">
                                      <p:cBhvr>
                                        <p:cTn id="78" dur="1000"/>
                                        <p:tgtEl>
                                          <p:spTgt spid="61"/>
                                        </p:tgtEl>
                                      </p:cBhvr>
                                    </p:animEffect>
                                    <p:anim calcmode="lin" valueType="num">
                                      <p:cBhvr>
                                        <p:cTn id="79" dur="1000" fill="hold"/>
                                        <p:tgtEl>
                                          <p:spTgt spid="61"/>
                                        </p:tgtEl>
                                        <p:attrNameLst>
                                          <p:attrName>ppt_x</p:attrName>
                                        </p:attrNameLst>
                                      </p:cBhvr>
                                      <p:tavLst>
                                        <p:tav tm="0">
                                          <p:val>
                                            <p:strVal val="#ppt_x"/>
                                          </p:val>
                                        </p:tav>
                                        <p:tav tm="100000">
                                          <p:val>
                                            <p:strVal val="#ppt_x"/>
                                          </p:val>
                                        </p:tav>
                                      </p:tavLst>
                                    </p:anim>
                                    <p:anim calcmode="lin" valueType="num">
                                      <p:cBhvr>
                                        <p:cTn id="80" dur="1000" fill="hold"/>
                                        <p:tgtEl>
                                          <p:spTgt spid="61"/>
                                        </p:tgtEl>
                                        <p:attrNameLst>
                                          <p:attrName>ppt_y</p:attrName>
                                        </p:attrNameLst>
                                      </p:cBhvr>
                                      <p:tavLst>
                                        <p:tav tm="0">
                                          <p:val>
                                            <p:strVal val="#ppt_y+.1"/>
                                          </p:val>
                                        </p:tav>
                                        <p:tav tm="100000">
                                          <p:val>
                                            <p:strVal val="#ppt_y"/>
                                          </p:val>
                                        </p:tav>
                                      </p:tavLst>
                                    </p:anim>
                                  </p:childTnLst>
                                </p:cTn>
                              </p:par>
                              <p:par>
                                <p:cTn id="81" presetID="42" presetClass="entr" presetSubtype="0" fill="hold" nodeType="withEffect">
                                  <p:stCondLst>
                                    <p:cond delay="0"/>
                                  </p:stCondLst>
                                  <p:childTnLst>
                                    <p:set>
                                      <p:cBhvr>
                                        <p:cTn id="82" dur="1" fill="hold">
                                          <p:stCondLst>
                                            <p:cond delay="0"/>
                                          </p:stCondLst>
                                        </p:cTn>
                                        <p:tgtEl>
                                          <p:spTgt spid="63"/>
                                        </p:tgtEl>
                                        <p:attrNameLst>
                                          <p:attrName>style.visibility</p:attrName>
                                        </p:attrNameLst>
                                      </p:cBhvr>
                                      <p:to>
                                        <p:strVal val="visible"/>
                                      </p:to>
                                    </p:set>
                                    <p:animEffect transition="in" filter="fade">
                                      <p:cBhvr>
                                        <p:cTn id="83" dur="1000"/>
                                        <p:tgtEl>
                                          <p:spTgt spid="63"/>
                                        </p:tgtEl>
                                      </p:cBhvr>
                                    </p:animEffect>
                                    <p:anim calcmode="lin" valueType="num">
                                      <p:cBhvr>
                                        <p:cTn id="84" dur="1000" fill="hold"/>
                                        <p:tgtEl>
                                          <p:spTgt spid="63"/>
                                        </p:tgtEl>
                                        <p:attrNameLst>
                                          <p:attrName>ppt_x</p:attrName>
                                        </p:attrNameLst>
                                      </p:cBhvr>
                                      <p:tavLst>
                                        <p:tav tm="0">
                                          <p:val>
                                            <p:strVal val="#ppt_x"/>
                                          </p:val>
                                        </p:tav>
                                        <p:tav tm="100000">
                                          <p:val>
                                            <p:strVal val="#ppt_x"/>
                                          </p:val>
                                        </p:tav>
                                      </p:tavLst>
                                    </p:anim>
                                    <p:anim calcmode="lin" valueType="num">
                                      <p:cBhvr>
                                        <p:cTn id="85" dur="1000" fill="hold"/>
                                        <p:tgtEl>
                                          <p:spTgt spid="63"/>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4"/>
                                        </p:tgtEl>
                                        <p:attrNameLst>
                                          <p:attrName>style.visibility</p:attrName>
                                        </p:attrNameLst>
                                      </p:cBhvr>
                                      <p:to>
                                        <p:strVal val="visible"/>
                                      </p:to>
                                    </p:set>
                                    <p:animEffect transition="in" filter="fade">
                                      <p:cBhvr>
                                        <p:cTn id="88" dur="1000"/>
                                        <p:tgtEl>
                                          <p:spTgt spid="74"/>
                                        </p:tgtEl>
                                      </p:cBhvr>
                                    </p:animEffect>
                                    <p:anim calcmode="lin" valueType="num">
                                      <p:cBhvr>
                                        <p:cTn id="89" dur="1000" fill="hold"/>
                                        <p:tgtEl>
                                          <p:spTgt spid="74"/>
                                        </p:tgtEl>
                                        <p:attrNameLst>
                                          <p:attrName>ppt_x</p:attrName>
                                        </p:attrNameLst>
                                      </p:cBhvr>
                                      <p:tavLst>
                                        <p:tav tm="0">
                                          <p:val>
                                            <p:strVal val="#ppt_x"/>
                                          </p:val>
                                        </p:tav>
                                        <p:tav tm="100000">
                                          <p:val>
                                            <p:strVal val="#ppt_x"/>
                                          </p:val>
                                        </p:tav>
                                      </p:tavLst>
                                    </p:anim>
                                    <p:anim calcmode="lin" valueType="num">
                                      <p:cBhvr>
                                        <p:cTn id="90" dur="1000" fill="hold"/>
                                        <p:tgtEl>
                                          <p:spTgt spid="74"/>
                                        </p:tgtEl>
                                        <p:attrNameLst>
                                          <p:attrName>ppt_y</p:attrName>
                                        </p:attrNameLst>
                                      </p:cBhvr>
                                      <p:tavLst>
                                        <p:tav tm="0">
                                          <p:val>
                                            <p:strVal val="#ppt_y+.1"/>
                                          </p:val>
                                        </p:tav>
                                        <p:tav tm="100000">
                                          <p:val>
                                            <p:strVal val="#ppt_y"/>
                                          </p:val>
                                        </p:tav>
                                      </p:tavLst>
                                    </p:anim>
                                  </p:childTnLst>
                                </p:cTn>
                              </p:par>
                            </p:childTnLst>
                          </p:cTn>
                        </p:par>
                        <p:par>
                          <p:cTn id="91" fill="hold">
                            <p:stCondLst>
                              <p:cond delay="10000"/>
                            </p:stCondLst>
                            <p:childTnLst>
                              <p:par>
                                <p:cTn id="92" presetID="21" presetClass="entr" presetSubtype="1" fill="hold" grpId="0" nodeType="afterEffect">
                                  <p:stCondLst>
                                    <p:cond delay="0"/>
                                  </p:stCondLst>
                                  <p:childTnLst>
                                    <p:set>
                                      <p:cBhvr>
                                        <p:cTn id="93" dur="1" fill="hold">
                                          <p:stCondLst>
                                            <p:cond delay="0"/>
                                          </p:stCondLst>
                                        </p:cTn>
                                        <p:tgtEl>
                                          <p:spTgt spid="62"/>
                                        </p:tgtEl>
                                        <p:attrNameLst>
                                          <p:attrName>style.visibility</p:attrName>
                                        </p:attrNameLst>
                                      </p:cBhvr>
                                      <p:to>
                                        <p:strVal val="visible"/>
                                      </p:to>
                                    </p:set>
                                    <p:animEffect transition="in" filter="wheel(1)">
                                      <p:cBhvr>
                                        <p:cTn id="94" dur="2000"/>
                                        <p:tgtEl>
                                          <p:spTgt spid="62"/>
                                        </p:tgtEl>
                                      </p:cBhvr>
                                    </p:animEffect>
                                  </p:childTnLst>
                                </p:cTn>
                              </p:par>
                            </p:childTnLst>
                          </p:cTn>
                        </p:par>
                        <p:par>
                          <p:cTn id="95" fill="hold">
                            <p:stCondLst>
                              <p:cond delay="12000"/>
                            </p:stCondLst>
                            <p:childTnLst>
                              <p:par>
                                <p:cTn id="96" presetID="42" presetClass="entr" presetSubtype="0" fill="hold" grpId="0" nodeType="afterEffect">
                                  <p:stCondLst>
                                    <p:cond delay="0"/>
                                  </p:stCondLst>
                                  <p:childTnLst>
                                    <p:set>
                                      <p:cBhvr>
                                        <p:cTn id="97" dur="1" fill="hold">
                                          <p:stCondLst>
                                            <p:cond delay="0"/>
                                          </p:stCondLst>
                                        </p:cTn>
                                        <p:tgtEl>
                                          <p:spTgt spid="66"/>
                                        </p:tgtEl>
                                        <p:attrNameLst>
                                          <p:attrName>style.visibility</p:attrName>
                                        </p:attrNameLst>
                                      </p:cBhvr>
                                      <p:to>
                                        <p:strVal val="visible"/>
                                      </p:to>
                                    </p:set>
                                    <p:animEffect transition="in" filter="fade">
                                      <p:cBhvr>
                                        <p:cTn id="98" dur="1000"/>
                                        <p:tgtEl>
                                          <p:spTgt spid="66"/>
                                        </p:tgtEl>
                                      </p:cBhvr>
                                    </p:animEffect>
                                    <p:anim calcmode="lin" valueType="num">
                                      <p:cBhvr>
                                        <p:cTn id="99" dur="1000" fill="hold"/>
                                        <p:tgtEl>
                                          <p:spTgt spid="66"/>
                                        </p:tgtEl>
                                        <p:attrNameLst>
                                          <p:attrName>ppt_x</p:attrName>
                                        </p:attrNameLst>
                                      </p:cBhvr>
                                      <p:tavLst>
                                        <p:tav tm="0">
                                          <p:val>
                                            <p:strVal val="#ppt_x"/>
                                          </p:val>
                                        </p:tav>
                                        <p:tav tm="100000">
                                          <p:val>
                                            <p:strVal val="#ppt_x"/>
                                          </p:val>
                                        </p:tav>
                                      </p:tavLst>
                                    </p:anim>
                                    <p:anim calcmode="lin" valueType="num">
                                      <p:cBhvr>
                                        <p:cTn id="100" dur="1000" fill="hold"/>
                                        <p:tgtEl>
                                          <p:spTgt spid="66"/>
                                        </p:tgtEl>
                                        <p:attrNameLst>
                                          <p:attrName>ppt_y</p:attrName>
                                        </p:attrNameLst>
                                      </p:cBhvr>
                                      <p:tavLst>
                                        <p:tav tm="0">
                                          <p:val>
                                            <p:strVal val="#ppt_y+.1"/>
                                          </p:val>
                                        </p:tav>
                                        <p:tav tm="100000">
                                          <p:val>
                                            <p:strVal val="#ppt_y"/>
                                          </p:val>
                                        </p:tav>
                                      </p:tavLst>
                                    </p:anim>
                                  </p:childTnLst>
                                </p:cTn>
                              </p:par>
                            </p:childTnLst>
                          </p:cTn>
                        </p:par>
                        <p:par>
                          <p:cTn id="101" fill="hold">
                            <p:stCondLst>
                              <p:cond delay="13000"/>
                            </p:stCondLst>
                            <p:childTnLst>
                              <p:par>
                                <p:cTn id="102" presetID="42" presetClass="entr" presetSubtype="0" fill="hold" grpId="0" nodeType="afterEffect">
                                  <p:stCondLst>
                                    <p:cond delay="0"/>
                                  </p:stCondLst>
                                  <p:childTnLst>
                                    <p:set>
                                      <p:cBhvr>
                                        <p:cTn id="103" dur="1" fill="hold">
                                          <p:stCondLst>
                                            <p:cond delay="0"/>
                                          </p:stCondLst>
                                        </p:cTn>
                                        <p:tgtEl>
                                          <p:spTgt spid="67"/>
                                        </p:tgtEl>
                                        <p:attrNameLst>
                                          <p:attrName>style.visibility</p:attrName>
                                        </p:attrNameLst>
                                      </p:cBhvr>
                                      <p:to>
                                        <p:strVal val="visible"/>
                                      </p:to>
                                    </p:set>
                                    <p:animEffect transition="in" filter="fade">
                                      <p:cBhvr>
                                        <p:cTn id="104" dur="1000"/>
                                        <p:tgtEl>
                                          <p:spTgt spid="67"/>
                                        </p:tgtEl>
                                      </p:cBhvr>
                                    </p:animEffect>
                                    <p:anim calcmode="lin" valueType="num">
                                      <p:cBhvr>
                                        <p:cTn id="105" dur="1000" fill="hold"/>
                                        <p:tgtEl>
                                          <p:spTgt spid="67"/>
                                        </p:tgtEl>
                                        <p:attrNameLst>
                                          <p:attrName>ppt_x</p:attrName>
                                        </p:attrNameLst>
                                      </p:cBhvr>
                                      <p:tavLst>
                                        <p:tav tm="0">
                                          <p:val>
                                            <p:strVal val="#ppt_x"/>
                                          </p:val>
                                        </p:tav>
                                        <p:tav tm="100000">
                                          <p:val>
                                            <p:strVal val="#ppt_x"/>
                                          </p:val>
                                        </p:tav>
                                      </p:tavLst>
                                    </p:anim>
                                    <p:anim calcmode="lin" valueType="num">
                                      <p:cBhvr>
                                        <p:cTn id="106" dur="1000" fill="hold"/>
                                        <p:tgtEl>
                                          <p:spTgt spid="67"/>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68"/>
                                        </p:tgtEl>
                                        <p:attrNameLst>
                                          <p:attrName>style.visibility</p:attrName>
                                        </p:attrNameLst>
                                      </p:cBhvr>
                                      <p:to>
                                        <p:strVal val="visible"/>
                                      </p:to>
                                    </p:set>
                                    <p:animEffect transition="in" filter="fade">
                                      <p:cBhvr>
                                        <p:cTn id="109" dur="1000"/>
                                        <p:tgtEl>
                                          <p:spTgt spid="68"/>
                                        </p:tgtEl>
                                      </p:cBhvr>
                                    </p:animEffect>
                                    <p:anim calcmode="lin" valueType="num">
                                      <p:cBhvr>
                                        <p:cTn id="110" dur="1000" fill="hold"/>
                                        <p:tgtEl>
                                          <p:spTgt spid="68"/>
                                        </p:tgtEl>
                                        <p:attrNameLst>
                                          <p:attrName>ppt_x</p:attrName>
                                        </p:attrNameLst>
                                      </p:cBhvr>
                                      <p:tavLst>
                                        <p:tav tm="0">
                                          <p:val>
                                            <p:strVal val="#ppt_x"/>
                                          </p:val>
                                        </p:tav>
                                        <p:tav tm="100000">
                                          <p:val>
                                            <p:strVal val="#ppt_x"/>
                                          </p:val>
                                        </p:tav>
                                      </p:tavLst>
                                    </p:anim>
                                    <p:anim calcmode="lin" valueType="num">
                                      <p:cBhvr>
                                        <p:cTn id="111" dur="1000" fill="hold"/>
                                        <p:tgtEl>
                                          <p:spTgt spid="68"/>
                                        </p:tgtEl>
                                        <p:attrNameLst>
                                          <p:attrName>ppt_y</p:attrName>
                                        </p:attrNameLst>
                                      </p:cBhvr>
                                      <p:tavLst>
                                        <p:tav tm="0">
                                          <p:val>
                                            <p:strVal val="#ppt_y+.1"/>
                                          </p:val>
                                        </p:tav>
                                        <p:tav tm="100000">
                                          <p:val>
                                            <p:strVal val="#ppt_y"/>
                                          </p:val>
                                        </p:tav>
                                      </p:tavLst>
                                    </p:anim>
                                  </p:childTnLst>
                                </p:cTn>
                              </p:par>
                              <p:par>
                                <p:cTn id="112" presetID="42" presetClass="entr" presetSubtype="0" fill="hold" nodeType="withEffect">
                                  <p:stCondLst>
                                    <p:cond delay="0"/>
                                  </p:stCondLst>
                                  <p:childTnLst>
                                    <p:set>
                                      <p:cBhvr>
                                        <p:cTn id="113" dur="1" fill="hold">
                                          <p:stCondLst>
                                            <p:cond delay="0"/>
                                          </p:stCondLst>
                                        </p:cTn>
                                        <p:tgtEl>
                                          <p:spTgt spid="70"/>
                                        </p:tgtEl>
                                        <p:attrNameLst>
                                          <p:attrName>style.visibility</p:attrName>
                                        </p:attrNameLst>
                                      </p:cBhvr>
                                      <p:to>
                                        <p:strVal val="visible"/>
                                      </p:to>
                                    </p:set>
                                    <p:animEffect transition="in" filter="fade">
                                      <p:cBhvr>
                                        <p:cTn id="114" dur="1000"/>
                                        <p:tgtEl>
                                          <p:spTgt spid="70"/>
                                        </p:tgtEl>
                                      </p:cBhvr>
                                    </p:animEffect>
                                    <p:anim calcmode="lin" valueType="num">
                                      <p:cBhvr>
                                        <p:cTn id="115" dur="1000" fill="hold"/>
                                        <p:tgtEl>
                                          <p:spTgt spid="70"/>
                                        </p:tgtEl>
                                        <p:attrNameLst>
                                          <p:attrName>ppt_x</p:attrName>
                                        </p:attrNameLst>
                                      </p:cBhvr>
                                      <p:tavLst>
                                        <p:tav tm="0">
                                          <p:val>
                                            <p:strVal val="#ppt_x"/>
                                          </p:val>
                                        </p:tav>
                                        <p:tav tm="100000">
                                          <p:val>
                                            <p:strVal val="#ppt_x"/>
                                          </p:val>
                                        </p:tav>
                                      </p:tavLst>
                                    </p:anim>
                                    <p:anim calcmode="lin" valueType="num">
                                      <p:cBhvr>
                                        <p:cTn id="116" dur="1000" fill="hold"/>
                                        <p:tgtEl>
                                          <p:spTgt spid="70"/>
                                        </p:tgtEl>
                                        <p:attrNameLst>
                                          <p:attrName>ppt_y</p:attrName>
                                        </p:attrNameLst>
                                      </p:cBhvr>
                                      <p:tavLst>
                                        <p:tav tm="0">
                                          <p:val>
                                            <p:strVal val="#ppt_y+.1"/>
                                          </p:val>
                                        </p:tav>
                                        <p:tav tm="100000">
                                          <p:val>
                                            <p:strVal val="#ppt_y"/>
                                          </p:val>
                                        </p:tav>
                                      </p:tavLst>
                                    </p:anim>
                                  </p:childTnLst>
                                </p:cTn>
                              </p:par>
                              <p:par>
                                <p:cTn id="117" presetID="42" presetClass="entr" presetSubtype="0" fill="hold" nodeType="withEffect">
                                  <p:stCondLst>
                                    <p:cond delay="0"/>
                                  </p:stCondLst>
                                  <p:childTnLst>
                                    <p:set>
                                      <p:cBhvr>
                                        <p:cTn id="118" dur="1" fill="hold">
                                          <p:stCondLst>
                                            <p:cond delay="0"/>
                                          </p:stCondLst>
                                        </p:cTn>
                                        <p:tgtEl>
                                          <p:spTgt spid="23"/>
                                        </p:tgtEl>
                                        <p:attrNameLst>
                                          <p:attrName>style.visibility</p:attrName>
                                        </p:attrNameLst>
                                      </p:cBhvr>
                                      <p:to>
                                        <p:strVal val="visible"/>
                                      </p:to>
                                    </p:set>
                                    <p:animEffect transition="in" filter="fade">
                                      <p:cBhvr>
                                        <p:cTn id="119" dur="1000"/>
                                        <p:tgtEl>
                                          <p:spTgt spid="23"/>
                                        </p:tgtEl>
                                      </p:cBhvr>
                                    </p:animEffect>
                                    <p:anim calcmode="lin" valueType="num">
                                      <p:cBhvr>
                                        <p:cTn id="120" dur="1000" fill="hold"/>
                                        <p:tgtEl>
                                          <p:spTgt spid="23"/>
                                        </p:tgtEl>
                                        <p:attrNameLst>
                                          <p:attrName>ppt_x</p:attrName>
                                        </p:attrNameLst>
                                      </p:cBhvr>
                                      <p:tavLst>
                                        <p:tav tm="0">
                                          <p:val>
                                            <p:strVal val="#ppt_x"/>
                                          </p:val>
                                        </p:tav>
                                        <p:tav tm="100000">
                                          <p:val>
                                            <p:strVal val="#ppt_x"/>
                                          </p:val>
                                        </p:tav>
                                      </p:tavLst>
                                    </p:anim>
                                    <p:anim calcmode="lin" valueType="num">
                                      <p:cBhvr>
                                        <p:cTn id="121" dur="1000" fill="hold"/>
                                        <p:tgtEl>
                                          <p:spTgt spid="23"/>
                                        </p:tgtEl>
                                        <p:attrNameLst>
                                          <p:attrName>ppt_y</p:attrName>
                                        </p:attrNameLst>
                                      </p:cBhvr>
                                      <p:tavLst>
                                        <p:tav tm="0">
                                          <p:val>
                                            <p:strVal val="#ppt_y+.1"/>
                                          </p:val>
                                        </p:tav>
                                        <p:tav tm="100000">
                                          <p:val>
                                            <p:strVal val="#ppt_y"/>
                                          </p:val>
                                        </p:tav>
                                      </p:tavLst>
                                    </p:anim>
                                  </p:childTnLst>
                                </p:cTn>
                              </p:par>
                            </p:childTnLst>
                          </p:cTn>
                        </p:par>
                        <p:par>
                          <p:cTn id="122" fill="hold">
                            <p:stCondLst>
                              <p:cond delay="14000"/>
                            </p:stCondLst>
                            <p:childTnLst>
                              <p:par>
                                <p:cTn id="123" presetID="21" presetClass="entr" presetSubtype="1" fill="hold" grpId="0" nodeType="afterEffect">
                                  <p:stCondLst>
                                    <p:cond delay="0"/>
                                  </p:stCondLst>
                                  <p:childTnLst>
                                    <p:set>
                                      <p:cBhvr>
                                        <p:cTn id="124" dur="1" fill="hold">
                                          <p:stCondLst>
                                            <p:cond delay="0"/>
                                          </p:stCondLst>
                                        </p:cTn>
                                        <p:tgtEl>
                                          <p:spTgt spid="69"/>
                                        </p:tgtEl>
                                        <p:attrNameLst>
                                          <p:attrName>style.visibility</p:attrName>
                                        </p:attrNameLst>
                                      </p:cBhvr>
                                      <p:to>
                                        <p:strVal val="visible"/>
                                      </p:to>
                                    </p:set>
                                    <p:animEffect transition="in" filter="wheel(1)">
                                      <p:cBhvr>
                                        <p:cTn id="125" dur="2000"/>
                                        <p:tgtEl>
                                          <p:spTgt spid="69"/>
                                        </p:tgtEl>
                                      </p:cBhvr>
                                    </p:animEffect>
                                  </p:childTnLst>
                                </p:cTn>
                              </p:par>
                            </p:childTnLst>
                          </p:cTn>
                        </p:par>
                        <p:par>
                          <p:cTn id="126" fill="hold">
                            <p:stCondLst>
                              <p:cond delay="16000"/>
                            </p:stCondLst>
                            <p:childTnLst>
                              <p:par>
                                <p:cTn id="127" presetID="42" presetClass="entr" presetSubtype="0" fill="hold" grpId="0" nodeType="afterEffect">
                                  <p:stCondLst>
                                    <p:cond delay="0"/>
                                  </p:stCondLst>
                                  <p:childTnLst>
                                    <p:set>
                                      <p:cBhvr>
                                        <p:cTn id="128" dur="1" fill="hold">
                                          <p:stCondLst>
                                            <p:cond delay="0"/>
                                          </p:stCondLst>
                                        </p:cTn>
                                        <p:tgtEl>
                                          <p:spTgt spid="73"/>
                                        </p:tgtEl>
                                        <p:attrNameLst>
                                          <p:attrName>style.visibility</p:attrName>
                                        </p:attrNameLst>
                                      </p:cBhvr>
                                      <p:to>
                                        <p:strVal val="visible"/>
                                      </p:to>
                                    </p:set>
                                    <p:animEffect transition="in" filter="fade">
                                      <p:cBhvr>
                                        <p:cTn id="129" dur="1000"/>
                                        <p:tgtEl>
                                          <p:spTgt spid="73"/>
                                        </p:tgtEl>
                                      </p:cBhvr>
                                    </p:animEffect>
                                    <p:anim calcmode="lin" valueType="num">
                                      <p:cBhvr>
                                        <p:cTn id="130" dur="1000" fill="hold"/>
                                        <p:tgtEl>
                                          <p:spTgt spid="73"/>
                                        </p:tgtEl>
                                        <p:attrNameLst>
                                          <p:attrName>ppt_x</p:attrName>
                                        </p:attrNameLst>
                                      </p:cBhvr>
                                      <p:tavLst>
                                        <p:tav tm="0">
                                          <p:val>
                                            <p:strVal val="#ppt_x"/>
                                          </p:val>
                                        </p:tav>
                                        <p:tav tm="100000">
                                          <p:val>
                                            <p:strVal val="#ppt_x"/>
                                          </p:val>
                                        </p:tav>
                                      </p:tavLst>
                                    </p:anim>
                                    <p:anim calcmode="lin" valueType="num">
                                      <p:cBhvr>
                                        <p:cTn id="131" dur="1000" fill="hold"/>
                                        <p:tgtEl>
                                          <p:spTgt spid="7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0" grpId="0" animBg="1"/>
      <p:bldP spid="53" grpId="0" animBg="1"/>
      <p:bldP spid="54" grpId="0" animBg="1"/>
      <p:bldP spid="61" grpId="0" animBg="1"/>
      <p:bldP spid="28" grpId="0" animBg="1"/>
      <p:bldP spid="30" grpId="0" animBg="1"/>
      <p:bldP spid="14" grpId="0" animBg="1"/>
      <p:bldP spid="29" grpId="0"/>
      <p:bldP spid="55" grpId="0" animBg="1"/>
      <p:bldP spid="59" grpId="0"/>
      <p:bldP spid="62" grpId="0" animBg="1"/>
      <p:bldP spid="66" grpId="0"/>
      <p:bldP spid="69" grpId="0" animBg="1"/>
      <p:bldP spid="73" grpId="0"/>
      <p:bldP spid="79"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cxnSp>
        <p:nvCxnSpPr>
          <p:cNvPr id="53" name="Straight Connector 52">
            <a:extLst>
              <a:ext uri="{FF2B5EF4-FFF2-40B4-BE49-F238E27FC236}">
                <a16:creationId xmlns:a16="http://schemas.microsoft.com/office/drawing/2014/main" id="{5253FFE3-81B2-4BAE-8800-34150D3F4577}"/>
              </a:ext>
            </a:extLst>
          </p:cNvPr>
          <p:cNvCxnSpPr>
            <a:cxnSpLocks/>
          </p:cNvCxnSpPr>
          <p:nvPr/>
        </p:nvCxnSpPr>
        <p:spPr>
          <a:xfrm flipH="1">
            <a:off x="575652" y="5235647"/>
            <a:ext cx="10972800" cy="0"/>
          </a:xfrm>
          <a:prstGeom prst="line">
            <a:avLst/>
          </a:prstGeom>
          <a:ln w="25400" cap="rnd">
            <a:solidFill>
              <a:srgbClr val="56595E"/>
            </a:solidFill>
            <a:round/>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4CBEA6F-456F-4D40-9133-1503ED4883CE}"/>
              </a:ext>
            </a:extLst>
          </p:cNvPr>
          <p:cNvCxnSpPr>
            <a:cxnSpLocks/>
          </p:cNvCxnSpPr>
          <p:nvPr/>
        </p:nvCxnSpPr>
        <p:spPr>
          <a:xfrm flipH="1">
            <a:off x="4163595" y="3901440"/>
            <a:ext cx="4672" cy="1280160"/>
          </a:xfrm>
          <a:prstGeom prst="line">
            <a:avLst/>
          </a:prstGeom>
          <a:ln w="25400">
            <a:solidFill>
              <a:srgbClr val="56595E"/>
            </a:solidFill>
          </a:ln>
          <a:effectLst/>
        </p:spPr>
        <p:style>
          <a:lnRef idx="1">
            <a:schemeClr val="accent1"/>
          </a:lnRef>
          <a:fillRef idx="0">
            <a:schemeClr val="accent1"/>
          </a:fillRef>
          <a:effectRef idx="0">
            <a:schemeClr val="accent1"/>
          </a:effectRef>
          <a:fontRef idx="minor">
            <a:schemeClr val="tx1"/>
          </a:fontRef>
        </p:style>
      </p:cxnSp>
      <p:grpSp>
        <p:nvGrpSpPr>
          <p:cNvPr id="37" name="Group 36">
            <a:extLst>
              <a:ext uri="{FF2B5EF4-FFF2-40B4-BE49-F238E27FC236}">
                <a16:creationId xmlns:a16="http://schemas.microsoft.com/office/drawing/2014/main" id="{8B5E34E3-03A0-4FBA-B81A-5BC36E390D8E}"/>
              </a:ext>
            </a:extLst>
          </p:cNvPr>
          <p:cNvGrpSpPr>
            <a:grpSpLocks noChangeAspect="1"/>
          </p:cNvGrpSpPr>
          <p:nvPr/>
        </p:nvGrpSpPr>
        <p:grpSpPr>
          <a:xfrm>
            <a:off x="3749039" y="3017520"/>
            <a:ext cx="914400" cy="914401"/>
            <a:chOff x="5387337" y="1076855"/>
            <a:chExt cx="1417320" cy="1417321"/>
          </a:xfrm>
        </p:grpSpPr>
        <p:sp>
          <p:nvSpPr>
            <p:cNvPr id="38" name="Oval 37">
              <a:extLst>
                <a:ext uri="{FF2B5EF4-FFF2-40B4-BE49-F238E27FC236}">
                  <a16:creationId xmlns:a16="http://schemas.microsoft.com/office/drawing/2014/main" id="{023FAA18-4217-406D-929B-25712EBEDF31}"/>
                </a:ext>
              </a:extLst>
            </p:cNvPr>
            <p:cNvSpPr>
              <a:spLocks noChangeAspect="1"/>
            </p:cNvSpPr>
            <p:nvPr/>
          </p:nvSpPr>
          <p:spPr>
            <a:xfrm>
              <a:off x="5387337" y="1076857"/>
              <a:ext cx="1417320" cy="1417319"/>
            </a:xfrm>
            <a:prstGeom prst="ellipse">
              <a:avLst/>
            </a:prstGeom>
            <a:solidFill>
              <a:srgbClr val="85C40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97616A3-8EE8-4C73-8F18-01CCA2FA2BC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 Box 10">
              <a:extLst>
                <a:ext uri="{FF2B5EF4-FFF2-40B4-BE49-F238E27FC236}">
                  <a16:creationId xmlns:a16="http://schemas.microsoft.com/office/drawing/2014/main" id="{408AAAE7-7051-4E66-8C5C-87222C69853B}"/>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02</a:t>
              </a:r>
            </a:p>
          </p:txBody>
        </p:sp>
      </p:grpSp>
      <p:grpSp>
        <p:nvGrpSpPr>
          <p:cNvPr id="29" name="Group 349">
            <a:extLst>
              <a:ext uri="{FF2B5EF4-FFF2-40B4-BE49-F238E27FC236}">
                <a16:creationId xmlns:a16="http://schemas.microsoft.com/office/drawing/2014/main" id="{B2322741-F34E-4112-AECA-1C830289EAAF}"/>
              </a:ext>
            </a:extLst>
          </p:cNvPr>
          <p:cNvGrpSpPr>
            <a:grpSpLocks noChangeAspect="1"/>
          </p:cNvGrpSpPr>
          <p:nvPr/>
        </p:nvGrpSpPr>
        <p:grpSpPr>
          <a:xfrm>
            <a:off x="4007467" y="3175816"/>
            <a:ext cx="361868" cy="365760"/>
            <a:chOff x="2163763" y="2366963"/>
            <a:chExt cx="442913" cy="447676"/>
          </a:xfrm>
          <a:solidFill>
            <a:srgbClr val="3B3B3B"/>
          </a:solidFill>
        </p:grpSpPr>
        <p:sp>
          <p:nvSpPr>
            <p:cNvPr id="30" name="Freeform 312">
              <a:extLst>
                <a:ext uri="{FF2B5EF4-FFF2-40B4-BE49-F238E27FC236}">
                  <a16:creationId xmlns:a16="http://schemas.microsoft.com/office/drawing/2014/main" id="{CB485DFD-6703-411B-ADC0-75F8068B2A29}"/>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313">
              <a:extLst>
                <a:ext uri="{FF2B5EF4-FFF2-40B4-BE49-F238E27FC236}">
                  <a16:creationId xmlns:a16="http://schemas.microsoft.com/office/drawing/2014/main" id="{07B245E3-C484-4494-8A32-5A00501CF52B}"/>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314">
              <a:extLst>
                <a:ext uri="{FF2B5EF4-FFF2-40B4-BE49-F238E27FC236}">
                  <a16:creationId xmlns:a16="http://schemas.microsoft.com/office/drawing/2014/main" id="{E1E93822-691F-4358-8128-262DB1A33ACE}"/>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315">
              <a:extLst>
                <a:ext uri="{FF2B5EF4-FFF2-40B4-BE49-F238E27FC236}">
                  <a16:creationId xmlns:a16="http://schemas.microsoft.com/office/drawing/2014/main" id="{44069D44-C296-4495-8FCF-32B2F56E1AB2}"/>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a:extLst>
              <a:ext uri="{FF2B5EF4-FFF2-40B4-BE49-F238E27FC236}">
                <a16:creationId xmlns:a16="http://schemas.microsoft.com/office/drawing/2014/main" id="{F2931807-C89F-43EA-83E9-CC3C1CBABCBF}"/>
              </a:ext>
            </a:extLst>
          </p:cNvPr>
          <p:cNvGrpSpPr>
            <a:grpSpLocks noChangeAspect="1"/>
          </p:cNvGrpSpPr>
          <p:nvPr/>
        </p:nvGrpSpPr>
        <p:grpSpPr>
          <a:xfrm>
            <a:off x="4072155" y="5138928"/>
            <a:ext cx="182880" cy="182880"/>
            <a:chOff x="838200" y="3322320"/>
            <a:chExt cx="1554480" cy="1554480"/>
          </a:xfrm>
          <a:effectLst/>
        </p:grpSpPr>
        <p:sp>
          <p:nvSpPr>
            <p:cNvPr id="60" name="Oval 59">
              <a:extLst>
                <a:ext uri="{FF2B5EF4-FFF2-40B4-BE49-F238E27FC236}">
                  <a16:creationId xmlns:a16="http://schemas.microsoft.com/office/drawing/2014/main" id="{900385C4-CF21-4C7B-A4C3-CDA75DF7E226}"/>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Oval 60">
              <a:extLst>
                <a:ext uri="{FF2B5EF4-FFF2-40B4-BE49-F238E27FC236}">
                  <a16:creationId xmlns:a16="http://schemas.microsoft.com/office/drawing/2014/main" id="{2DC31299-F624-44E8-9B0F-8FBAB3DA5C09}"/>
                </a:ext>
              </a:extLst>
            </p:cNvPr>
            <p:cNvSpPr>
              <a:spLocks noChangeAspect="1"/>
            </p:cNvSpPr>
            <p:nvPr/>
          </p:nvSpPr>
          <p:spPr>
            <a:xfrm>
              <a:off x="926041" y="3413424"/>
              <a:ext cx="1371600" cy="1371600"/>
            </a:xfrm>
            <a:prstGeom prst="ellipse">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2" name="Straight Connector 61">
            <a:extLst>
              <a:ext uri="{FF2B5EF4-FFF2-40B4-BE49-F238E27FC236}">
                <a16:creationId xmlns:a16="http://schemas.microsoft.com/office/drawing/2014/main" id="{563EF1D1-5A35-4ED1-BED1-14CFDA26B046}"/>
              </a:ext>
            </a:extLst>
          </p:cNvPr>
          <p:cNvCxnSpPr>
            <a:cxnSpLocks/>
          </p:cNvCxnSpPr>
          <p:nvPr/>
        </p:nvCxnSpPr>
        <p:spPr>
          <a:xfrm flipH="1">
            <a:off x="6305843" y="3276600"/>
            <a:ext cx="4672" cy="2011680"/>
          </a:xfrm>
          <a:prstGeom prst="line">
            <a:avLst/>
          </a:prstGeom>
          <a:ln w="25400">
            <a:solidFill>
              <a:srgbClr val="56595E"/>
            </a:solidFill>
          </a:ln>
          <a:effectLst/>
        </p:spPr>
        <p:style>
          <a:lnRef idx="1">
            <a:schemeClr val="accent1"/>
          </a:lnRef>
          <a:fillRef idx="0">
            <a:schemeClr val="accent1"/>
          </a:fillRef>
          <a:effectRef idx="0">
            <a:schemeClr val="accent1"/>
          </a:effectRef>
          <a:fontRef idx="minor">
            <a:schemeClr val="tx1"/>
          </a:fontRef>
        </p:style>
      </p:cxnSp>
      <p:grpSp>
        <p:nvGrpSpPr>
          <p:cNvPr id="41" name="Group 40">
            <a:extLst>
              <a:ext uri="{FF2B5EF4-FFF2-40B4-BE49-F238E27FC236}">
                <a16:creationId xmlns:a16="http://schemas.microsoft.com/office/drawing/2014/main" id="{3036F687-4E6D-4FB7-88B6-5F43F416E5F6}"/>
              </a:ext>
            </a:extLst>
          </p:cNvPr>
          <p:cNvGrpSpPr>
            <a:grpSpLocks noChangeAspect="1"/>
          </p:cNvGrpSpPr>
          <p:nvPr/>
        </p:nvGrpSpPr>
        <p:grpSpPr>
          <a:xfrm>
            <a:off x="5852160" y="2377440"/>
            <a:ext cx="914400" cy="914401"/>
            <a:chOff x="5387339" y="1076855"/>
            <a:chExt cx="1417320" cy="1417321"/>
          </a:xfrm>
        </p:grpSpPr>
        <p:sp>
          <p:nvSpPr>
            <p:cNvPr id="42" name="Oval 41">
              <a:extLst>
                <a:ext uri="{FF2B5EF4-FFF2-40B4-BE49-F238E27FC236}">
                  <a16:creationId xmlns:a16="http://schemas.microsoft.com/office/drawing/2014/main" id="{476F7D57-E92A-4124-9C40-223A2825143A}"/>
                </a:ext>
              </a:extLst>
            </p:cNvPr>
            <p:cNvSpPr>
              <a:spLocks noChangeAspect="1"/>
            </p:cNvSpPr>
            <p:nvPr/>
          </p:nvSpPr>
          <p:spPr>
            <a:xfrm>
              <a:off x="5387339" y="1076856"/>
              <a:ext cx="1417320" cy="1417320"/>
            </a:xfrm>
            <a:prstGeom prst="ellipse">
              <a:avLst/>
            </a:prstGeom>
            <a:solidFill>
              <a:srgbClr val="3EB8C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22FFD6C-29AE-4445-A26E-04578DED0CFF}"/>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Box 10">
              <a:extLst>
                <a:ext uri="{FF2B5EF4-FFF2-40B4-BE49-F238E27FC236}">
                  <a16:creationId xmlns:a16="http://schemas.microsoft.com/office/drawing/2014/main" id="{974B8BC2-14FC-4229-BA45-7E87FB8416C6}"/>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03</a:t>
              </a:r>
            </a:p>
          </p:txBody>
        </p:sp>
      </p:grpSp>
      <p:grpSp>
        <p:nvGrpSpPr>
          <p:cNvPr id="24" name="Group 23">
            <a:extLst>
              <a:ext uri="{FF2B5EF4-FFF2-40B4-BE49-F238E27FC236}">
                <a16:creationId xmlns:a16="http://schemas.microsoft.com/office/drawing/2014/main" id="{B9089116-6F7F-4295-9570-BFD2CFAD8146}"/>
              </a:ext>
            </a:extLst>
          </p:cNvPr>
          <p:cNvGrpSpPr>
            <a:grpSpLocks noChangeAspect="1"/>
          </p:cNvGrpSpPr>
          <p:nvPr/>
        </p:nvGrpSpPr>
        <p:grpSpPr>
          <a:xfrm>
            <a:off x="6123559" y="2556067"/>
            <a:ext cx="398273" cy="365760"/>
            <a:chOff x="2828925" y="2020888"/>
            <a:chExt cx="311151" cy="285750"/>
          </a:xfrm>
          <a:solidFill>
            <a:srgbClr val="3B3B3B"/>
          </a:solidFill>
        </p:grpSpPr>
        <p:sp>
          <p:nvSpPr>
            <p:cNvPr id="25" name="Freeform 5">
              <a:extLst>
                <a:ext uri="{FF2B5EF4-FFF2-40B4-BE49-F238E27FC236}">
                  <a16:creationId xmlns:a16="http://schemas.microsoft.com/office/drawing/2014/main" id="{C8A0A0B7-84B6-4D92-8C65-C45ED3F23C66}"/>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
              <a:extLst>
                <a:ext uri="{FF2B5EF4-FFF2-40B4-BE49-F238E27FC236}">
                  <a16:creationId xmlns:a16="http://schemas.microsoft.com/office/drawing/2014/main" id="{31BDD259-DB68-4830-83BC-3595154A4CE9}"/>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Oval 7">
              <a:extLst>
                <a:ext uri="{FF2B5EF4-FFF2-40B4-BE49-F238E27FC236}">
                  <a16:creationId xmlns:a16="http://schemas.microsoft.com/office/drawing/2014/main" id="{5CF054CB-DA17-432B-9101-6AA39BC296AE}"/>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8">
              <a:extLst>
                <a:ext uri="{FF2B5EF4-FFF2-40B4-BE49-F238E27FC236}">
                  <a16:creationId xmlns:a16="http://schemas.microsoft.com/office/drawing/2014/main" id="{A1437862-4E3C-4FAA-A491-972ACDC9A7D5}"/>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3" name="Group 62">
            <a:extLst>
              <a:ext uri="{FF2B5EF4-FFF2-40B4-BE49-F238E27FC236}">
                <a16:creationId xmlns:a16="http://schemas.microsoft.com/office/drawing/2014/main" id="{0225FBC3-068A-4EB0-9A30-E0EC46625E06}"/>
              </a:ext>
            </a:extLst>
          </p:cNvPr>
          <p:cNvGrpSpPr>
            <a:grpSpLocks noChangeAspect="1"/>
          </p:cNvGrpSpPr>
          <p:nvPr/>
        </p:nvGrpSpPr>
        <p:grpSpPr>
          <a:xfrm>
            <a:off x="6214403" y="5138928"/>
            <a:ext cx="182880" cy="182880"/>
            <a:chOff x="838200" y="3322320"/>
            <a:chExt cx="1554480" cy="1554480"/>
          </a:xfrm>
          <a:effectLst/>
        </p:grpSpPr>
        <p:sp>
          <p:nvSpPr>
            <p:cNvPr id="64" name="Oval 63">
              <a:extLst>
                <a:ext uri="{FF2B5EF4-FFF2-40B4-BE49-F238E27FC236}">
                  <a16:creationId xmlns:a16="http://schemas.microsoft.com/office/drawing/2014/main" id="{41379A82-4FD1-498D-B540-3D6B781797EB}"/>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Oval 64">
              <a:extLst>
                <a:ext uri="{FF2B5EF4-FFF2-40B4-BE49-F238E27FC236}">
                  <a16:creationId xmlns:a16="http://schemas.microsoft.com/office/drawing/2014/main" id="{3039F175-FD09-4051-AC95-9214F5B3ED7F}"/>
                </a:ext>
              </a:extLst>
            </p:cNvPr>
            <p:cNvSpPr>
              <a:spLocks noChangeAspect="1"/>
            </p:cNvSpPr>
            <p:nvPr/>
          </p:nvSpPr>
          <p:spPr>
            <a:xfrm>
              <a:off x="926041" y="3413424"/>
              <a:ext cx="1371600" cy="1371600"/>
            </a:xfrm>
            <a:prstGeom prst="ellipse">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6" name="Straight Connector 65">
            <a:extLst>
              <a:ext uri="{FF2B5EF4-FFF2-40B4-BE49-F238E27FC236}">
                <a16:creationId xmlns:a16="http://schemas.microsoft.com/office/drawing/2014/main" id="{6B82D4A5-A295-4B53-81A8-227038EFCE4C}"/>
              </a:ext>
            </a:extLst>
          </p:cNvPr>
          <p:cNvCxnSpPr>
            <a:cxnSpLocks/>
          </p:cNvCxnSpPr>
          <p:nvPr/>
        </p:nvCxnSpPr>
        <p:spPr>
          <a:xfrm flipH="1">
            <a:off x="8448978" y="2590800"/>
            <a:ext cx="4672" cy="2560320"/>
          </a:xfrm>
          <a:prstGeom prst="line">
            <a:avLst/>
          </a:prstGeom>
          <a:ln w="25400">
            <a:solidFill>
              <a:srgbClr val="56595E"/>
            </a:solidFill>
          </a:ln>
          <a:effectLst/>
        </p:spPr>
        <p:style>
          <a:lnRef idx="1">
            <a:schemeClr val="accent1"/>
          </a:lnRef>
          <a:fillRef idx="0">
            <a:schemeClr val="accent1"/>
          </a:fillRef>
          <a:effectRef idx="0">
            <a:schemeClr val="accent1"/>
          </a:effectRef>
          <a:fontRef idx="minor">
            <a:schemeClr val="tx1"/>
          </a:fontRef>
        </p:style>
      </p:cxnSp>
      <p:grpSp>
        <p:nvGrpSpPr>
          <p:cNvPr id="45" name="Group 44">
            <a:extLst>
              <a:ext uri="{FF2B5EF4-FFF2-40B4-BE49-F238E27FC236}">
                <a16:creationId xmlns:a16="http://schemas.microsoft.com/office/drawing/2014/main" id="{1F46BC97-256F-46AF-A1BE-3652FA73CBF4}"/>
              </a:ext>
            </a:extLst>
          </p:cNvPr>
          <p:cNvGrpSpPr>
            <a:grpSpLocks noChangeAspect="1"/>
          </p:cNvGrpSpPr>
          <p:nvPr/>
        </p:nvGrpSpPr>
        <p:grpSpPr>
          <a:xfrm>
            <a:off x="8001000" y="1737360"/>
            <a:ext cx="914400" cy="914401"/>
            <a:chOff x="5387339" y="1076855"/>
            <a:chExt cx="1417320" cy="1417321"/>
          </a:xfrm>
        </p:grpSpPr>
        <p:sp>
          <p:nvSpPr>
            <p:cNvPr id="46" name="Oval 45">
              <a:extLst>
                <a:ext uri="{FF2B5EF4-FFF2-40B4-BE49-F238E27FC236}">
                  <a16:creationId xmlns:a16="http://schemas.microsoft.com/office/drawing/2014/main" id="{4B0C7CA6-4EFB-4DF7-BC84-7C60EA77E405}"/>
                </a:ext>
              </a:extLst>
            </p:cNvPr>
            <p:cNvSpPr>
              <a:spLocks noChangeAspect="1"/>
            </p:cNvSpPr>
            <p:nvPr/>
          </p:nvSpPr>
          <p:spPr>
            <a:xfrm>
              <a:off x="5387339" y="1076856"/>
              <a:ext cx="1417320" cy="1417320"/>
            </a:xfrm>
            <a:prstGeom prst="ellipse">
              <a:avLst/>
            </a:prstGeom>
            <a:solidFill>
              <a:srgbClr val="FFA80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5092BC52-E688-4C3C-B5FB-B5FD4DDD521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 Box 10">
              <a:extLst>
                <a:ext uri="{FF2B5EF4-FFF2-40B4-BE49-F238E27FC236}">
                  <a16:creationId xmlns:a16="http://schemas.microsoft.com/office/drawing/2014/main" id="{6D8FD441-B52F-4D75-89A9-BEA8F0DA6520}"/>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04</a:t>
              </a:r>
            </a:p>
          </p:txBody>
        </p:sp>
      </p:grpSp>
      <p:sp>
        <p:nvSpPr>
          <p:cNvPr id="35" name="Freeform 223">
            <a:extLst>
              <a:ext uri="{FF2B5EF4-FFF2-40B4-BE49-F238E27FC236}">
                <a16:creationId xmlns:a16="http://schemas.microsoft.com/office/drawing/2014/main" id="{2A55F31A-D54F-4F49-8333-770FA72BC451}"/>
              </a:ext>
            </a:extLst>
          </p:cNvPr>
          <p:cNvSpPr>
            <a:spLocks noChangeAspect="1" noEditPoints="1"/>
          </p:cNvSpPr>
          <p:nvPr/>
        </p:nvSpPr>
        <p:spPr bwMode="auto">
          <a:xfrm>
            <a:off x="8256629" y="1904475"/>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7" name="Group 66">
            <a:extLst>
              <a:ext uri="{FF2B5EF4-FFF2-40B4-BE49-F238E27FC236}">
                <a16:creationId xmlns:a16="http://schemas.microsoft.com/office/drawing/2014/main" id="{C03D9E49-DC4E-4825-A53A-FD6A56D1949B}"/>
              </a:ext>
            </a:extLst>
          </p:cNvPr>
          <p:cNvGrpSpPr>
            <a:grpSpLocks noChangeAspect="1"/>
          </p:cNvGrpSpPr>
          <p:nvPr/>
        </p:nvGrpSpPr>
        <p:grpSpPr>
          <a:xfrm>
            <a:off x="8357538" y="5138928"/>
            <a:ext cx="182880" cy="182880"/>
            <a:chOff x="838200" y="3322320"/>
            <a:chExt cx="1554480" cy="1554480"/>
          </a:xfrm>
          <a:effectLst/>
        </p:grpSpPr>
        <p:sp>
          <p:nvSpPr>
            <p:cNvPr id="68" name="Oval 67">
              <a:extLst>
                <a:ext uri="{FF2B5EF4-FFF2-40B4-BE49-F238E27FC236}">
                  <a16:creationId xmlns:a16="http://schemas.microsoft.com/office/drawing/2014/main" id="{142BD646-1E70-4659-B304-CB1A3DA7E6E5}"/>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4386CF04-9E14-4775-ADB7-02B5D5E0DD4A}"/>
                </a:ext>
              </a:extLst>
            </p:cNvPr>
            <p:cNvSpPr>
              <a:spLocks noChangeAspect="1"/>
            </p:cNvSpPr>
            <p:nvPr/>
          </p:nvSpPr>
          <p:spPr>
            <a:xfrm>
              <a:off x="926041" y="3413424"/>
              <a:ext cx="1371600" cy="1371600"/>
            </a:xfrm>
            <a:prstGeom prst="ellipse">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70" name="Straight Connector 69">
            <a:extLst>
              <a:ext uri="{FF2B5EF4-FFF2-40B4-BE49-F238E27FC236}">
                <a16:creationId xmlns:a16="http://schemas.microsoft.com/office/drawing/2014/main" id="{635B8197-83B7-45E1-A784-E9DF983C40C2}"/>
              </a:ext>
            </a:extLst>
          </p:cNvPr>
          <p:cNvCxnSpPr>
            <a:cxnSpLocks/>
          </p:cNvCxnSpPr>
          <p:nvPr/>
        </p:nvCxnSpPr>
        <p:spPr>
          <a:xfrm flipH="1">
            <a:off x="10590621" y="1981200"/>
            <a:ext cx="4672" cy="3200400"/>
          </a:xfrm>
          <a:prstGeom prst="line">
            <a:avLst/>
          </a:prstGeom>
          <a:ln w="25400">
            <a:solidFill>
              <a:srgbClr val="56595E"/>
            </a:solidFill>
          </a:ln>
          <a:effectLst/>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1CB395DC-D654-45C9-B65E-7EF72C294EBE}"/>
              </a:ext>
            </a:extLst>
          </p:cNvPr>
          <p:cNvGrpSpPr>
            <a:grpSpLocks noChangeAspect="1"/>
          </p:cNvGrpSpPr>
          <p:nvPr/>
        </p:nvGrpSpPr>
        <p:grpSpPr>
          <a:xfrm>
            <a:off x="10134600" y="1097280"/>
            <a:ext cx="914400" cy="914401"/>
            <a:chOff x="5387339" y="1076855"/>
            <a:chExt cx="1417320" cy="1417321"/>
          </a:xfrm>
        </p:grpSpPr>
        <p:sp>
          <p:nvSpPr>
            <p:cNvPr id="50" name="Oval 49">
              <a:extLst>
                <a:ext uri="{FF2B5EF4-FFF2-40B4-BE49-F238E27FC236}">
                  <a16:creationId xmlns:a16="http://schemas.microsoft.com/office/drawing/2014/main" id="{EDBAEBC7-0BD4-4488-8AE8-D845B46C1E33}"/>
                </a:ext>
              </a:extLst>
            </p:cNvPr>
            <p:cNvSpPr>
              <a:spLocks noChangeAspect="1"/>
            </p:cNvSpPr>
            <p:nvPr/>
          </p:nvSpPr>
          <p:spPr>
            <a:xfrm>
              <a:off x="5387339" y="1076856"/>
              <a:ext cx="1417320" cy="1417320"/>
            </a:xfrm>
            <a:prstGeom prst="ellipse">
              <a:avLst/>
            </a:prstGeom>
            <a:solidFill>
              <a:srgbClr val="01AA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Freeform: Shape 50">
              <a:extLst>
                <a:ext uri="{FF2B5EF4-FFF2-40B4-BE49-F238E27FC236}">
                  <a16:creationId xmlns:a16="http://schemas.microsoft.com/office/drawing/2014/main" id="{7382B469-671F-4D0B-81F6-AA1D606D069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Text Box 10">
              <a:extLst>
                <a:ext uri="{FF2B5EF4-FFF2-40B4-BE49-F238E27FC236}">
                  <a16:creationId xmlns:a16="http://schemas.microsoft.com/office/drawing/2014/main" id="{0EA5457A-0AE1-406C-9AA4-6D2422B0B712}"/>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05</a:t>
              </a:r>
            </a:p>
          </p:txBody>
        </p:sp>
      </p:grpSp>
      <p:sp>
        <p:nvSpPr>
          <p:cNvPr id="36" name="Freeform 131">
            <a:extLst>
              <a:ext uri="{FF2B5EF4-FFF2-40B4-BE49-F238E27FC236}">
                <a16:creationId xmlns:a16="http://schemas.microsoft.com/office/drawing/2014/main" id="{7D2236D2-D01E-4312-ABC7-0C3138C13409}"/>
              </a:ext>
            </a:extLst>
          </p:cNvPr>
          <p:cNvSpPr>
            <a:spLocks noChangeAspect="1" noEditPoints="1"/>
          </p:cNvSpPr>
          <p:nvPr/>
        </p:nvSpPr>
        <p:spPr bwMode="auto">
          <a:xfrm>
            <a:off x="10390229" y="126439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71" name="Group 70">
            <a:extLst>
              <a:ext uri="{FF2B5EF4-FFF2-40B4-BE49-F238E27FC236}">
                <a16:creationId xmlns:a16="http://schemas.microsoft.com/office/drawing/2014/main" id="{52C458FA-3879-4552-A279-39A3D2B631A4}"/>
              </a:ext>
            </a:extLst>
          </p:cNvPr>
          <p:cNvGrpSpPr>
            <a:grpSpLocks noChangeAspect="1"/>
          </p:cNvGrpSpPr>
          <p:nvPr/>
        </p:nvGrpSpPr>
        <p:grpSpPr>
          <a:xfrm>
            <a:off x="10499181" y="5138928"/>
            <a:ext cx="182880" cy="182880"/>
            <a:chOff x="838200" y="3322320"/>
            <a:chExt cx="1554480" cy="1554480"/>
          </a:xfrm>
          <a:effectLst/>
        </p:grpSpPr>
        <p:sp>
          <p:nvSpPr>
            <p:cNvPr id="72" name="Oval 71">
              <a:extLst>
                <a:ext uri="{FF2B5EF4-FFF2-40B4-BE49-F238E27FC236}">
                  <a16:creationId xmlns:a16="http://schemas.microsoft.com/office/drawing/2014/main" id="{F167EABD-E095-48DD-912B-40C515E0FC4C}"/>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val 72">
              <a:extLst>
                <a:ext uri="{FF2B5EF4-FFF2-40B4-BE49-F238E27FC236}">
                  <a16:creationId xmlns:a16="http://schemas.microsoft.com/office/drawing/2014/main" id="{56899BA0-5867-4545-9516-50F634444EF6}"/>
                </a:ext>
              </a:extLst>
            </p:cNvPr>
            <p:cNvSpPr>
              <a:spLocks noChangeAspect="1"/>
            </p:cNvSpPr>
            <p:nvPr/>
          </p:nvSpPr>
          <p:spPr>
            <a:xfrm>
              <a:off x="926041" y="3413424"/>
              <a:ext cx="1371600" cy="1371600"/>
            </a:xfrm>
            <a:prstGeom prst="ellipse">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A9EC9C6A-8C53-4C09-96C1-87CEFF88D84F}"/>
              </a:ext>
            </a:extLst>
          </p:cNvPr>
          <p:cNvCxnSpPr>
            <a:cxnSpLocks/>
          </p:cNvCxnSpPr>
          <p:nvPr/>
        </p:nvCxnSpPr>
        <p:spPr>
          <a:xfrm flipH="1">
            <a:off x="2069327" y="3352800"/>
            <a:ext cx="4672" cy="1920240"/>
          </a:xfrm>
          <a:prstGeom prst="line">
            <a:avLst/>
          </a:prstGeom>
          <a:ln w="25400">
            <a:solidFill>
              <a:srgbClr val="56595E"/>
            </a:solidFill>
          </a:ln>
          <a:effectLst/>
        </p:spPr>
        <p:style>
          <a:lnRef idx="1">
            <a:schemeClr val="accent1"/>
          </a:lnRef>
          <a:fillRef idx="0">
            <a:schemeClr val="accent1"/>
          </a:fillRef>
          <a:effectRef idx="0">
            <a:schemeClr val="accent1"/>
          </a:effectRef>
          <a:fontRef idx="minor">
            <a:schemeClr val="tx1"/>
          </a:fontRef>
        </p:style>
      </p:cxnSp>
      <p:grpSp>
        <p:nvGrpSpPr>
          <p:cNvPr id="55" name="Group 54">
            <a:extLst>
              <a:ext uri="{FF2B5EF4-FFF2-40B4-BE49-F238E27FC236}">
                <a16:creationId xmlns:a16="http://schemas.microsoft.com/office/drawing/2014/main" id="{BB688DD4-1619-4568-ACCB-3BD7098535B1}"/>
              </a:ext>
            </a:extLst>
          </p:cNvPr>
          <p:cNvGrpSpPr>
            <a:grpSpLocks noChangeAspect="1"/>
          </p:cNvGrpSpPr>
          <p:nvPr/>
        </p:nvGrpSpPr>
        <p:grpSpPr>
          <a:xfrm>
            <a:off x="1977887" y="5138928"/>
            <a:ext cx="182880" cy="182880"/>
            <a:chOff x="838200" y="3322320"/>
            <a:chExt cx="1554480" cy="1554480"/>
          </a:xfrm>
          <a:effectLst/>
        </p:grpSpPr>
        <p:sp>
          <p:nvSpPr>
            <p:cNvPr id="56" name="Oval 55">
              <a:extLst>
                <a:ext uri="{FF2B5EF4-FFF2-40B4-BE49-F238E27FC236}">
                  <a16:creationId xmlns:a16="http://schemas.microsoft.com/office/drawing/2014/main" id="{D90B18F6-D9D8-4850-AF67-15F5DB2E76B3}"/>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56">
              <a:extLst>
                <a:ext uri="{FF2B5EF4-FFF2-40B4-BE49-F238E27FC236}">
                  <a16:creationId xmlns:a16="http://schemas.microsoft.com/office/drawing/2014/main" id="{A5FD6916-6C7E-4A5C-BF82-DBA6805C5108}"/>
                </a:ext>
              </a:extLst>
            </p:cNvPr>
            <p:cNvSpPr>
              <a:spLocks noChangeAspect="1"/>
            </p:cNvSpPr>
            <p:nvPr/>
          </p:nvSpPr>
          <p:spPr>
            <a:xfrm>
              <a:off x="926041" y="3413424"/>
              <a:ext cx="1371600" cy="1371600"/>
            </a:xfrm>
            <a:prstGeom prst="ellipse">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37663121-B374-4F97-97C4-FCEED41B5F5E}"/>
              </a:ext>
            </a:extLst>
          </p:cNvPr>
          <p:cNvGrpSpPr>
            <a:grpSpLocks noChangeAspect="1"/>
          </p:cNvGrpSpPr>
          <p:nvPr/>
        </p:nvGrpSpPr>
        <p:grpSpPr>
          <a:xfrm>
            <a:off x="1645920" y="2468880"/>
            <a:ext cx="914400" cy="914401"/>
            <a:chOff x="5387339" y="1076855"/>
            <a:chExt cx="1417320" cy="1417321"/>
          </a:xfrm>
        </p:grpSpPr>
        <p:sp>
          <p:nvSpPr>
            <p:cNvPr id="3" name="Oval 2">
              <a:extLst>
                <a:ext uri="{FF2B5EF4-FFF2-40B4-BE49-F238E27FC236}">
                  <a16:creationId xmlns:a16="http://schemas.microsoft.com/office/drawing/2014/main" id="{765B04C2-DEC7-4462-9C8B-9F56A2DB4D55}"/>
                </a:ext>
              </a:extLst>
            </p:cNvPr>
            <p:cNvSpPr>
              <a:spLocks noChangeAspect="1"/>
            </p:cNvSpPr>
            <p:nvPr/>
          </p:nvSpPr>
          <p:spPr>
            <a:xfrm>
              <a:off x="5387339" y="1076856"/>
              <a:ext cx="1417320" cy="1417320"/>
            </a:xfrm>
            <a:prstGeom prst="ellipse">
              <a:avLst/>
            </a:prstGeom>
            <a:solidFill>
              <a:srgbClr val="FF2B2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reeform: Shape 8">
              <a:extLst>
                <a:ext uri="{FF2B5EF4-FFF2-40B4-BE49-F238E27FC236}">
                  <a16:creationId xmlns:a16="http://schemas.microsoft.com/office/drawing/2014/main" id="{8DF289CE-BC72-4A0C-BFA7-81BB18DD3C7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Text Box 10">
              <a:extLst>
                <a:ext uri="{FF2B5EF4-FFF2-40B4-BE49-F238E27FC236}">
                  <a16:creationId xmlns:a16="http://schemas.microsoft.com/office/drawing/2014/main" id="{5FFAB7F1-CC3B-40B7-9550-2CF5491E092E}"/>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01</a:t>
              </a:r>
            </a:p>
          </p:txBody>
        </p:sp>
      </p:grpSp>
      <p:sp>
        <p:nvSpPr>
          <p:cNvPr id="22" name="Freeform 101">
            <a:extLst>
              <a:ext uri="{FF2B5EF4-FFF2-40B4-BE49-F238E27FC236}">
                <a16:creationId xmlns:a16="http://schemas.microsoft.com/office/drawing/2014/main" id="{CCD1A1E1-5C05-4657-8644-AF66593249D9}"/>
              </a:ext>
            </a:extLst>
          </p:cNvPr>
          <p:cNvSpPr>
            <a:spLocks noChangeAspect="1" noEditPoints="1"/>
          </p:cNvSpPr>
          <p:nvPr/>
        </p:nvSpPr>
        <p:spPr bwMode="auto">
          <a:xfrm>
            <a:off x="1887534" y="2625103"/>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TextBox 73">
            <a:extLst>
              <a:ext uri="{FF2B5EF4-FFF2-40B4-BE49-F238E27FC236}">
                <a16:creationId xmlns:a16="http://schemas.microsoft.com/office/drawing/2014/main" id="{FF51A2EC-5D93-400E-91C4-28F50DE90AFD}"/>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75" name="TextBox 74">
            <a:extLst>
              <a:ext uri="{FF2B5EF4-FFF2-40B4-BE49-F238E27FC236}">
                <a16:creationId xmlns:a16="http://schemas.microsoft.com/office/drawing/2014/main" id="{061119E6-5025-4E87-90D2-67530CDF3452}"/>
              </a:ext>
            </a:extLst>
          </p:cNvPr>
          <p:cNvSpPr txBox="1"/>
          <p:nvPr/>
        </p:nvSpPr>
        <p:spPr>
          <a:xfrm>
            <a:off x="2434742" y="3648716"/>
            <a:ext cx="1884448" cy="1615827"/>
          </a:xfrm>
          <a:prstGeom prst="rect">
            <a:avLst/>
          </a:prstGeom>
          <a:noFill/>
        </p:spPr>
        <p:txBody>
          <a:bodyPr wrap="square" rtlCol="0">
            <a:spAutoFit/>
          </a:bodyPr>
          <a:lstStyle/>
          <a:p>
            <a:r>
              <a:rPr lang="en-US" sz="1300" dirty="0">
                <a:solidFill>
                  <a:srgbClr val="464646"/>
                </a:solidFill>
                <a:latin typeface="Bernard MT Condensed" panose="02050806060905020404" pitchFamily="18" charset="0"/>
              </a:rPr>
              <a:t>LOREM IPSUM 02</a:t>
            </a:r>
          </a:p>
          <a:p>
            <a:endParaRPr lang="en-US" sz="400" dirty="0">
              <a:solidFill>
                <a:srgbClr val="464646"/>
              </a:solidFill>
              <a:latin typeface="Bernard MT Condensed" panose="02050806060905020404" pitchFamily="18" charset="0"/>
            </a:endParaRP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endParaRPr lang="en-US" sz="1200" dirty="0">
              <a:solidFill>
                <a:srgbClr val="464646"/>
              </a:solidFill>
              <a:latin typeface="Candara" panose="020E0502030303020204" pitchFamily="34" charset="0"/>
            </a:endParaRPr>
          </a:p>
        </p:txBody>
      </p:sp>
      <p:sp>
        <p:nvSpPr>
          <p:cNvPr id="76" name="TextBox 75">
            <a:extLst>
              <a:ext uri="{FF2B5EF4-FFF2-40B4-BE49-F238E27FC236}">
                <a16:creationId xmlns:a16="http://schemas.microsoft.com/office/drawing/2014/main" id="{CC83AB6C-380C-4E66-8A29-F3A2C9860892}"/>
              </a:ext>
            </a:extLst>
          </p:cNvPr>
          <p:cNvSpPr txBox="1"/>
          <p:nvPr/>
        </p:nvSpPr>
        <p:spPr>
          <a:xfrm>
            <a:off x="456314" y="3062992"/>
            <a:ext cx="1884448" cy="1615827"/>
          </a:xfrm>
          <a:prstGeom prst="rect">
            <a:avLst/>
          </a:prstGeom>
          <a:noFill/>
        </p:spPr>
        <p:txBody>
          <a:bodyPr wrap="square" rtlCol="0">
            <a:spAutoFit/>
          </a:bodyPr>
          <a:lstStyle/>
          <a:p>
            <a:r>
              <a:rPr lang="en-US" sz="1300" dirty="0">
                <a:solidFill>
                  <a:srgbClr val="464646"/>
                </a:solidFill>
                <a:latin typeface="Bernard MT Condensed" panose="02050806060905020404" pitchFamily="18" charset="0"/>
              </a:rPr>
              <a:t>LOREM IPSUM 01</a:t>
            </a:r>
          </a:p>
          <a:p>
            <a:endParaRPr lang="en-US" sz="400" dirty="0">
              <a:solidFill>
                <a:srgbClr val="464646"/>
              </a:solidFill>
              <a:latin typeface="Bernard MT Condensed" panose="02050806060905020404" pitchFamily="18" charset="0"/>
            </a:endParaRP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endParaRPr lang="en-US" sz="1200" dirty="0">
              <a:solidFill>
                <a:srgbClr val="464646"/>
              </a:solidFill>
              <a:latin typeface="Candara" panose="020E0502030303020204" pitchFamily="34" charset="0"/>
            </a:endParaRPr>
          </a:p>
        </p:txBody>
      </p:sp>
      <p:sp>
        <p:nvSpPr>
          <p:cNvPr id="77" name="TextBox 76">
            <a:extLst>
              <a:ext uri="{FF2B5EF4-FFF2-40B4-BE49-F238E27FC236}">
                <a16:creationId xmlns:a16="http://schemas.microsoft.com/office/drawing/2014/main" id="{166C7F64-84CD-4FBA-B2FA-BC38D428DEED}"/>
              </a:ext>
            </a:extLst>
          </p:cNvPr>
          <p:cNvSpPr txBox="1"/>
          <p:nvPr/>
        </p:nvSpPr>
        <p:spPr>
          <a:xfrm>
            <a:off x="4681458" y="2965972"/>
            <a:ext cx="1884448" cy="1615827"/>
          </a:xfrm>
          <a:prstGeom prst="rect">
            <a:avLst/>
          </a:prstGeom>
          <a:noFill/>
        </p:spPr>
        <p:txBody>
          <a:bodyPr wrap="square" rtlCol="0">
            <a:spAutoFit/>
          </a:bodyPr>
          <a:lstStyle/>
          <a:p>
            <a:r>
              <a:rPr lang="en-US" sz="1300" dirty="0">
                <a:solidFill>
                  <a:srgbClr val="464646"/>
                </a:solidFill>
                <a:latin typeface="Bernard MT Condensed" panose="02050806060905020404" pitchFamily="18" charset="0"/>
              </a:rPr>
              <a:t>LOREM IPSUM 03</a:t>
            </a:r>
          </a:p>
          <a:p>
            <a:endParaRPr lang="en-US" sz="400" dirty="0">
              <a:solidFill>
                <a:srgbClr val="464646"/>
              </a:solidFill>
              <a:latin typeface="Bernard MT Condensed" panose="02050806060905020404" pitchFamily="18" charset="0"/>
            </a:endParaRP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endParaRPr lang="en-US" sz="1200" dirty="0">
              <a:solidFill>
                <a:srgbClr val="464646"/>
              </a:solidFill>
              <a:latin typeface="Candara" panose="020E0502030303020204" pitchFamily="34" charset="0"/>
            </a:endParaRPr>
          </a:p>
        </p:txBody>
      </p:sp>
      <p:sp>
        <p:nvSpPr>
          <p:cNvPr id="78" name="TextBox 77">
            <a:extLst>
              <a:ext uri="{FF2B5EF4-FFF2-40B4-BE49-F238E27FC236}">
                <a16:creationId xmlns:a16="http://schemas.microsoft.com/office/drawing/2014/main" id="{C6EEA6C7-5096-4E34-8B5B-6E9BCF7C2C4A}"/>
              </a:ext>
            </a:extLst>
          </p:cNvPr>
          <p:cNvSpPr txBox="1"/>
          <p:nvPr/>
        </p:nvSpPr>
        <p:spPr>
          <a:xfrm>
            <a:off x="6791210" y="2324282"/>
            <a:ext cx="1884448" cy="1615827"/>
          </a:xfrm>
          <a:prstGeom prst="rect">
            <a:avLst/>
          </a:prstGeom>
          <a:noFill/>
        </p:spPr>
        <p:txBody>
          <a:bodyPr wrap="square" rtlCol="0">
            <a:spAutoFit/>
          </a:bodyPr>
          <a:lstStyle/>
          <a:p>
            <a:r>
              <a:rPr lang="en-US" sz="1300" dirty="0">
                <a:solidFill>
                  <a:srgbClr val="464646"/>
                </a:solidFill>
                <a:latin typeface="Bernard MT Condensed" panose="02050806060905020404" pitchFamily="18" charset="0"/>
              </a:rPr>
              <a:t>LOREM IPSUM 04</a:t>
            </a:r>
          </a:p>
          <a:p>
            <a:endParaRPr lang="en-US" sz="400" dirty="0">
              <a:solidFill>
                <a:srgbClr val="464646"/>
              </a:solidFill>
              <a:latin typeface="Bernard MT Condensed" panose="02050806060905020404" pitchFamily="18" charset="0"/>
            </a:endParaRP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endParaRPr lang="en-US" sz="1200" dirty="0">
              <a:solidFill>
                <a:srgbClr val="464646"/>
              </a:solidFill>
              <a:latin typeface="Candara" panose="020E0502030303020204" pitchFamily="34" charset="0"/>
            </a:endParaRPr>
          </a:p>
        </p:txBody>
      </p:sp>
      <p:sp>
        <p:nvSpPr>
          <p:cNvPr id="79" name="TextBox 78">
            <a:extLst>
              <a:ext uri="{FF2B5EF4-FFF2-40B4-BE49-F238E27FC236}">
                <a16:creationId xmlns:a16="http://schemas.microsoft.com/office/drawing/2014/main" id="{7CE337DB-50B9-46AD-93EB-70A523419B16}"/>
              </a:ext>
            </a:extLst>
          </p:cNvPr>
          <p:cNvSpPr txBox="1"/>
          <p:nvPr/>
        </p:nvSpPr>
        <p:spPr>
          <a:xfrm>
            <a:off x="8893671" y="1713192"/>
            <a:ext cx="1884448" cy="1615827"/>
          </a:xfrm>
          <a:prstGeom prst="rect">
            <a:avLst/>
          </a:prstGeom>
          <a:noFill/>
        </p:spPr>
        <p:txBody>
          <a:bodyPr wrap="square" rtlCol="0">
            <a:spAutoFit/>
          </a:bodyPr>
          <a:lstStyle/>
          <a:p>
            <a:r>
              <a:rPr lang="en-US" sz="1300" dirty="0">
                <a:solidFill>
                  <a:srgbClr val="464646"/>
                </a:solidFill>
                <a:latin typeface="Bernard MT Condensed" panose="02050806060905020404" pitchFamily="18" charset="0"/>
              </a:rPr>
              <a:t>LOREM IPSUM 05</a:t>
            </a:r>
          </a:p>
          <a:p>
            <a:endParaRPr lang="en-US" sz="400" dirty="0">
              <a:solidFill>
                <a:srgbClr val="464646"/>
              </a:solidFill>
              <a:latin typeface="Bernard MT Condensed" panose="02050806060905020404" pitchFamily="18" charset="0"/>
            </a:endParaRP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endParaRPr lang="en-US" sz="1200" dirty="0">
              <a:solidFill>
                <a:srgbClr val="464646"/>
              </a:solidFill>
              <a:latin typeface="Candara" panose="020E0502030303020204" pitchFamily="34" charset="0"/>
            </a:endParaRPr>
          </a:p>
        </p:txBody>
      </p:sp>
      <p:sp>
        <p:nvSpPr>
          <p:cNvPr id="85" name="TextBox 84">
            <a:extLst>
              <a:ext uri="{FF2B5EF4-FFF2-40B4-BE49-F238E27FC236}">
                <a16:creationId xmlns:a16="http://schemas.microsoft.com/office/drawing/2014/main" id="{DD5C7C63-D828-4A2F-A23A-1D6DE523014A}"/>
              </a:ext>
            </a:extLst>
          </p:cNvPr>
          <p:cNvSpPr txBox="1"/>
          <p:nvPr/>
        </p:nvSpPr>
        <p:spPr>
          <a:xfrm>
            <a:off x="1635220" y="5486400"/>
            <a:ext cx="867053"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2014</a:t>
            </a:r>
          </a:p>
        </p:txBody>
      </p:sp>
      <p:sp>
        <p:nvSpPr>
          <p:cNvPr id="86" name="TextBox 85">
            <a:extLst>
              <a:ext uri="{FF2B5EF4-FFF2-40B4-BE49-F238E27FC236}">
                <a16:creationId xmlns:a16="http://schemas.microsoft.com/office/drawing/2014/main" id="{0C6DFF4F-99CC-45E0-B4F4-56F9028BAC4A}"/>
              </a:ext>
            </a:extLst>
          </p:cNvPr>
          <p:cNvSpPr txBox="1"/>
          <p:nvPr/>
        </p:nvSpPr>
        <p:spPr>
          <a:xfrm>
            <a:off x="3699751" y="5486400"/>
            <a:ext cx="867053"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2016</a:t>
            </a:r>
          </a:p>
        </p:txBody>
      </p:sp>
      <p:sp>
        <p:nvSpPr>
          <p:cNvPr id="87" name="TextBox 86">
            <a:extLst>
              <a:ext uri="{FF2B5EF4-FFF2-40B4-BE49-F238E27FC236}">
                <a16:creationId xmlns:a16="http://schemas.microsoft.com/office/drawing/2014/main" id="{9AC8E914-4019-4EC9-A887-B5ED246FE0D1}"/>
              </a:ext>
            </a:extLst>
          </p:cNvPr>
          <p:cNvSpPr txBox="1"/>
          <p:nvPr/>
        </p:nvSpPr>
        <p:spPr>
          <a:xfrm>
            <a:off x="5871892" y="5486400"/>
            <a:ext cx="867053"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2018</a:t>
            </a:r>
          </a:p>
        </p:txBody>
      </p:sp>
      <p:sp>
        <p:nvSpPr>
          <p:cNvPr id="88" name="TextBox 87">
            <a:extLst>
              <a:ext uri="{FF2B5EF4-FFF2-40B4-BE49-F238E27FC236}">
                <a16:creationId xmlns:a16="http://schemas.microsoft.com/office/drawing/2014/main" id="{D5A78FFC-5BE3-40C1-8CD4-52A1E7FC3DF9}"/>
              </a:ext>
            </a:extLst>
          </p:cNvPr>
          <p:cNvSpPr txBox="1"/>
          <p:nvPr/>
        </p:nvSpPr>
        <p:spPr>
          <a:xfrm>
            <a:off x="7993989" y="5486400"/>
            <a:ext cx="867053"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2020</a:t>
            </a:r>
          </a:p>
        </p:txBody>
      </p:sp>
      <p:sp>
        <p:nvSpPr>
          <p:cNvPr id="89" name="TextBox 88">
            <a:extLst>
              <a:ext uri="{FF2B5EF4-FFF2-40B4-BE49-F238E27FC236}">
                <a16:creationId xmlns:a16="http://schemas.microsoft.com/office/drawing/2014/main" id="{0FF2E048-3F2A-468D-B57B-DC7309C5BDDD}"/>
              </a:ext>
            </a:extLst>
          </p:cNvPr>
          <p:cNvSpPr txBox="1"/>
          <p:nvPr/>
        </p:nvSpPr>
        <p:spPr>
          <a:xfrm>
            <a:off x="10134600" y="5486400"/>
            <a:ext cx="867053"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2022</a:t>
            </a:r>
          </a:p>
        </p:txBody>
      </p:sp>
    </p:spTree>
    <p:extLst>
      <p:ext uri="{BB962C8B-B14F-4D97-AF65-F5344CB8AC3E}">
        <p14:creationId xmlns:p14="http://schemas.microsoft.com/office/powerpoint/2010/main" val="300966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1000"/>
                                        <p:tgtEl>
                                          <p:spTgt spid="74"/>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childTnLst>
                          </p:cTn>
                        </p:par>
                        <p:par>
                          <p:cTn id="14" fill="hold">
                            <p:stCondLst>
                              <p:cond delay="1500"/>
                            </p:stCondLst>
                            <p:childTnLst>
                              <p:par>
                                <p:cTn id="15" presetID="53" presetClass="entr" presetSubtype="16" fill="hold" grpId="0" nodeType="afterEffect">
                                  <p:stCondLst>
                                    <p:cond delay="250"/>
                                  </p:stCondLst>
                                  <p:childTnLst>
                                    <p:set>
                                      <p:cBhvr>
                                        <p:cTn id="16" dur="1" fill="hold">
                                          <p:stCondLst>
                                            <p:cond delay="0"/>
                                          </p:stCondLst>
                                        </p:cTn>
                                        <p:tgtEl>
                                          <p:spTgt spid="85"/>
                                        </p:tgtEl>
                                        <p:attrNameLst>
                                          <p:attrName>style.visibility</p:attrName>
                                        </p:attrNameLst>
                                      </p:cBhvr>
                                      <p:to>
                                        <p:strVal val="visible"/>
                                      </p:to>
                                    </p:set>
                                    <p:anim calcmode="lin" valueType="num">
                                      <p:cBhvr>
                                        <p:cTn id="17" dur="500" fill="hold"/>
                                        <p:tgtEl>
                                          <p:spTgt spid="85"/>
                                        </p:tgtEl>
                                        <p:attrNameLst>
                                          <p:attrName>ppt_w</p:attrName>
                                        </p:attrNameLst>
                                      </p:cBhvr>
                                      <p:tavLst>
                                        <p:tav tm="0">
                                          <p:val>
                                            <p:fltVal val="0"/>
                                          </p:val>
                                        </p:tav>
                                        <p:tav tm="100000">
                                          <p:val>
                                            <p:strVal val="#ppt_w"/>
                                          </p:val>
                                        </p:tav>
                                      </p:tavLst>
                                    </p:anim>
                                    <p:anim calcmode="lin" valueType="num">
                                      <p:cBhvr>
                                        <p:cTn id="18" dur="500" fill="hold"/>
                                        <p:tgtEl>
                                          <p:spTgt spid="85"/>
                                        </p:tgtEl>
                                        <p:attrNameLst>
                                          <p:attrName>ppt_h</p:attrName>
                                        </p:attrNameLst>
                                      </p:cBhvr>
                                      <p:tavLst>
                                        <p:tav tm="0">
                                          <p:val>
                                            <p:fltVal val="0"/>
                                          </p:val>
                                        </p:tav>
                                        <p:tav tm="100000">
                                          <p:val>
                                            <p:strVal val="#ppt_h"/>
                                          </p:val>
                                        </p:tav>
                                      </p:tavLst>
                                    </p:anim>
                                    <p:animEffect transition="in" filter="fade">
                                      <p:cBhvr>
                                        <p:cTn id="19" dur="500"/>
                                        <p:tgtEl>
                                          <p:spTgt spid="85"/>
                                        </p:tgtEl>
                                      </p:cBhvr>
                                    </p:animEffect>
                                  </p:childTnLst>
                                </p:cTn>
                              </p:par>
                            </p:childTnLst>
                          </p:cTn>
                        </p:par>
                        <p:par>
                          <p:cTn id="20" fill="hold">
                            <p:stCondLst>
                              <p:cond delay="2250"/>
                            </p:stCondLst>
                            <p:childTnLst>
                              <p:par>
                                <p:cTn id="21" presetID="2" presetClass="entr" presetSubtype="4" fill="hold" nodeType="afterEffect">
                                  <p:stCondLst>
                                    <p:cond delay="0"/>
                                  </p:stCondLst>
                                  <p:childTnLst>
                                    <p:set>
                                      <p:cBhvr>
                                        <p:cTn id="22" dur="1" fill="hold">
                                          <p:stCondLst>
                                            <p:cond delay="0"/>
                                          </p:stCondLst>
                                        </p:cTn>
                                        <p:tgtEl>
                                          <p:spTgt spid="55"/>
                                        </p:tgtEl>
                                        <p:attrNameLst>
                                          <p:attrName>style.visibility</p:attrName>
                                        </p:attrNameLst>
                                      </p:cBhvr>
                                      <p:to>
                                        <p:strVal val="visible"/>
                                      </p:to>
                                    </p:set>
                                    <p:anim calcmode="lin" valueType="num">
                                      <p:cBhvr additive="base">
                                        <p:cTn id="23" dur="500" fill="hold"/>
                                        <p:tgtEl>
                                          <p:spTgt spid="55"/>
                                        </p:tgtEl>
                                        <p:attrNameLst>
                                          <p:attrName>ppt_x</p:attrName>
                                        </p:attrNameLst>
                                      </p:cBhvr>
                                      <p:tavLst>
                                        <p:tav tm="0">
                                          <p:val>
                                            <p:strVal val="#ppt_x"/>
                                          </p:val>
                                        </p:tav>
                                        <p:tav tm="100000">
                                          <p:val>
                                            <p:strVal val="#ppt_x"/>
                                          </p:val>
                                        </p:tav>
                                      </p:tavLst>
                                    </p:anim>
                                    <p:anim calcmode="lin" valueType="num">
                                      <p:cBhvr additive="base">
                                        <p:cTn id="24" dur="500" fill="hold"/>
                                        <p:tgtEl>
                                          <p:spTgt spid="55"/>
                                        </p:tgtEl>
                                        <p:attrNameLst>
                                          <p:attrName>ppt_y</p:attrName>
                                        </p:attrNameLst>
                                      </p:cBhvr>
                                      <p:tavLst>
                                        <p:tav tm="0">
                                          <p:val>
                                            <p:strVal val="1+#ppt_h/2"/>
                                          </p:val>
                                        </p:tav>
                                        <p:tav tm="100000">
                                          <p:val>
                                            <p:strVal val="#ppt_y"/>
                                          </p:val>
                                        </p:tav>
                                      </p:tavLst>
                                    </p:anim>
                                  </p:childTnLst>
                                </p:cTn>
                              </p:par>
                              <p:par>
                                <p:cTn id="25" presetID="22" presetClass="entr" presetSubtype="4" fill="hold" nodeType="withEffect">
                                  <p:stCondLst>
                                    <p:cond delay="0"/>
                                  </p:stCondLst>
                                  <p:childTnLst>
                                    <p:set>
                                      <p:cBhvr>
                                        <p:cTn id="26" dur="1" fill="hold">
                                          <p:stCondLst>
                                            <p:cond delay="0"/>
                                          </p:stCondLst>
                                        </p:cTn>
                                        <p:tgtEl>
                                          <p:spTgt spid="54"/>
                                        </p:tgtEl>
                                        <p:attrNameLst>
                                          <p:attrName>style.visibility</p:attrName>
                                        </p:attrNameLst>
                                      </p:cBhvr>
                                      <p:to>
                                        <p:strVal val="visible"/>
                                      </p:to>
                                    </p:set>
                                    <p:animEffect transition="in" filter="wipe(down)">
                                      <p:cBhvr>
                                        <p:cTn id="27" dur="1000"/>
                                        <p:tgtEl>
                                          <p:spTgt spid="54"/>
                                        </p:tgtEl>
                                      </p:cBhvr>
                                    </p:animEffect>
                                  </p:childTnLst>
                                </p:cTn>
                              </p:par>
                              <p:par>
                                <p:cTn id="28" presetID="2" presetClass="entr" presetSubtype="4" fill="hold" nodeType="with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1000" fill="hold"/>
                                        <p:tgtEl>
                                          <p:spTgt spid="4"/>
                                        </p:tgtEl>
                                        <p:attrNameLst>
                                          <p:attrName>ppt_x</p:attrName>
                                        </p:attrNameLst>
                                      </p:cBhvr>
                                      <p:tavLst>
                                        <p:tav tm="0">
                                          <p:val>
                                            <p:strVal val="#ppt_x"/>
                                          </p:val>
                                        </p:tav>
                                        <p:tav tm="100000">
                                          <p:val>
                                            <p:strVal val="#ppt_x"/>
                                          </p:val>
                                        </p:tav>
                                      </p:tavLst>
                                    </p:anim>
                                    <p:anim calcmode="lin" valueType="num">
                                      <p:cBhvr additive="base">
                                        <p:cTn id="31" dur="1000" fill="hold"/>
                                        <p:tgtEl>
                                          <p:spTgt spid="4"/>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additive="base">
                                        <p:cTn id="34" dur="1000" fill="hold"/>
                                        <p:tgtEl>
                                          <p:spTgt spid="22"/>
                                        </p:tgtEl>
                                        <p:attrNameLst>
                                          <p:attrName>ppt_x</p:attrName>
                                        </p:attrNameLst>
                                      </p:cBhvr>
                                      <p:tavLst>
                                        <p:tav tm="0">
                                          <p:val>
                                            <p:strVal val="#ppt_x"/>
                                          </p:val>
                                        </p:tav>
                                        <p:tav tm="100000">
                                          <p:val>
                                            <p:strVal val="#ppt_x"/>
                                          </p:val>
                                        </p:tav>
                                      </p:tavLst>
                                    </p:anim>
                                    <p:anim calcmode="lin" valueType="num">
                                      <p:cBhvr additive="base">
                                        <p:cTn id="35" dur="1000" fill="hold"/>
                                        <p:tgtEl>
                                          <p:spTgt spid="22"/>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42" presetClass="entr" presetSubtype="0" fill="hold" grpId="0" nodeType="afterEffect">
                                  <p:stCondLst>
                                    <p:cond delay="250"/>
                                  </p:stCondLst>
                                  <p:childTnLst>
                                    <p:set>
                                      <p:cBhvr>
                                        <p:cTn id="38" dur="1" fill="hold">
                                          <p:stCondLst>
                                            <p:cond delay="0"/>
                                          </p:stCondLst>
                                        </p:cTn>
                                        <p:tgtEl>
                                          <p:spTgt spid="76"/>
                                        </p:tgtEl>
                                        <p:attrNameLst>
                                          <p:attrName>style.visibility</p:attrName>
                                        </p:attrNameLst>
                                      </p:cBhvr>
                                      <p:to>
                                        <p:strVal val="visible"/>
                                      </p:to>
                                    </p:set>
                                    <p:animEffect transition="in" filter="fade">
                                      <p:cBhvr>
                                        <p:cTn id="39" dur="1000"/>
                                        <p:tgtEl>
                                          <p:spTgt spid="76"/>
                                        </p:tgtEl>
                                      </p:cBhvr>
                                    </p:animEffect>
                                    <p:anim calcmode="lin" valueType="num">
                                      <p:cBhvr>
                                        <p:cTn id="40" dur="1000" fill="hold"/>
                                        <p:tgtEl>
                                          <p:spTgt spid="76"/>
                                        </p:tgtEl>
                                        <p:attrNameLst>
                                          <p:attrName>ppt_x</p:attrName>
                                        </p:attrNameLst>
                                      </p:cBhvr>
                                      <p:tavLst>
                                        <p:tav tm="0">
                                          <p:val>
                                            <p:strVal val="#ppt_x"/>
                                          </p:val>
                                        </p:tav>
                                        <p:tav tm="100000">
                                          <p:val>
                                            <p:strVal val="#ppt_x"/>
                                          </p:val>
                                        </p:tav>
                                      </p:tavLst>
                                    </p:anim>
                                    <p:anim calcmode="lin" valueType="num">
                                      <p:cBhvr>
                                        <p:cTn id="41" dur="1000" fill="hold"/>
                                        <p:tgtEl>
                                          <p:spTgt spid="76"/>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53" presetClass="entr" presetSubtype="16" fill="hold" grpId="0" nodeType="afterEffect">
                                  <p:stCondLst>
                                    <p:cond delay="250"/>
                                  </p:stCondLst>
                                  <p:childTnLst>
                                    <p:set>
                                      <p:cBhvr>
                                        <p:cTn id="44" dur="1" fill="hold">
                                          <p:stCondLst>
                                            <p:cond delay="0"/>
                                          </p:stCondLst>
                                        </p:cTn>
                                        <p:tgtEl>
                                          <p:spTgt spid="86"/>
                                        </p:tgtEl>
                                        <p:attrNameLst>
                                          <p:attrName>style.visibility</p:attrName>
                                        </p:attrNameLst>
                                      </p:cBhvr>
                                      <p:to>
                                        <p:strVal val="visible"/>
                                      </p:to>
                                    </p:set>
                                    <p:anim calcmode="lin" valueType="num">
                                      <p:cBhvr>
                                        <p:cTn id="45" dur="500" fill="hold"/>
                                        <p:tgtEl>
                                          <p:spTgt spid="86"/>
                                        </p:tgtEl>
                                        <p:attrNameLst>
                                          <p:attrName>ppt_w</p:attrName>
                                        </p:attrNameLst>
                                      </p:cBhvr>
                                      <p:tavLst>
                                        <p:tav tm="0">
                                          <p:val>
                                            <p:fltVal val="0"/>
                                          </p:val>
                                        </p:tav>
                                        <p:tav tm="100000">
                                          <p:val>
                                            <p:strVal val="#ppt_w"/>
                                          </p:val>
                                        </p:tav>
                                      </p:tavLst>
                                    </p:anim>
                                    <p:anim calcmode="lin" valueType="num">
                                      <p:cBhvr>
                                        <p:cTn id="46" dur="500" fill="hold"/>
                                        <p:tgtEl>
                                          <p:spTgt spid="86"/>
                                        </p:tgtEl>
                                        <p:attrNameLst>
                                          <p:attrName>ppt_h</p:attrName>
                                        </p:attrNameLst>
                                      </p:cBhvr>
                                      <p:tavLst>
                                        <p:tav tm="0">
                                          <p:val>
                                            <p:fltVal val="0"/>
                                          </p:val>
                                        </p:tav>
                                        <p:tav tm="100000">
                                          <p:val>
                                            <p:strVal val="#ppt_h"/>
                                          </p:val>
                                        </p:tav>
                                      </p:tavLst>
                                    </p:anim>
                                    <p:animEffect transition="in" filter="fade">
                                      <p:cBhvr>
                                        <p:cTn id="47" dur="500"/>
                                        <p:tgtEl>
                                          <p:spTgt spid="86"/>
                                        </p:tgtEl>
                                      </p:cBhvr>
                                    </p:animEffect>
                                  </p:childTnLst>
                                </p:cTn>
                              </p:par>
                            </p:childTnLst>
                          </p:cTn>
                        </p:par>
                        <p:par>
                          <p:cTn id="48" fill="hold">
                            <p:stCondLst>
                              <p:cond delay="5250"/>
                            </p:stCondLst>
                            <p:childTnLst>
                              <p:par>
                                <p:cTn id="49" presetID="2" presetClass="entr" presetSubtype="4" fill="hold" nodeType="after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500" fill="hold"/>
                                        <p:tgtEl>
                                          <p:spTgt spid="59"/>
                                        </p:tgtEl>
                                        <p:attrNameLst>
                                          <p:attrName>ppt_x</p:attrName>
                                        </p:attrNameLst>
                                      </p:cBhvr>
                                      <p:tavLst>
                                        <p:tav tm="0">
                                          <p:val>
                                            <p:strVal val="#ppt_x"/>
                                          </p:val>
                                        </p:tav>
                                        <p:tav tm="100000">
                                          <p:val>
                                            <p:strVal val="#ppt_x"/>
                                          </p:val>
                                        </p:tav>
                                      </p:tavLst>
                                    </p:anim>
                                    <p:anim calcmode="lin" valueType="num">
                                      <p:cBhvr additive="base">
                                        <p:cTn id="52" dur="500" fill="hold"/>
                                        <p:tgtEl>
                                          <p:spTgt spid="59"/>
                                        </p:tgtEl>
                                        <p:attrNameLst>
                                          <p:attrName>ppt_y</p:attrName>
                                        </p:attrNameLst>
                                      </p:cBhvr>
                                      <p:tavLst>
                                        <p:tav tm="0">
                                          <p:val>
                                            <p:strVal val="1+#ppt_h/2"/>
                                          </p:val>
                                        </p:tav>
                                        <p:tav tm="100000">
                                          <p:val>
                                            <p:strVal val="#ppt_y"/>
                                          </p:val>
                                        </p:tav>
                                      </p:tavLst>
                                    </p:anim>
                                  </p:childTnLst>
                                </p:cTn>
                              </p:par>
                              <p:par>
                                <p:cTn id="53" presetID="22" presetClass="entr" presetSubtype="4" fill="hold" nodeType="withEffect">
                                  <p:stCondLst>
                                    <p:cond delay="0"/>
                                  </p:stCondLst>
                                  <p:childTnLst>
                                    <p:set>
                                      <p:cBhvr>
                                        <p:cTn id="54" dur="1" fill="hold">
                                          <p:stCondLst>
                                            <p:cond delay="0"/>
                                          </p:stCondLst>
                                        </p:cTn>
                                        <p:tgtEl>
                                          <p:spTgt spid="58"/>
                                        </p:tgtEl>
                                        <p:attrNameLst>
                                          <p:attrName>style.visibility</p:attrName>
                                        </p:attrNameLst>
                                      </p:cBhvr>
                                      <p:to>
                                        <p:strVal val="visible"/>
                                      </p:to>
                                    </p:set>
                                    <p:animEffect transition="in" filter="wipe(down)">
                                      <p:cBhvr>
                                        <p:cTn id="55" dur="1000"/>
                                        <p:tgtEl>
                                          <p:spTgt spid="58"/>
                                        </p:tgtEl>
                                      </p:cBhvr>
                                    </p:animEffect>
                                  </p:childTnLst>
                                </p:cTn>
                              </p:par>
                              <p:par>
                                <p:cTn id="56" presetID="2" presetClass="entr" presetSubtype="4" fill="hold" nodeType="withEffect">
                                  <p:stCondLst>
                                    <p:cond delay="0"/>
                                  </p:stCondLst>
                                  <p:childTnLst>
                                    <p:set>
                                      <p:cBhvr>
                                        <p:cTn id="57" dur="1" fill="hold">
                                          <p:stCondLst>
                                            <p:cond delay="0"/>
                                          </p:stCondLst>
                                        </p:cTn>
                                        <p:tgtEl>
                                          <p:spTgt spid="37"/>
                                        </p:tgtEl>
                                        <p:attrNameLst>
                                          <p:attrName>style.visibility</p:attrName>
                                        </p:attrNameLst>
                                      </p:cBhvr>
                                      <p:to>
                                        <p:strVal val="visible"/>
                                      </p:to>
                                    </p:set>
                                    <p:anim calcmode="lin" valueType="num">
                                      <p:cBhvr additive="base">
                                        <p:cTn id="58" dur="1000" fill="hold"/>
                                        <p:tgtEl>
                                          <p:spTgt spid="37"/>
                                        </p:tgtEl>
                                        <p:attrNameLst>
                                          <p:attrName>ppt_x</p:attrName>
                                        </p:attrNameLst>
                                      </p:cBhvr>
                                      <p:tavLst>
                                        <p:tav tm="0">
                                          <p:val>
                                            <p:strVal val="#ppt_x"/>
                                          </p:val>
                                        </p:tav>
                                        <p:tav tm="100000">
                                          <p:val>
                                            <p:strVal val="#ppt_x"/>
                                          </p:val>
                                        </p:tav>
                                      </p:tavLst>
                                    </p:anim>
                                    <p:anim calcmode="lin" valueType="num">
                                      <p:cBhvr additive="base">
                                        <p:cTn id="59" dur="1000" fill="hold"/>
                                        <p:tgtEl>
                                          <p:spTgt spid="37"/>
                                        </p:tgtEl>
                                        <p:attrNameLst>
                                          <p:attrName>ppt_y</p:attrName>
                                        </p:attrNameLst>
                                      </p:cBhvr>
                                      <p:tavLst>
                                        <p:tav tm="0">
                                          <p:val>
                                            <p:strVal val="1+#ppt_h/2"/>
                                          </p:val>
                                        </p:tav>
                                        <p:tav tm="100000">
                                          <p:val>
                                            <p:strVal val="#ppt_y"/>
                                          </p:val>
                                        </p:tav>
                                      </p:tavLst>
                                    </p:anim>
                                  </p:childTnLst>
                                </p:cTn>
                              </p:par>
                              <p:par>
                                <p:cTn id="60" presetID="2" presetClass="entr" presetSubtype="4" fill="hold"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1000" fill="hold"/>
                                        <p:tgtEl>
                                          <p:spTgt spid="29"/>
                                        </p:tgtEl>
                                        <p:attrNameLst>
                                          <p:attrName>ppt_x</p:attrName>
                                        </p:attrNameLst>
                                      </p:cBhvr>
                                      <p:tavLst>
                                        <p:tav tm="0">
                                          <p:val>
                                            <p:strVal val="#ppt_x"/>
                                          </p:val>
                                        </p:tav>
                                        <p:tav tm="100000">
                                          <p:val>
                                            <p:strVal val="#ppt_x"/>
                                          </p:val>
                                        </p:tav>
                                      </p:tavLst>
                                    </p:anim>
                                    <p:anim calcmode="lin" valueType="num">
                                      <p:cBhvr additive="base">
                                        <p:cTn id="63" dur="1000" fill="hold"/>
                                        <p:tgtEl>
                                          <p:spTgt spid="29"/>
                                        </p:tgtEl>
                                        <p:attrNameLst>
                                          <p:attrName>ppt_y</p:attrName>
                                        </p:attrNameLst>
                                      </p:cBhvr>
                                      <p:tavLst>
                                        <p:tav tm="0">
                                          <p:val>
                                            <p:strVal val="1+#ppt_h/2"/>
                                          </p:val>
                                        </p:tav>
                                        <p:tav tm="100000">
                                          <p:val>
                                            <p:strVal val="#ppt_y"/>
                                          </p:val>
                                        </p:tav>
                                      </p:tavLst>
                                    </p:anim>
                                  </p:childTnLst>
                                </p:cTn>
                              </p:par>
                            </p:childTnLst>
                          </p:cTn>
                        </p:par>
                        <p:par>
                          <p:cTn id="64" fill="hold">
                            <p:stCondLst>
                              <p:cond delay="6250"/>
                            </p:stCondLst>
                            <p:childTnLst>
                              <p:par>
                                <p:cTn id="65" presetID="42" presetClass="entr" presetSubtype="0" fill="hold" grpId="0" nodeType="afterEffect">
                                  <p:stCondLst>
                                    <p:cond delay="250"/>
                                  </p:stCondLst>
                                  <p:childTnLst>
                                    <p:set>
                                      <p:cBhvr>
                                        <p:cTn id="66" dur="1" fill="hold">
                                          <p:stCondLst>
                                            <p:cond delay="0"/>
                                          </p:stCondLst>
                                        </p:cTn>
                                        <p:tgtEl>
                                          <p:spTgt spid="75"/>
                                        </p:tgtEl>
                                        <p:attrNameLst>
                                          <p:attrName>style.visibility</p:attrName>
                                        </p:attrNameLst>
                                      </p:cBhvr>
                                      <p:to>
                                        <p:strVal val="visible"/>
                                      </p:to>
                                    </p:set>
                                    <p:animEffect transition="in" filter="fade">
                                      <p:cBhvr>
                                        <p:cTn id="67" dur="1000"/>
                                        <p:tgtEl>
                                          <p:spTgt spid="75"/>
                                        </p:tgtEl>
                                      </p:cBhvr>
                                    </p:animEffect>
                                    <p:anim calcmode="lin" valueType="num">
                                      <p:cBhvr>
                                        <p:cTn id="68" dur="1000" fill="hold"/>
                                        <p:tgtEl>
                                          <p:spTgt spid="75"/>
                                        </p:tgtEl>
                                        <p:attrNameLst>
                                          <p:attrName>ppt_x</p:attrName>
                                        </p:attrNameLst>
                                      </p:cBhvr>
                                      <p:tavLst>
                                        <p:tav tm="0">
                                          <p:val>
                                            <p:strVal val="#ppt_x"/>
                                          </p:val>
                                        </p:tav>
                                        <p:tav tm="100000">
                                          <p:val>
                                            <p:strVal val="#ppt_x"/>
                                          </p:val>
                                        </p:tav>
                                      </p:tavLst>
                                    </p:anim>
                                    <p:anim calcmode="lin" valueType="num">
                                      <p:cBhvr>
                                        <p:cTn id="69" dur="1000" fill="hold"/>
                                        <p:tgtEl>
                                          <p:spTgt spid="75"/>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53" presetClass="entr" presetSubtype="16" fill="hold" grpId="0" nodeType="afterEffect">
                                  <p:stCondLst>
                                    <p:cond delay="250"/>
                                  </p:stCondLst>
                                  <p:childTnLst>
                                    <p:set>
                                      <p:cBhvr>
                                        <p:cTn id="72" dur="1" fill="hold">
                                          <p:stCondLst>
                                            <p:cond delay="0"/>
                                          </p:stCondLst>
                                        </p:cTn>
                                        <p:tgtEl>
                                          <p:spTgt spid="87"/>
                                        </p:tgtEl>
                                        <p:attrNameLst>
                                          <p:attrName>style.visibility</p:attrName>
                                        </p:attrNameLst>
                                      </p:cBhvr>
                                      <p:to>
                                        <p:strVal val="visible"/>
                                      </p:to>
                                    </p:set>
                                    <p:anim calcmode="lin" valueType="num">
                                      <p:cBhvr>
                                        <p:cTn id="73" dur="500" fill="hold"/>
                                        <p:tgtEl>
                                          <p:spTgt spid="87"/>
                                        </p:tgtEl>
                                        <p:attrNameLst>
                                          <p:attrName>ppt_w</p:attrName>
                                        </p:attrNameLst>
                                      </p:cBhvr>
                                      <p:tavLst>
                                        <p:tav tm="0">
                                          <p:val>
                                            <p:fltVal val="0"/>
                                          </p:val>
                                        </p:tav>
                                        <p:tav tm="100000">
                                          <p:val>
                                            <p:strVal val="#ppt_w"/>
                                          </p:val>
                                        </p:tav>
                                      </p:tavLst>
                                    </p:anim>
                                    <p:anim calcmode="lin" valueType="num">
                                      <p:cBhvr>
                                        <p:cTn id="74" dur="500" fill="hold"/>
                                        <p:tgtEl>
                                          <p:spTgt spid="87"/>
                                        </p:tgtEl>
                                        <p:attrNameLst>
                                          <p:attrName>ppt_h</p:attrName>
                                        </p:attrNameLst>
                                      </p:cBhvr>
                                      <p:tavLst>
                                        <p:tav tm="0">
                                          <p:val>
                                            <p:fltVal val="0"/>
                                          </p:val>
                                        </p:tav>
                                        <p:tav tm="100000">
                                          <p:val>
                                            <p:strVal val="#ppt_h"/>
                                          </p:val>
                                        </p:tav>
                                      </p:tavLst>
                                    </p:anim>
                                    <p:animEffect transition="in" filter="fade">
                                      <p:cBhvr>
                                        <p:cTn id="75" dur="500"/>
                                        <p:tgtEl>
                                          <p:spTgt spid="87"/>
                                        </p:tgtEl>
                                      </p:cBhvr>
                                    </p:animEffect>
                                  </p:childTnLst>
                                </p:cTn>
                              </p:par>
                            </p:childTnLst>
                          </p:cTn>
                        </p:par>
                        <p:par>
                          <p:cTn id="76" fill="hold">
                            <p:stCondLst>
                              <p:cond delay="8250"/>
                            </p:stCondLst>
                            <p:childTnLst>
                              <p:par>
                                <p:cTn id="77" presetID="2" presetClass="entr" presetSubtype="4" fill="hold" nodeType="afterEffect">
                                  <p:stCondLst>
                                    <p:cond delay="0"/>
                                  </p:stCondLst>
                                  <p:childTnLst>
                                    <p:set>
                                      <p:cBhvr>
                                        <p:cTn id="78" dur="1" fill="hold">
                                          <p:stCondLst>
                                            <p:cond delay="0"/>
                                          </p:stCondLst>
                                        </p:cTn>
                                        <p:tgtEl>
                                          <p:spTgt spid="63"/>
                                        </p:tgtEl>
                                        <p:attrNameLst>
                                          <p:attrName>style.visibility</p:attrName>
                                        </p:attrNameLst>
                                      </p:cBhvr>
                                      <p:to>
                                        <p:strVal val="visible"/>
                                      </p:to>
                                    </p:set>
                                    <p:anim calcmode="lin" valueType="num">
                                      <p:cBhvr additive="base">
                                        <p:cTn id="79" dur="500" fill="hold"/>
                                        <p:tgtEl>
                                          <p:spTgt spid="63"/>
                                        </p:tgtEl>
                                        <p:attrNameLst>
                                          <p:attrName>ppt_x</p:attrName>
                                        </p:attrNameLst>
                                      </p:cBhvr>
                                      <p:tavLst>
                                        <p:tav tm="0">
                                          <p:val>
                                            <p:strVal val="#ppt_x"/>
                                          </p:val>
                                        </p:tav>
                                        <p:tav tm="100000">
                                          <p:val>
                                            <p:strVal val="#ppt_x"/>
                                          </p:val>
                                        </p:tav>
                                      </p:tavLst>
                                    </p:anim>
                                    <p:anim calcmode="lin" valueType="num">
                                      <p:cBhvr additive="base">
                                        <p:cTn id="80" dur="500" fill="hold"/>
                                        <p:tgtEl>
                                          <p:spTgt spid="63"/>
                                        </p:tgtEl>
                                        <p:attrNameLst>
                                          <p:attrName>ppt_y</p:attrName>
                                        </p:attrNameLst>
                                      </p:cBhvr>
                                      <p:tavLst>
                                        <p:tav tm="0">
                                          <p:val>
                                            <p:strVal val="1+#ppt_h/2"/>
                                          </p:val>
                                        </p:tav>
                                        <p:tav tm="100000">
                                          <p:val>
                                            <p:strVal val="#ppt_y"/>
                                          </p:val>
                                        </p:tav>
                                      </p:tavLst>
                                    </p:anim>
                                  </p:childTnLst>
                                </p:cTn>
                              </p:par>
                              <p:par>
                                <p:cTn id="81" presetID="22" presetClass="entr" presetSubtype="4" fill="hold" nodeType="withEffect">
                                  <p:stCondLst>
                                    <p:cond delay="0"/>
                                  </p:stCondLst>
                                  <p:childTnLst>
                                    <p:set>
                                      <p:cBhvr>
                                        <p:cTn id="82" dur="1" fill="hold">
                                          <p:stCondLst>
                                            <p:cond delay="0"/>
                                          </p:stCondLst>
                                        </p:cTn>
                                        <p:tgtEl>
                                          <p:spTgt spid="62"/>
                                        </p:tgtEl>
                                        <p:attrNameLst>
                                          <p:attrName>style.visibility</p:attrName>
                                        </p:attrNameLst>
                                      </p:cBhvr>
                                      <p:to>
                                        <p:strVal val="visible"/>
                                      </p:to>
                                    </p:set>
                                    <p:animEffect transition="in" filter="wipe(down)">
                                      <p:cBhvr>
                                        <p:cTn id="83" dur="1000"/>
                                        <p:tgtEl>
                                          <p:spTgt spid="62"/>
                                        </p:tgtEl>
                                      </p:cBhvr>
                                    </p:animEffect>
                                  </p:childTnLst>
                                </p:cTn>
                              </p:par>
                              <p:par>
                                <p:cTn id="84" presetID="2" presetClass="entr" presetSubtype="4" fill="hold" nodeType="withEffect">
                                  <p:stCondLst>
                                    <p:cond delay="0"/>
                                  </p:stCondLst>
                                  <p:childTnLst>
                                    <p:set>
                                      <p:cBhvr>
                                        <p:cTn id="85" dur="1" fill="hold">
                                          <p:stCondLst>
                                            <p:cond delay="0"/>
                                          </p:stCondLst>
                                        </p:cTn>
                                        <p:tgtEl>
                                          <p:spTgt spid="41"/>
                                        </p:tgtEl>
                                        <p:attrNameLst>
                                          <p:attrName>style.visibility</p:attrName>
                                        </p:attrNameLst>
                                      </p:cBhvr>
                                      <p:to>
                                        <p:strVal val="visible"/>
                                      </p:to>
                                    </p:set>
                                    <p:anim calcmode="lin" valueType="num">
                                      <p:cBhvr additive="base">
                                        <p:cTn id="86" dur="1000" fill="hold"/>
                                        <p:tgtEl>
                                          <p:spTgt spid="41"/>
                                        </p:tgtEl>
                                        <p:attrNameLst>
                                          <p:attrName>ppt_x</p:attrName>
                                        </p:attrNameLst>
                                      </p:cBhvr>
                                      <p:tavLst>
                                        <p:tav tm="0">
                                          <p:val>
                                            <p:strVal val="#ppt_x"/>
                                          </p:val>
                                        </p:tav>
                                        <p:tav tm="100000">
                                          <p:val>
                                            <p:strVal val="#ppt_x"/>
                                          </p:val>
                                        </p:tav>
                                      </p:tavLst>
                                    </p:anim>
                                    <p:anim calcmode="lin" valueType="num">
                                      <p:cBhvr additive="base">
                                        <p:cTn id="87" dur="1000" fill="hold"/>
                                        <p:tgtEl>
                                          <p:spTgt spid="41"/>
                                        </p:tgtEl>
                                        <p:attrNameLst>
                                          <p:attrName>ppt_y</p:attrName>
                                        </p:attrNameLst>
                                      </p:cBhvr>
                                      <p:tavLst>
                                        <p:tav tm="0">
                                          <p:val>
                                            <p:strVal val="1+#ppt_h/2"/>
                                          </p:val>
                                        </p:tav>
                                        <p:tav tm="100000">
                                          <p:val>
                                            <p:strVal val="#ppt_y"/>
                                          </p:val>
                                        </p:tav>
                                      </p:tavLst>
                                    </p:anim>
                                  </p:childTnLst>
                                </p:cTn>
                              </p:par>
                              <p:par>
                                <p:cTn id="88" presetID="2" presetClass="entr" presetSubtype="4" fill="hold" nodeType="withEffect">
                                  <p:stCondLst>
                                    <p:cond delay="0"/>
                                  </p:stCondLst>
                                  <p:childTnLst>
                                    <p:set>
                                      <p:cBhvr>
                                        <p:cTn id="89" dur="1" fill="hold">
                                          <p:stCondLst>
                                            <p:cond delay="0"/>
                                          </p:stCondLst>
                                        </p:cTn>
                                        <p:tgtEl>
                                          <p:spTgt spid="24"/>
                                        </p:tgtEl>
                                        <p:attrNameLst>
                                          <p:attrName>style.visibility</p:attrName>
                                        </p:attrNameLst>
                                      </p:cBhvr>
                                      <p:to>
                                        <p:strVal val="visible"/>
                                      </p:to>
                                    </p:set>
                                    <p:anim calcmode="lin" valueType="num">
                                      <p:cBhvr additive="base">
                                        <p:cTn id="90" dur="1000" fill="hold"/>
                                        <p:tgtEl>
                                          <p:spTgt spid="24"/>
                                        </p:tgtEl>
                                        <p:attrNameLst>
                                          <p:attrName>ppt_x</p:attrName>
                                        </p:attrNameLst>
                                      </p:cBhvr>
                                      <p:tavLst>
                                        <p:tav tm="0">
                                          <p:val>
                                            <p:strVal val="#ppt_x"/>
                                          </p:val>
                                        </p:tav>
                                        <p:tav tm="100000">
                                          <p:val>
                                            <p:strVal val="#ppt_x"/>
                                          </p:val>
                                        </p:tav>
                                      </p:tavLst>
                                    </p:anim>
                                    <p:anim calcmode="lin" valueType="num">
                                      <p:cBhvr additive="base">
                                        <p:cTn id="91" dur="1000" fill="hold"/>
                                        <p:tgtEl>
                                          <p:spTgt spid="24"/>
                                        </p:tgtEl>
                                        <p:attrNameLst>
                                          <p:attrName>ppt_y</p:attrName>
                                        </p:attrNameLst>
                                      </p:cBhvr>
                                      <p:tavLst>
                                        <p:tav tm="0">
                                          <p:val>
                                            <p:strVal val="1+#ppt_h/2"/>
                                          </p:val>
                                        </p:tav>
                                        <p:tav tm="100000">
                                          <p:val>
                                            <p:strVal val="#ppt_y"/>
                                          </p:val>
                                        </p:tav>
                                      </p:tavLst>
                                    </p:anim>
                                  </p:childTnLst>
                                </p:cTn>
                              </p:par>
                            </p:childTnLst>
                          </p:cTn>
                        </p:par>
                        <p:par>
                          <p:cTn id="92" fill="hold">
                            <p:stCondLst>
                              <p:cond delay="9250"/>
                            </p:stCondLst>
                            <p:childTnLst>
                              <p:par>
                                <p:cTn id="93" presetID="42" presetClass="entr" presetSubtype="0" fill="hold" grpId="0" nodeType="afterEffect">
                                  <p:stCondLst>
                                    <p:cond delay="250"/>
                                  </p:stCondLst>
                                  <p:childTnLst>
                                    <p:set>
                                      <p:cBhvr>
                                        <p:cTn id="94" dur="1" fill="hold">
                                          <p:stCondLst>
                                            <p:cond delay="0"/>
                                          </p:stCondLst>
                                        </p:cTn>
                                        <p:tgtEl>
                                          <p:spTgt spid="77"/>
                                        </p:tgtEl>
                                        <p:attrNameLst>
                                          <p:attrName>style.visibility</p:attrName>
                                        </p:attrNameLst>
                                      </p:cBhvr>
                                      <p:to>
                                        <p:strVal val="visible"/>
                                      </p:to>
                                    </p:set>
                                    <p:animEffect transition="in" filter="fade">
                                      <p:cBhvr>
                                        <p:cTn id="95" dur="1000"/>
                                        <p:tgtEl>
                                          <p:spTgt spid="77"/>
                                        </p:tgtEl>
                                      </p:cBhvr>
                                    </p:animEffect>
                                    <p:anim calcmode="lin" valueType="num">
                                      <p:cBhvr>
                                        <p:cTn id="96" dur="1000" fill="hold"/>
                                        <p:tgtEl>
                                          <p:spTgt spid="77"/>
                                        </p:tgtEl>
                                        <p:attrNameLst>
                                          <p:attrName>ppt_x</p:attrName>
                                        </p:attrNameLst>
                                      </p:cBhvr>
                                      <p:tavLst>
                                        <p:tav tm="0">
                                          <p:val>
                                            <p:strVal val="#ppt_x"/>
                                          </p:val>
                                        </p:tav>
                                        <p:tav tm="100000">
                                          <p:val>
                                            <p:strVal val="#ppt_x"/>
                                          </p:val>
                                        </p:tav>
                                      </p:tavLst>
                                    </p:anim>
                                    <p:anim calcmode="lin" valueType="num">
                                      <p:cBhvr>
                                        <p:cTn id="97" dur="1000" fill="hold"/>
                                        <p:tgtEl>
                                          <p:spTgt spid="77"/>
                                        </p:tgtEl>
                                        <p:attrNameLst>
                                          <p:attrName>ppt_y</p:attrName>
                                        </p:attrNameLst>
                                      </p:cBhvr>
                                      <p:tavLst>
                                        <p:tav tm="0">
                                          <p:val>
                                            <p:strVal val="#ppt_y+.1"/>
                                          </p:val>
                                        </p:tav>
                                        <p:tav tm="100000">
                                          <p:val>
                                            <p:strVal val="#ppt_y"/>
                                          </p:val>
                                        </p:tav>
                                      </p:tavLst>
                                    </p:anim>
                                  </p:childTnLst>
                                </p:cTn>
                              </p:par>
                            </p:childTnLst>
                          </p:cTn>
                        </p:par>
                        <p:par>
                          <p:cTn id="98" fill="hold">
                            <p:stCondLst>
                              <p:cond delay="10500"/>
                            </p:stCondLst>
                            <p:childTnLst>
                              <p:par>
                                <p:cTn id="99" presetID="53" presetClass="entr" presetSubtype="16" fill="hold" grpId="0" nodeType="afterEffect">
                                  <p:stCondLst>
                                    <p:cond delay="250"/>
                                  </p:stCondLst>
                                  <p:childTnLst>
                                    <p:set>
                                      <p:cBhvr>
                                        <p:cTn id="100" dur="1" fill="hold">
                                          <p:stCondLst>
                                            <p:cond delay="0"/>
                                          </p:stCondLst>
                                        </p:cTn>
                                        <p:tgtEl>
                                          <p:spTgt spid="88"/>
                                        </p:tgtEl>
                                        <p:attrNameLst>
                                          <p:attrName>style.visibility</p:attrName>
                                        </p:attrNameLst>
                                      </p:cBhvr>
                                      <p:to>
                                        <p:strVal val="visible"/>
                                      </p:to>
                                    </p:set>
                                    <p:anim calcmode="lin" valueType="num">
                                      <p:cBhvr>
                                        <p:cTn id="101" dur="500" fill="hold"/>
                                        <p:tgtEl>
                                          <p:spTgt spid="88"/>
                                        </p:tgtEl>
                                        <p:attrNameLst>
                                          <p:attrName>ppt_w</p:attrName>
                                        </p:attrNameLst>
                                      </p:cBhvr>
                                      <p:tavLst>
                                        <p:tav tm="0">
                                          <p:val>
                                            <p:fltVal val="0"/>
                                          </p:val>
                                        </p:tav>
                                        <p:tav tm="100000">
                                          <p:val>
                                            <p:strVal val="#ppt_w"/>
                                          </p:val>
                                        </p:tav>
                                      </p:tavLst>
                                    </p:anim>
                                    <p:anim calcmode="lin" valueType="num">
                                      <p:cBhvr>
                                        <p:cTn id="102" dur="500" fill="hold"/>
                                        <p:tgtEl>
                                          <p:spTgt spid="88"/>
                                        </p:tgtEl>
                                        <p:attrNameLst>
                                          <p:attrName>ppt_h</p:attrName>
                                        </p:attrNameLst>
                                      </p:cBhvr>
                                      <p:tavLst>
                                        <p:tav tm="0">
                                          <p:val>
                                            <p:fltVal val="0"/>
                                          </p:val>
                                        </p:tav>
                                        <p:tav tm="100000">
                                          <p:val>
                                            <p:strVal val="#ppt_h"/>
                                          </p:val>
                                        </p:tav>
                                      </p:tavLst>
                                    </p:anim>
                                    <p:animEffect transition="in" filter="fade">
                                      <p:cBhvr>
                                        <p:cTn id="103" dur="500"/>
                                        <p:tgtEl>
                                          <p:spTgt spid="88"/>
                                        </p:tgtEl>
                                      </p:cBhvr>
                                    </p:animEffect>
                                  </p:childTnLst>
                                </p:cTn>
                              </p:par>
                            </p:childTnLst>
                          </p:cTn>
                        </p:par>
                        <p:par>
                          <p:cTn id="104" fill="hold">
                            <p:stCondLst>
                              <p:cond delay="11250"/>
                            </p:stCondLst>
                            <p:childTnLst>
                              <p:par>
                                <p:cTn id="105" presetID="2" presetClass="entr" presetSubtype="4" fill="hold" nodeType="afterEffect">
                                  <p:stCondLst>
                                    <p:cond delay="0"/>
                                  </p:stCondLst>
                                  <p:childTnLst>
                                    <p:set>
                                      <p:cBhvr>
                                        <p:cTn id="106" dur="1" fill="hold">
                                          <p:stCondLst>
                                            <p:cond delay="0"/>
                                          </p:stCondLst>
                                        </p:cTn>
                                        <p:tgtEl>
                                          <p:spTgt spid="67"/>
                                        </p:tgtEl>
                                        <p:attrNameLst>
                                          <p:attrName>style.visibility</p:attrName>
                                        </p:attrNameLst>
                                      </p:cBhvr>
                                      <p:to>
                                        <p:strVal val="visible"/>
                                      </p:to>
                                    </p:set>
                                    <p:anim calcmode="lin" valueType="num">
                                      <p:cBhvr additive="base">
                                        <p:cTn id="107" dur="500" fill="hold"/>
                                        <p:tgtEl>
                                          <p:spTgt spid="67"/>
                                        </p:tgtEl>
                                        <p:attrNameLst>
                                          <p:attrName>ppt_x</p:attrName>
                                        </p:attrNameLst>
                                      </p:cBhvr>
                                      <p:tavLst>
                                        <p:tav tm="0">
                                          <p:val>
                                            <p:strVal val="#ppt_x"/>
                                          </p:val>
                                        </p:tav>
                                        <p:tav tm="100000">
                                          <p:val>
                                            <p:strVal val="#ppt_x"/>
                                          </p:val>
                                        </p:tav>
                                      </p:tavLst>
                                    </p:anim>
                                    <p:anim calcmode="lin" valueType="num">
                                      <p:cBhvr additive="base">
                                        <p:cTn id="108" dur="500" fill="hold"/>
                                        <p:tgtEl>
                                          <p:spTgt spid="67"/>
                                        </p:tgtEl>
                                        <p:attrNameLst>
                                          <p:attrName>ppt_y</p:attrName>
                                        </p:attrNameLst>
                                      </p:cBhvr>
                                      <p:tavLst>
                                        <p:tav tm="0">
                                          <p:val>
                                            <p:strVal val="1+#ppt_h/2"/>
                                          </p:val>
                                        </p:tav>
                                        <p:tav tm="100000">
                                          <p:val>
                                            <p:strVal val="#ppt_y"/>
                                          </p:val>
                                        </p:tav>
                                      </p:tavLst>
                                    </p:anim>
                                  </p:childTnLst>
                                </p:cTn>
                              </p:par>
                              <p:par>
                                <p:cTn id="109" presetID="22" presetClass="entr" presetSubtype="4" fill="hold"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wipe(down)">
                                      <p:cBhvr>
                                        <p:cTn id="111" dur="1000"/>
                                        <p:tgtEl>
                                          <p:spTgt spid="66"/>
                                        </p:tgtEl>
                                      </p:cBhvr>
                                    </p:animEffect>
                                  </p:childTnLst>
                                </p:cTn>
                              </p:par>
                              <p:par>
                                <p:cTn id="112" presetID="2" presetClass="entr" presetSubtype="4" fill="hold" nodeType="withEffect">
                                  <p:stCondLst>
                                    <p:cond delay="0"/>
                                  </p:stCondLst>
                                  <p:childTnLst>
                                    <p:set>
                                      <p:cBhvr>
                                        <p:cTn id="113" dur="1" fill="hold">
                                          <p:stCondLst>
                                            <p:cond delay="0"/>
                                          </p:stCondLst>
                                        </p:cTn>
                                        <p:tgtEl>
                                          <p:spTgt spid="45"/>
                                        </p:tgtEl>
                                        <p:attrNameLst>
                                          <p:attrName>style.visibility</p:attrName>
                                        </p:attrNameLst>
                                      </p:cBhvr>
                                      <p:to>
                                        <p:strVal val="visible"/>
                                      </p:to>
                                    </p:set>
                                    <p:anim calcmode="lin" valueType="num">
                                      <p:cBhvr additive="base">
                                        <p:cTn id="114" dur="1000" fill="hold"/>
                                        <p:tgtEl>
                                          <p:spTgt spid="45"/>
                                        </p:tgtEl>
                                        <p:attrNameLst>
                                          <p:attrName>ppt_x</p:attrName>
                                        </p:attrNameLst>
                                      </p:cBhvr>
                                      <p:tavLst>
                                        <p:tav tm="0">
                                          <p:val>
                                            <p:strVal val="#ppt_x"/>
                                          </p:val>
                                        </p:tav>
                                        <p:tav tm="100000">
                                          <p:val>
                                            <p:strVal val="#ppt_x"/>
                                          </p:val>
                                        </p:tav>
                                      </p:tavLst>
                                    </p:anim>
                                    <p:anim calcmode="lin" valueType="num">
                                      <p:cBhvr additive="base">
                                        <p:cTn id="115" dur="1000" fill="hold"/>
                                        <p:tgtEl>
                                          <p:spTgt spid="45"/>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1000" fill="hold"/>
                                        <p:tgtEl>
                                          <p:spTgt spid="35"/>
                                        </p:tgtEl>
                                        <p:attrNameLst>
                                          <p:attrName>ppt_x</p:attrName>
                                        </p:attrNameLst>
                                      </p:cBhvr>
                                      <p:tavLst>
                                        <p:tav tm="0">
                                          <p:val>
                                            <p:strVal val="#ppt_x"/>
                                          </p:val>
                                        </p:tav>
                                        <p:tav tm="100000">
                                          <p:val>
                                            <p:strVal val="#ppt_x"/>
                                          </p:val>
                                        </p:tav>
                                      </p:tavLst>
                                    </p:anim>
                                    <p:anim calcmode="lin" valueType="num">
                                      <p:cBhvr additive="base">
                                        <p:cTn id="119" dur="10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12250"/>
                            </p:stCondLst>
                            <p:childTnLst>
                              <p:par>
                                <p:cTn id="121" presetID="42" presetClass="entr" presetSubtype="0" fill="hold" grpId="0" nodeType="afterEffect">
                                  <p:stCondLst>
                                    <p:cond delay="250"/>
                                  </p:stCondLst>
                                  <p:childTnLst>
                                    <p:set>
                                      <p:cBhvr>
                                        <p:cTn id="122" dur="1" fill="hold">
                                          <p:stCondLst>
                                            <p:cond delay="0"/>
                                          </p:stCondLst>
                                        </p:cTn>
                                        <p:tgtEl>
                                          <p:spTgt spid="78"/>
                                        </p:tgtEl>
                                        <p:attrNameLst>
                                          <p:attrName>style.visibility</p:attrName>
                                        </p:attrNameLst>
                                      </p:cBhvr>
                                      <p:to>
                                        <p:strVal val="visible"/>
                                      </p:to>
                                    </p:set>
                                    <p:animEffect transition="in" filter="fade">
                                      <p:cBhvr>
                                        <p:cTn id="123" dur="1000"/>
                                        <p:tgtEl>
                                          <p:spTgt spid="78"/>
                                        </p:tgtEl>
                                      </p:cBhvr>
                                    </p:animEffect>
                                    <p:anim calcmode="lin" valueType="num">
                                      <p:cBhvr>
                                        <p:cTn id="124" dur="1000" fill="hold"/>
                                        <p:tgtEl>
                                          <p:spTgt spid="78"/>
                                        </p:tgtEl>
                                        <p:attrNameLst>
                                          <p:attrName>ppt_x</p:attrName>
                                        </p:attrNameLst>
                                      </p:cBhvr>
                                      <p:tavLst>
                                        <p:tav tm="0">
                                          <p:val>
                                            <p:strVal val="#ppt_x"/>
                                          </p:val>
                                        </p:tav>
                                        <p:tav tm="100000">
                                          <p:val>
                                            <p:strVal val="#ppt_x"/>
                                          </p:val>
                                        </p:tav>
                                      </p:tavLst>
                                    </p:anim>
                                    <p:anim calcmode="lin" valueType="num">
                                      <p:cBhvr>
                                        <p:cTn id="125" dur="1000" fill="hold"/>
                                        <p:tgtEl>
                                          <p:spTgt spid="78"/>
                                        </p:tgtEl>
                                        <p:attrNameLst>
                                          <p:attrName>ppt_y</p:attrName>
                                        </p:attrNameLst>
                                      </p:cBhvr>
                                      <p:tavLst>
                                        <p:tav tm="0">
                                          <p:val>
                                            <p:strVal val="#ppt_y+.1"/>
                                          </p:val>
                                        </p:tav>
                                        <p:tav tm="100000">
                                          <p:val>
                                            <p:strVal val="#ppt_y"/>
                                          </p:val>
                                        </p:tav>
                                      </p:tavLst>
                                    </p:anim>
                                  </p:childTnLst>
                                </p:cTn>
                              </p:par>
                            </p:childTnLst>
                          </p:cTn>
                        </p:par>
                        <p:par>
                          <p:cTn id="126" fill="hold">
                            <p:stCondLst>
                              <p:cond delay="13500"/>
                            </p:stCondLst>
                            <p:childTnLst>
                              <p:par>
                                <p:cTn id="127" presetID="53" presetClass="entr" presetSubtype="16" fill="hold" grpId="0" nodeType="afterEffect">
                                  <p:stCondLst>
                                    <p:cond delay="250"/>
                                  </p:stCondLst>
                                  <p:childTnLst>
                                    <p:set>
                                      <p:cBhvr>
                                        <p:cTn id="128" dur="1" fill="hold">
                                          <p:stCondLst>
                                            <p:cond delay="0"/>
                                          </p:stCondLst>
                                        </p:cTn>
                                        <p:tgtEl>
                                          <p:spTgt spid="89"/>
                                        </p:tgtEl>
                                        <p:attrNameLst>
                                          <p:attrName>style.visibility</p:attrName>
                                        </p:attrNameLst>
                                      </p:cBhvr>
                                      <p:to>
                                        <p:strVal val="visible"/>
                                      </p:to>
                                    </p:set>
                                    <p:anim calcmode="lin" valueType="num">
                                      <p:cBhvr>
                                        <p:cTn id="129" dur="500" fill="hold"/>
                                        <p:tgtEl>
                                          <p:spTgt spid="89"/>
                                        </p:tgtEl>
                                        <p:attrNameLst>
                                          <p:attrName>ppt_w</p:attrName>
                                        </p:attrNameLst>
                                      </p:cBhvr>
                                      <p:tavLst>
                                        <p:tav tm="0">
                                          <p:val>
                                            <p:fltVal val="0"/>
                                          </p:val>
                                        </p:tav>
                                        <p:tav tm="100000">
                                          <p:val>
                                            <p:strVal val="#ppt_w"/>
                                          </p:val>
                                        </p:tav>
                                      </p:tavLst>
                                    </p:anim>
                                    <p:anim calcmode="lin" valueType="num">
                                      <p:cBhvr>
                                        <p:cTn id="130" dur="500" fill="hold"/>
                                        <p:tgtEl>
                                          <p:spTgt spid="89"/>
                                        </p:tgtEl>
                                        <p:attrNameLst>
                                          <p:attrName>ppt_h</p:attrName>
                                        </p:attrNameLst>
                                      </p:cBhvr>
                                      <p:tavLst>
                                        <p:tav tm="0">
                                          <p:val>
                                            <p:fltVal val="0"/>
                                          </p:val>
                                        </p:tav>
                                        <p:tav tm="100000">
                                          <p:val>
                                            <p:strVal val="#ppt_h"/>
                                          </p:val>
                                        </p:tav>
                                      </p:tavLst>
                                    </p:anim>
                                    <p:animEffect transition="in" filter="fade">
                                      <p:cBhvr>
                                        <p:cTn id="131" dur="500"/>
                                        <p:tgtEl>
                                          <p:spTgt spid="89"/>
                                        </p:tgtEl>
                                      </p:cBhvr>
                                    </p:animEffect>
                                  </p:childTnLst>
                                </p:cTn>
                              </p:par>
                            </p:childTnLst>
                          </p:cTn>
                        </p:par>
                        <p:par>
                          <p:cTn id="132" fill="hold">
                            <p:stCondLst>
                              <p:cond delay="14250"/>
                            </p:stCondLst>
                            <p:childTnLst>
                              <p:par>
                                <p:cTn id="133" presetID="2" presetClass="entr" presetSubtype="4" fill="hold" nodeType="afterEffect">
                                  <p:stCondLst>
                                    <p:cond delay="0"/>
                                  </p:stCondLst>
                                  <p:childTnLst>
                                    <p:set>
                                      <p:cBhvr>
                                        <p:cTn id="134" dur="1" fill="hold">
                                          <p:stCondLst>
                                            <p:cond delay="0"/>
                                          </p:stCondLst>
                                        </p:cTn>
                                        <p:tgtEl>
                                          <p:spTgt spid="71"/>
                                        </p:tgtEl>
                                        <p:attrNameLst>
                                          <p:attrName>style.visibility</p:attrName>
                                        </p:attrNameLst>
                                      </p:cBhvr>
                                      <p:to>
                                        <p:strVal val="visible"/>
                                      </p:to>
                                    </p:set>
                                    <p:anim calcmode="lin" valueType="num">
                                      <p:cBhvr additive="base">
                                        <p:cTn id="135" dur="500" fill="hold"/>
                                        <p:tgtEl>
                                          <p:spTgt spid="71"/>
                                        </p:tgtEl>
                                        <p:attrNameLst>
                                          <p:attrName>ppt_x</p:attrName>
                                        </p:attrNameLst>
                                      </p:cBhvr>
                                      <p:tavLst>
                                        <p:tav tm="0">
                                          <p:val>
                                            <p:strVal val="#ppt_x"/>
                                          </p:val>
                                        </p:tav>
                                        <p:tav tm="100000">
                                          <p:val>
                                            <p:strVal val="#ppt_x"/>
                                          </p:val>
                                        </p:tav>
                                      </p:tavLst>
                                    </p:anim>
                                    <p:anim calcmode="lin" valueType="num">
                                      <p:cBhvr additive="base">
                                        <p:cTn id="136" dur="500" fill="hold"/>
                                        <p:tgtEl>
                                          <p:spTgt spid="71"/>
                                        </p:tgtEl>
                                        <p:attrNameLst>
                                          <p:attrName>ppt_y</p:attrName>
                                        </p:attrNameLst>
                                      </p:cBhvr>
                                      <p:tavLst>
                                        <p:tav tm="0">
                                          <p:val>
                                            <p:strVal val="1+#ppt_h/2"/>
                                          </p:val>
                                        </p:tav>
                                        <p:tav tm="100000">
                                          <p:val>
                                            <p:strVal val="#ppt_y"/>
                                          </p:val>
                                        </p:tav>
                                      </p:tavLst>
                                    </p:anim>
                                  </p:childTnLst>
                                </p:cTn>
                              </p:par>
                              <p:par>
                                <p:cTn id="137" presetID="22" presetClass="entr" presetSubtype="4" fill="hold" nodeType="withEffect">
                                  <p:stCondLst>
                                    <p:cond delay="0"/>
                                  </p:stCondLst>
                                  <p:childTnLst>
                                    <p:set>
                                      <p:cBhvr>
                                        <p:cTn id="138" dur="1" fill="hold">
                                          <p:stCondLst>
                                            <p:cond delay="0"/>
                                          </p:stCondLst>
                                        </p:cTn>
                                        <p:tgtEl>
                                          <p:spTgt spid="70"/>
                                        </p:tgtEl>
                                        <p:attrNameLst>
                                          <p:attrName>style.visibility</p:attrName>
                                        </p:attrNameLst>
                                      </p:cBhvr>
                                      <p:to>
                                        <p:strVal val="visible"/>
                                      </p:to>
                                    </p:set>
                                    <p:animEffect transition="in" filter="wipe(down)">
                                      <p:cBhvr>
                                        <p:cTn id="139" dur="1000"/>
                                        <p:tgtEl>
                                          <p:spTgt spid="70"/>
                                        </p:tgtEl>
                                      </p:cBhvr>
                                    </p:animEffect>
                                  </p:childTnLst>
                                </p:cTn>
                              </p:par>
                              <p:par>
                                <p:cTn id="140" presetID="2" presetClass="entr" presetSubtype="4" fill="hold" nodeType="withEffect">
                                  <p:stCondLst>
                                    <p:cond delay="0"/>
                                  </p:stCondLst>
                                  <p:childTnLst>
                                    <p:set>
                                      <p:cBhvr>
                                        <p:cTn id="141" dur="1" fill="hold">
                                          <p:stCondLst>
                                            <p:cond delay="0"/>
                                          </p:stCondLst>
                                        </p:cTn>
                                        <p:tgtEl>
                                          <p:spTgt spid="49"/>
                                        </p:tgtEl>
                                        <p:attrNameLst>
                                          <p:attrName>style.visibility</p:attrName>
                                        </p:attrNameLst>
                                      </p:cBhvr>
                                      <p:to>
                                        <p:strVal val="visible"/>
                                      </p:to>
                                    </p:set>
                                    <p:anim calcmode="lin" valueType="num">
                                      <p:cBhvr additive="base">
                                        <p:cTn id="142" dur="1000" fill="hold"/>
                                        <p:tgtEl>
                                          <p:spTgt spid="49"/>
                                        </p:tgtEl>
                                        <p:attrNameLst>
                                          <p:attrName>ppt_x</p:attrName>
                                        </p:attrNameLst>
                                      </p:cBhvr>
                                      <p:tavLst>
                                        <p:tav tm="0">
                                          <p:val>
                                            <p:strVal val="#ppt_x"/>
                                          </p:val>
                                        </p:tav>
                                        <p:tav tm="100000">
                                          <p:val>
                                            <p:strVal val="#ppt_x"/>
                                          </p:val>
                                        </p:tav>
                                      </p:tavLst>
                                    </p:anim>
                                    <p:anim calcmode="lin" valueType="num">
                                      <p:cBhvr additive="base">
                                        <p:cTn id="143" dur="1000" fill="hold"/>
                                        <p:tgtEl>
                                          <p:spTgt spid="49"/>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36"/>
                                        </p:tgtEl>
                                        <p:attrNameLst>
                                          <p:attrName>style.visibility</p:attrName>
                                        </p:attrNameLst>
                                      </p:cBhvr>
                                      <p:to>
                                        <p:strVal val="visible"/>
                                      </p:to>
                                    </p:set>
                                    <p:anim calcmode="lin" valueType="num">
                                      <p:cBhvr additive="base">
                                        <p:cTn id="146" dur="1000" fill="hold"/>
                                        <p:tgtEl>
                                          <p:spTgt spid="36"/>
                                        </p:tgtEl>
                                        <p:attrNameLst>
                                          <p:attrName>ppt_x</p:attrName>
                                        </p:attrNameLst>
                                      </p:cBhvr>
                                      <p:tavLst>
                                        <p:tav tm="0">
                                          <p:val>
                                            <p:strVal val="#ppt_x"/>
                                          </p:val>
                                        </p:tav>
                                        <p:tav tm="100000">
                                          <p:val>
                                            <p:strVal val="#ppt_x"/>
                                          </p:val>
                                        </p:tav>
                                      </p:tavLst>
                                    </p:anim>
                                    <p:anim calcmode="lin" valueType="num">
                                      <p:cBhvr additive="base">
                                        <p:cTn id="147" dur="1000" fill="hold"/>
                                        <p:tgtEl>
                                          <p:spTgt spid="36"/>
                                        </p:tgtEl>
                                        <p:attrNameLst>
                                          <p:attrName>ppt_y</p:attrName>
                                        </p:attrNameLst>
                                      </p:cBhvr>
                                      <p:tavLst>
                                        <p:tav tm="0">
                                          <p:val>
                                            <p:strVal val="1+#ppt_h/2"/>
                                          </p:val>
                                        </p:tav>
                                        <p:tav tm="100000">
                                          <p:val>
                                            <p:strVal val="#ppt_y"/>
                                          </p:val>
                                        </p:tav>
                                      </p:tavLst>
                                    </p:anim>
                                  </p:childTnLst>
                                </p:cTn>
                              </p:par>
                            </p:childTnLst>
                          </p:cTn>
                        </p:par>
                        <p:par>
                          <p:cTn id="148" fill="hold">
                            <p:stCondLst>
                              <p:cond delay="15250"/>
                            </p:stCondLst>
                            <p:childTnLst>
                              <p:par>
                                <p:cTn id="149" presetID="42" presetClass="entr" presetSubtype="0" fill="hold" grpId="0" nodeType="afterEffect">
                                  <p:stCondLst>
                                    <p:cond delay="250"/>
                                  </p:stCondLst>
                                  <p:childTnLst>
                                    <p:set>
                                      <p:cBhvr>
                                        <p:cTn id="150" dur="1" fill="hold">
                                          <p:stCondLst>
                                            <p:cond delay="0"/>
                                          </p:stCondLst>
                                        </p:cTn>
                                        <p:tgtEl>
                                          <p:spTgt spid="79"/>
                                        </p:tgtEl>
                                        <p:attrNameLst>
                                          <p:attrName>style.visibility</p:attrName>
                                        </p:attrNameLst>
                                      </p:cBhvr>
                                      <p:to>
                                        <p:strVal val="visible"/>
                                      </p:to>
                                    </p:set>
                                    <p:animEffect transition="in" filter="fade">
                                      <p:cBhvr>
                                        <p:cTn id="151" dur="1000"/>
                                        <p:tgtEl>
                                          <p:spTgt spid="79"/>
                                        </p:tgtEl>
                                      </p:cBhvr>
                                    </p:animEffect>
                                    <p:anim calcmode="lin" valueType="num">
                                      <p:cBhvr>
                                        <p:cTn id="152" dur="1000" fill="hold"/>
                                        <p:tgtEl>
                                          <p:spTgt spid="79"/>
                                        </p:tgtEl>
                                        <p:attrNameLst>
                                          <p:attrName>ppt_x</p:attrName>
                                        </p:attrNameLst>
                                      </p:cBhvr>
                                      <p:tavLst>
                                        <p:tav tm="0">
                                          <p:val>
                                            <p:strVal val="#ppt_x"/>
                                          </p:val>
                                        </p:tav>
                                        <p:tav tm="100000">
                                          <p:val>
                                            <p:strVal val="#ppt_x"/>
                                          </p:val>
                                        </p:tav>
                                      </p:tavLst>
                                    </p:anim>
                                    <p:anim calcmode="lin" valueType="num">
                                      <p:cBhvr>
                                        <p:cTn id="153"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22" grpId="0" animBg="1"/>
      <p:bldP spid="74" grpId="0"/>
      <p:bldP spid="75" grpId="0"/>
      <p:bldP spid="76" grpId="0"/>
      <p:bldP spid="77" grpId="0"/>
      <p:bldP spid="78" grpId="0"/>
      <p:bldP spid="79" grpId="0"/>
      <p:bldP spid="85" grpId="0"/>
      <p:bldP spid="86" grpId="0"/>
      <p:bldP spid="87" grpId="0"/>
      <p:bldP spid="88" grpId="0"/>
      <p:bldP spid="89"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89" name="Freeform: Shape 88">
            <a:extLst>
              <a:ext uri="{FF2B5EF4-FFF2-40B4-BE49-F238E27FC236}">
                <a16:creationId xmlns:a16="http://schemas.microsoft.com/office/drawing/2014/main" id="{A965B686-7502-45BE-8703-8B14B73CC01C}"/>
              </a:ext>
            </a:extLst>
          </p:cNvPr>
          <p:cNvSpPr>
            <a:spLocks noChangeAspect="1"/>
          </p:cNvSpPr>
          <p:nvPr/>
        </p:nvSpPr>
        <p:spPr>
          <a:xfrm rot="8100000">
            <a:off x="6005247" y="1265090"/>
            <a:ext cx="1412982" cy="2098058"/>
          </a:xfrm>
          <a:custGeom>
            <a:avLst/>
            <a:gdLst>
              <a:gd name="connsiteX0" fmla="*/ 241038 w 1645918"/>
              <a:gd name="connsiteY0" fmla="*/ 2202892 h 2443931"/>
              <a:gd name="connsiteX1" fmla="*/ 241038 w 1645918"/>
              <a:gd name="connsiteY1" fmla="*/ 1039051 h 2443931"/>
              <a:gd name="connsiteX2" fmla="*/ 665778 w 1645918"/>
              <a:gd name="connsiteY2" fmla="*/ 813076 h 2443931"/>
              <a:gd name="connsiteX3" fmla="*/ 793340 w 1645918"/>
              <a:gd name="connsiteY3" fmla="*/ 800851 h 2443931"/>
              <a:gd name="connsiteX4" fmla="*/ 793340 w 1645918"/>
              <a:gd name="connsiteY4" fmla="*/ 467777 h 2443931"/>
              <a:gd name="connsiteX5" fmla="*/ 659759 w 1645918"/>
              <a:gd name="connsiteY5" fmla="*/ 461017 h 2443931"/>
              <a:gd name="connsiteX6" fmla="*/ 383151 w 1645918"/>
              <a:gd name="connsiteY6" fmla="*/ 404877 h 2443931"/>
              <a:gd name="connsiteX7" fmla="*/ 345736 w 1645918"/>
              <a:gd name="connsiteY7" fmla="*/ 391178 h 2443931"/>
              <a:gd name="connsiteX8" fmla="*/ 464972 w 1645918"/>
              <a:gd name="connsiteY8" fmla="*/ 101604 h 2443931"/>
              <a:gd name="connsiteX9" fmla="*/ 485271 w 1645918"/>
              <a:gd name="connsiteY9" fmla="*/ 108704 h 2443931"/>
              <a:gd name="connsiteX10" fmla="*/ 1315465 w 1645918"/>
              <a:gd name="connsiteY10" fmla="*/ 27625 h 2443931"/>
              <a:gd name="connsiteX11" fmla="*/ 1362213 w 1645918"/>
              <a:gd name="connsiteY11" fmla="*/ 0 h 2443931"/>
              <a:gd name="connsiteX12" fmla="*/ 1483487 w 1645918"/>
              <a:gd name="connsiteY12" fmla="*/ 291057 h 2443931"/>
              <a:gd name="connsiteX13" fmla="*/ 1455159 w 1645918"/>
              <a:gd name="connsiteY13" fmla="*/ 307552 h 2443931"/>
              <a:gd name="connsiteX14" fmla="*/ 935612 w 1645918"/>
              <a:gd name="connsiteY14" fmla="*/ 461497 h 2443931"/>
              <a:gd name="connsiteX15" fmla="*/ 880486 w 1645918"/>
              <a:gd name="connsiteY15" fmla="*/ 464117 h 2443931"/>
              <a:gd name="connsiteX16" fmla="*/ 880486 w 1645918"/>
              <a:gd name="connsiteY16" fmla="*/ 803525 h 2443931"/>
              <a:gd name="connsiteX17" fmla="*/ 980139 w 1645918"/>
              <a:gd name="connsiteY17" fmla="*/ 813077 h 2443931"/>
              <a:gd name="connsiteX18" fmla="*/ 1404879 w 1645918"/>
              <a:gd name="connsiteY18" fmla="*/ 1039051 h 2443931"/>
              <a:gd name="connsiteX19" fmla="*/ 1404879 w 1645918"/>
              <a:gd name="connsiteY19" fmla="*/ 2202892 h 2443931"/>
              <a:gd name="connsiteX20" fmla="*/ 241038 w 1645918"/>
              <a:gd name="connsiteY20" fmla="*/ 2202892 h 2443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43931">
                <a:moveTo>
                  <a:pt x="241038" y="2202892"/>
                </a:moveTo>
                <a:cubicBezTo>
                  <a:pt x="-80347" y="1881506"/>
                  <a:pt x="-80347" y="1360437"/>
                  <a:pt x="241038" y="1039051"/>
                </a:cubicBezTo>
                <a:cubicBezTo>
                  <a:pt x="361558" y="918531"/>
                  <a:pt x="510158" y="843206"/>
                  <a:pt x="665778" y="813076"/>
                </a:cubicBezTo>
                <a:lnTo>
                  <a:pt x="793340" y="800851"/>
                </a:lnTo>
                <a:lnTo>
                  <a:pt x="793340" y="467777"/>
                </a:lnTo>
                <a:lnTo>
                  <a:pt x="659759" y="461017"/>
                </a:lnTo>
                <a:cubicBezTo>
                  <a:pt x="567267" y="451748"/>
                  <a:pt x="474649" y="433203"/>
                  <a:pt x="383151" y="404877"/>
                </a:cubicBezTo>
                <a:lnTo>
                  <a:pt x="345736" y="391178"/>
                </a:lnTo>
                <a:lnTo>
                  <a:pt x="464972" y="101604"/>
                </a:lnTo>
                <a:lnTo>
                  <a:pt x="485271" y="108704"/>
                </a:lnTo>
                <a:cubicBezTo>
                  <a:pt x="759203" y="189782"/>
                  <a:pt x="1058324" y="162756"/>
                  <a:pt x="1315465" y="27625"/>
                </a:cubicBezTo>
                <a:lnTo>
                  <a:pt x="1362213" y="0"/>
                </a:lnTo>
                <a:lnTo>
                  <a:pt x="1483487" y="291057"/>
                </a:lnTo>
                <a:lnTo>
                  <a:pt x="1455159" y="307552"/>
                </a:lnTo>
                <a:cubicBezTo>
                  <a:pt x="1294105" y="391277"/>
                  <a:pt x="1117602" y="443934"/>
                  <a:pt x="935612" y="461497"/>
                </a:cubicBezTo>
                <a:lnTo>
                  <a:pt x="880486" y="464117"/>
                </a:lnTo>
                <a:lnTo>
                  <a:pt x="880486" y="803525"/>
                </a:lnTo>
                <a:lnTo>
                  <a:pt x="980139" y="813077"/>
                </a:lnTo>
                <a:cubicBezTo>
                  <a:pt x="1135759" y="843206"/>
                  <a:pt x="1284360" y="918531"/>
                  <a:pt x="1404879" y="1039051"/>
                </a:cubicBezTo>
                <a:cubicBezTo>
                  <a:pt x="1726265" y="1360437"/>
                  <a:pt x="1726265" y="1881506"/>
                  <a:pt x="1404879" y="2202892"/>
                </a:cubicBezTo>
                <a:cubicBezTo>
                  <a:pt x="1083494" y="2524278"/>
                  <a:pt x="562424" y="2524278"/>
                  <a:pt x="241038" y="2202892"/>
                </a:cubicBezTo>
                <a:close/>
              </a:path>
            </a:pathLst>
          </a:custGeom>
          <a:solidFill>
            <a:srgbClr val="027C9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AA0DC369-FC68-4351-B4B5-D0062F8E263E}"/>
              </a:ext>
            </a:extLst>
          </p:cNvPr>
          <p:cNvSpPr>
            <a:spLocks noChangeAspect="1"/>
          </p:cNvSpPr>
          <p:nvPr/>
        </p:nvSpPr>
        <p:spPr>
          <a:xfrm rot="5400000">
            <a:off x="5450342" y="2598641"/>
            <a:ext cx="1412984" cy="2100615"/>
          </a:xfrm>
          <a:custGeom>
            <a:avLst/>
            <a:gdLst>
              <a:gd name="connsiteX0" fmla="*/ 0 w 1645920"/>
              <a:gd name="connsiteY0" fmla="*/ 1623950 h 2446910"/>
              <a:gd name="connsiteX1" fmla="*/ 657106 w 1645920"/>
              <a:gd name="connsiteY1" fmla="*/ 817709 h 2446910"/>
              <a:gd name="connsiteX2" fmla="*/ 788922 w 1645920"/>
              <a:gd name="connsiteY2" fmla="*/ 804421 h 2446910"/>
              <a:gd name="connsiteX3" fmla="*/ 788922 w 1645920"/>
              <a:gd name="connsiteY3" fmla="*/ 443084 h 2446910"/>
              <a:gd name="connsiteX4" fmla="*/ 696758 w 1645920"/>
              <a:gd name="connsiteY4" fmla="*/ 440470 h 2446910"/>
              <a:gd name="connsiteX5" fmla="*/ 493427 w 1645920"/>
              <a:gd name="connsiteY5" fmla="*/ 412294 h 2446910"/>
              <a:gd name="connsiteX6" fmla="*/ 393392 w 1645920"/>
              <a:gd name="connsiteY6" fmla="*/ 385885 h 2446910"/>
              <a:gd name="connsiteX7" fmla="*/ 513447 w 1645920"/>
              <a:gd name="connsiteY7" fmla="*/ 94322 h 2446910"/>
              <a:gd name="connsiteX8" fmla="*/ 566974 w 1645920"/>
              <a:gd name="connsiteY8" fmla="*/ 108085 h 2446910"/>
              <a:gd name="connsiteX9" fmla="*/ 790130 w 1645920"/>
              <a:gd name="connsiteY9" fmla="*/ 130581 h 2446910"/>
              <a:gd name="connsiteX10" fmla="*/ 1221134 w 1645920"/>
              <a:gd name="connsiteY10" fmla="*/ 43565 h 2446910"/>
              <a:gd name="connsiteX11" fmla="*/ 1311569 w 1645920"/>
              <a:gd name="connsiteY11" fmla="*/ 0 h 2446910"/>
              <a:gd name="connsiteX12" fmla="*/ 1431418 w 1645920"/>
              <a:gd name="connsiteY12" fmla="*/ 287637 h 2446910"/>
              <a:gd name="connsiteX13" fmla="*/ 1318838 w 1645920"/>
              <a:gd name="connsiteY13" fmla="*/ 339872 h 2446910"/>
              <a:gd name="connsiteX14" fmla="*/ 904191 w 1645920"/>
              <a:gd name="connsiteY14" fmla="*/ 438677 h 2446910"/>
              <a:gd name="connsiteX15" fmla="*/ 876069 w 1645920"/>
              <a:gd name="connsiteY15" fmla="*/ 439954 h 2446910"/>
              <a:gd name="connsiteX16" fmla="*/ 876069 w 1645920"/>
              <a:gd name="connsiteY16" fmla="*/ 806344 h 2446910"/>
              <a:gd name="connsiteX17" fmla="*/ 988816 w 1645920"/>
              <a:gd name="connsiteY17" fmla="*/ 817709 h 2446910"/>
              <a:gd name="connsiteX18" fmla="*/ 1645920 w 1645920"/>
              <a:gd name="connsiteY18" fmla="*/ 1623950 h 2446910"/>
              <a:gd name="connsiteX19" fmla="*/ 822960 w 1645920"/>
              <a:gd name="connsiteY19" fmla="*/ 2446910 h 2446910"/>
              <a:gd name="connsiteX20" fmla="*/ 0 w 1645920"/>
              <a:gd name="connsiteY20" fmla="*/ 1623950 h 244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46910">
                <a:moveTo>
                  <a:pt x="0" y="1623950"/>
                </a:moveTo>
                <a:cubicBezTo>
                  <a:pt x="0" y="1226255"/>
                  <a:pt x="282096" y="894447"/>
                  <a:pt x="657106" y="817709"/>
                </a:cubicBezTo>
                <a:lnTo>
                  <a:pt x="788922" y="804421"/>
                </a:lnTo>
                <a:lnTo>
                  <a:pt x="788922" y="443084"/>
                </a:lnTo>
                <a:lnTo>
                  <a:pt x="696758" y="440470"/>
                </a:lnTo>
                <a:cubicBezTo>
                  <a:pt x="628124" y="435999"/>
                  <a:pt x="560173" y="426533"/>
                  <a:pt x="493427" y="412294"/>
                </a:cubicBezTo>
                <a:lnTo>
                  <a:pt x="393392" y="385885"/>
                </a:lnTo>
                <a:lnTo>
                  <a:pt x="513447" y="94322"/>
                </a:lnTo>
                <a:lnTo>
                  <a:pt x="566974" y="108085"/>
                </a:lnTo>
                <a:cubicBezTo>
                  <a:pt x="639055" y="122835"/>
                  <a:pt x="713688" y="130581"/>
                  <a:pt x="790130" y="130581"/>
                </a:cubicBezTo>
                <a:cubicBezTo>
                  <a:pt x="943013" y="130581"/>
                  <a:pt x="1088660" y="99597"/>
                  <a:pt x="1221134" y="43565"/>
                </a:cubicBezTo>
                <a:lnTo>
                  <a:pt x="1311569" y="0"/>
                </a:lnTo>
                <a:lnTo>
                  <a:pt x="1431418" y="287637"/>
                </a:lnTo>
                <a:lnTo>
                  <a:pt x="1318838" y="339872"/>
                </a:lnTo>
                <a:cubicBezTo>
                  <a:pt x="1182757" y="394853"/>
                  <a:pt x="1043150" y="427197"/>
                  <a:pt x="904191" y="438677"/>
                </a:cubicBezTo>
                <a:lnTo>
                  <a:pt x="876069" y="439954"/>
                </a:lnTo>
                <a:lnTo>
                  <a:pt x="876069" y="806344"/>
                </a:lnTo>
                <a:lnTo>
                  <a:pt x="988816" y="817709"/>
                </a:lnTo>
                <a:cubicBezTo>
                  <a:pt x="1363825" y="894447"/>
                  <a:pt x="1645920" y="1226255"/>
                  <a:pt x="1645920" y="1623950"/>
                </a:cubicBezTo>
                <a:cubicBezTo>
                  <a:pt x="1645920" y="2078458"/>
                  <a:pt x="1277468" y="2446910"/>
                  <a:pt x="822960" y="2446910"/>
                </a:cubicBezTo>
                <a:cubicBezTo>
                  <a:pt x="368452" y="2446910"/>
                  <a:pt x="0" y="2078458"/>
                  <a:pt x="0" y="1623950"/>
                </a:cubicBezTo>
                <a:close/>
              </a:path>
            </a:pathLst>
          </a:custGeom>
          <a:solidFill>
            <a:srgbClr val="C3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F2531B97-4F0E-4B25-8A77-FF7678D6FF32}"/>
              </a:ext>
            </a:extLst>
          </p:cNvPr>
          <p:cNvSpPr>
            <a:spLocks noChangeAspect="1"/>
          </p:cNvSpPr>
          <p:nvPr/>
        </p:nvSpPr>
        <p:spPr>
          <a:xfrm rot="2700000">
            <a:off x="5996639" y="3935269"/>
            <a:ext cx="1412983" cy="2073711"/>
          </a:xfrm>
          <a:custGeom>
            <a:avLst/>
            <a:gdLst>
              <a:gd name="connsiteX0" fmla="*/ 493731 w 1645919"/>
              <a:gd name="connsiteY0" fmla="*/ 48274 h 2415570"/>
              <a:gd name="connsiteX1" fmla="*/ 500391 w 1645919"/>
              <a:gd name="connsiteY1" fmla="*/ 50603 h 2415570"/>
              <a:gd name="connsiteX2" fmla="*/ 1232321 w 1645919"/>
              <a:gd name="connsiteY2" fmla="*/ 15131 h 2415570"/>
              <a:gd name="connsiteX3" fmla="*/ 1264922 w 1645919"/>
              <a:gd name="connsiteY3" fmla="*/ 0 h 2415570"/>
              <a:gd name="connsiteX4" fmla="*/ 1383531 w 1645919"/>
              <a:gd name="connsiteY4" fmla="*/ 284662 h 2415570"/>
              <a:gd name="connsiteX5" fmla="*/ 1343274 w 1645919"/>
              <a:gd name="connsiteY5" fmla="*/ 303207 h 2415570"/>
              <a:gd name="connsiteX6" fmla="*/ 878775 w 1645919"/>
              <a:gd name="connsiteY6" fmla="*/ 405179 h 2415570"/>
              <a:gd name="connsiteX7" fmla="*/ 872183 w 1645919"/>
              <a:gd name="connsiteY7" fmla="*/ 405211 h 2415570"/>
              <a:gd name="connsiteX8" fmla="*/ 872183 w 1645919"/>
              <a:gd name="connsiteY8" fmla="*/ 774369 h 2415570"/>
              <a:gd name="connsiteX9" fmla="*/ 980140 w 1645919"/>
              <a:gd name="connsiteY9" fmla="*/ 784716 h 2415570"/>
              <a:gd name="connsiteX10" fmla="*/ 1404880 w 1645919"/>
              <a:gd name="connsiteY10" fmla="*/ 1010690 h 2415570"/>
              <a:gd name="connsiteX11" fmla="*/ 1404880 w 1645919"/>
              <a:gd name="connsiteY11" fmla="*/ 2174532 h 2415570"/>
              <a:gd name="connsiteX12" fmla="*/ 241039 w 1645919"/>
              <a:gd name="connsiteY12" fmla="*/ 2174532 h 2415570"/>
              <a:gd name="connsiteX13" fmla="*/ 241039 w 1645919"/>
              <a:gd name="connsiteY13" fmla="*/ 1010690 h 2415570"/>
              <a:gd name="connsiteX14" fmla="*/ 665779 w 1645919"/>
              <a:gd name="connsiteY14" fmla="*/ 784716 h 2415570"/>
              <a:gd name="connsiteX15" fmla="*/ 785036 w 1645919"/>
              <a:gd name="connsiteY15" fmla="*/ 773286 h 2415570"/>
              <a:gd name="connsiteX16" fmla="*/ 785035 w 1645919"/>
              <a:gd name="connsiteY16" fmla="*/ 405625 h 2415570"/>
              <a:gd name="connsiteX17" fmla="*/ 758043 w 1645919"/>
              <a:gd name="connsiteY17" fmla="*/ 405754 h 2415570"/>
              <a:gd name="connsiteX18" fmla="*/ 394798 w 1645919"/>
              <a:gd name="connsiteY18" fmla="*/ 343627 h 2415570"/>
              <a:gd name="connsiteX19" fmla="*/ 375087 w 1645919"/>
              <a:gd name="connsiteY19" fmla="*/ 336410 h 241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15570">
                <a:moveTo>
                  <a:pt x="493731" y="48274"/>
                </a:moveTo>
                <a:lnTo>
                  <a:pt x="500391" y="50603"/>
                </a:lnTo>
                <a:cubicBezTo>
                  <a:pt x="740082" y="121547"/>
                  <a:pt x="999058" y="109723"/>
                  <a:pt x="1232321" y="15131"/>
                </a:cubicBezTo>
                <a:lnTo>
                  <a:pt x="1264922" y="0"/>
                </a:lnTo>
                <a:lnTo>
                  <a:pt x="1383531" y="284662"/>
                </a:lnTo>
                <a:lnTo>
                  <a:pt x="1343274" y="303207"/>
                </a:lnTo>
                <a:cubicBezTo>
                  <a:pt x="1196138" y="362654"/>
                  <a:pt x="1039080" y="397544"/>
                  <a:pt x="878775" y="405179"/>
                </a:cubicBezTo>
                <a:lnTo>
                  <a:pt x="872183" y="405211"/>
                </a:lnTo>
                <a:lnTo>
                  <a:pt x="872183" y="774369"/>
                </a:lnTo>
                <a:lnTo>
                  <a:pt x="980140" y="784716"/>
                </a:lnTo>
                <a:cubicBezTo>
                  <a:pt x="1135760" y="814846"/>
                  <a:pt x="1284361" y="890171"/>
                  <a:pt x="1404880" y="1010690"/>
                </a:cubicBezTo>
                <a:cubicBezTo>
                  <a:pt x="1726266" y="1332076"/>
                  <a:pt x="1726266" y="1853146"/>
                  <a:pt x="1404880" y="2174532"/>
                </a:cubicBezTo>
                <a:cubicBezTo>
                  <a:pt x="1083495" y="2495917"/>
                  <a:pt x="562425" y="2495917"/>
                  <a:pt x="241039" y="2174532"/>
                </a:cubicBezTo>
                <a:cubicBezTo>
                  <a:pt x="-80347" y="1853146"/>
                  <a:pt x="-80347" y="1332076"/>
                  <a:pt x="241039" y="1010690"/>
                </a:cubicBezTo>
                <a:cubicBezTo>
                  <a:pt x="361559" y="890171"/>
                  <a:pt x="510159" y="814846"/>
                  <a:pt x="665779" y="784716"/>
                </a:cubicBezTo>
                <a:lnTo>
                  <a:pt x="785036" y="773286"/>
                </a:lnTo>
                <a:lnTo>
                  <a:pt x="785035" y="405625"/>
                </a:lnTo>
                <a:lnTo>
                  <a:pt x="758043" y="405754"/>
                </a:lnTo>
                <a:cubicBezTo>
                  <a:pt x="636910" y="401134"/>
                  <a:pt x="514889" y="380804"/>
                  <a:pt x="394798" y="343627"/>
                </a:cubicBezTo>
                <a:lnTo>
                  <a:pt x="375087" y="336410"/>
                </a:lnTo>
                <a:close/>
              </a:path>
            </a:pathLst>
          </a:custGeom>
          <a:solidFill>
            <a:srgbClr val="4781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Shape 82">
            <a:extLst>
              <a:ext uri="{FF2B5EF4-FFF2-40B4-BE49-F238E27FC236}">
                <a16:creationId xmlns:a16="http://schemas.microsoft.com/office/drawing/2014/main" id="{580F806F-1DE6-4F44-8782-D34E94910F5C}"/>
              </a:ext>
            </a:extLst>
          </p:cNvPr>
          <p:cNvSpPr>
            <a:spLocks noChangeAspect="1"/>
          </p:cNvSpPr>
          <p:nvPr/>
        </p:nvSpPr>
        <p:spPr>
          <a:xfrm>
            <a:off x="7323954" y="4507245"/>
            <a:ext cx="1412984" cy="2045686"/>
          </a:xfrm>
          <a:custGeom>
            <a:avLst/>
            <a:gdLst>
              <a:gd name="connsiteX0" fmla="*/ 443379 w 1645920"/>
              <a:gd name="connsiteY0" fmla="*/ 0 h 2382926"/>
              <a:gd name="connsiteX1" fmla="*/ 511359 w 1645920"/>
              <a:gd name="connsiteY1" fmla="*/ 24881 h 2382926"/>
              <a:gd name="connsiteX2" fmla="*/ 840631 w 1645920"/>
              <a:gd name="connsiteY2" fmla="*/ 74662 h 2382926"/>
              <a:gd name="connsiteX3" fmla="*/ 1169903 w 1645920"/>
              <a:gd name="connsiteY3" fmla="*/ 24881 h 2382926"/>
              <a:gd name="connsiteX4" fmla="*/ 1197191 w 1645920"/>
              <a:gd name="connsiteY4" fmla="*/ 14894 h 2382926"/>
              <a:gd name="connsiteX5" fmla="*/ 1315138 w 1645920"/>
              <a:gd name="connsiteY5" fmla="*/ 297967 h 2382926"/>
              <a:gd name="connsiteX6" fmla="*/ 1232011 w 1645920"/>
              <a:gd name="connsiteY6" fmla="*/ 326767 h 2382926"/>
              <a:gd name="connsiteX7" fmla="*/ 1023980 w 1645920"/>
              <a:gd name="connsiteY7" fmla="*/ 370584 h 2382926"/>
              <a:gd name="connsiteX8" fmla="*/ 853548 w 1645920"/>
              <a:gd name="connsiteY8" fmla="*/ 380475 h 2382926"/>
              <a:gd name="connsiteX9" fmla="*/ 853548 w 1645920"/>
              <a:gd name="connsiteY9" fmla="*/ 740090 h 2382926"/>
              <a:gd name="connsiteX10" fmla="*/ 988815 w 1645920"/>
              <a:gd name="connsiteY10" fmla="*/ 753726 h 2382926"/>
              <a:gd name="connsiteX11" fmla="*/ 1645920 w 1645920"/>
              <a:gd name="connsiteY11" fmla="*/ 1559966 h 2382926"/>
              <a:gd name="connsiteX12" fmla="*/ 822960 w 1645920"/>
              <a:gd name="connsiteY12" fmla="*/ 2382926 h 2382926"/>
              <a:gd name="connsiteX13" fmla="*/ 0 w 1645920"/>
              <a:gd name="connsiteY13" fmla="*/ 1559966 h 2382926"/>
              <a:gd name="connsiteX14" fmla="*/ 657105 w 1645920"/>
              <a:gd name="connsiteY14" fmla="*/ 753726 h 2382926"/>
              <a:gd name="connsiteX15" fmla="*/ 766401 w 1645920"/>
              <a:gd name="connsiteY15" fmla="*/ 742708 h 2382926"/>
              <a:gd name="connsiteX16" fmla="*/ 766401 w 1645920"/>
              <a:gd name="connsiteY16" fmla="*/ 378238 h 2382926"/>
              <a:gd name="connsiteX17" fmla="*/ 610831 w 1645920"/>
              <a:gd name="connsiteY17" fmla="*/ 364328 h 2382926"/>
              <a:gd name="connsiteX18" fmla="*/ 411973 w 1645920"/>
              <a:gd name="connsiteY18" fmla="*/ 316912 h 2382926"/>
              <a:gd name="connsiteX19" fmla="*/ 325963 w 1645920"/>
              <a:gd name="connsiteY19" fmla="*/ 285153 h 23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20" h="2382926">
                <a:moveTo>
                  <a:pt x="443379" y="0"/>
                </a:moveTo>
                <a:lnTo>
                  <a:pt x="511359" y="24881"/>
                </a:lnTo>
                <a:cubicBezTo>
                  <a:pt x="615376" y="57234"/>
                  <a:pt x="725968" y="74662"/>
                  <a:pt x="840631" y="74662"/>
                </a:cubicBezTo>
                <a:cubicBezTo>
                  <a:pt x="955294" y="74662"/>
                  <a:pt x="1065886" y="57234"/>
                  <a:pt x="1169903" y="24881"/>
                </a:cubicBezTo>
                <a:lnTo>
                  <a:pt x="1197191" y="14894"/>
                </a:lnTo>
                <a:lnTo>
                  <a:pt x="1315138" y="297967"/>
                </a:lnTo>
                <a:lnTo>
                  <a:pt x="1232011" y="326767"/>
                </a:lnTo>
                <a:cubicBezTo>
                  <a:pt x="1163027" y="346811"/>
                  <a:pt x="1093510" y="361342"/>
                  <a:pt x="1023980" y="370584"/>
                </a:cubicBezTo>
                <a:lnTo>
                  <a:pt x="853548" y="380475"/>
                </a:lnTo>
                <a:lnTo>
                  <a:pt x="853548" y="740090"/>
                </a:lnTo>
                <a:lnTo>
                  <a:pt x="988815" y="753726"/>
                </a:lnTo>
                <a:cubicBezTo>
                  <a:pt x="1363824" y="830464"/>
                  <a:pt x="1645920" y="1162272"/>
                  <a:pt x="1645920" y="1559966"/>
                </a:cubicBezTo>
                <a:cubicBezTo>
                  <a:pt x="1645920" y="2014474"/>
                  <a:pt x="1277468" y="2382926"/>
                  <a:pt x="822960" y="2382926"/>
                </a:cubicBezTo>
                <a:cubicBezTo>
                  <a:pt x="368452" y="2382926"/>
                  <a:pt x="0" y="2014474"/>
                  <a:pt x="0" y="1559966"/>
                </a:cubicBezTo>
                <a:cubicBezTo>
                  <a:pt x="0" y="1162272"/>
                  <a:pt x="282096" y="830464"/>
                  <a:pt x="657105" y="753726"/>
                </a:cubicBezTo>
                <a:lnTo>
                  <a:pt x="766401" y="742708"/>
                </a:lnTo>
                <a:lnTo>
                  <a:pt x="766401" y="378238"/>
                </a:lnTo>
                <a:lnTo>
                  <a:pt x="610831" y="364328"/>
                </a:lnTo>
                <a:cubicBezTo>
                  <a:pt x="543340" y="353296"/>
                  <a:pt x="476880" y="337417"/>
                  <a:pt x="411973" y="316912"/>
                </a:cubicBezTo>
                <a:lnTo>
                  <a:pt x="325963" y="285153"/>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636F235A-F95F-4C76-91A4-F6EBB992D50C}"/>
              </a:ext>
            </a:extLst>
          </p:cNvPr>
          <p:cNvSpPr>
            <a:spLocks noChangeAspect="1"/>
          </p:cNvSpPr>
          <p:nvPr/>
        </p:nvSpPr>
        <p:spPr>
          <a:xfrm rot="18900000">
            <a:off x="8664497" y="3931219"/>
            <a:ext cx="1412983" cy="2078457"/>
          </a:xfrm>
          <a:custGeom>
            <a:avLst/>
            <a:gdLst>
              <a:gd name="connsiteX0" fmla="*/ 1145325 w 1645919"/>
              <a:gd name="connsiteY0" fmla="*/ 71999 h 2421099"/>
              <a:gd name="connsiteX1" fmla="*/ 1263825 w 1645919"/>
              <a:gd name="connsiteY1" fmla="*/ 356400 h 2421099"/>
              <a:gd name="connsiteX2" fmla="*/ 1245370 w 1645919"/>
              <a:gd name="connsiteY2" fmla="*/ 362851 h 2421099"/>
              <a:gd name="connsiteX3" fmla="*/ 1011802 w 1645919"/>
              <a:gd name="connsiteY3" fmla="*/ 411309 h 2421099"/>
              <a:gd name="connsiteX4" fmla="*/ 850173 w 1645919"/>
              <a:gd name="connsiteY4" fmla="*/ 416982 h 2421099"/>
              <a:gd name="connsiteX5" fmla="*/ 850173 w 1645919"/>
              <a:gd name="connsiteY5" fmla="*/ 777788 h 2421099"/>
              <a:gd name="connsiteX6" fmla="*/ 980140 w 1645919"/>
              <a:gd name="connsiteY6" fmla="*/ 790245 h 2421099"/>
              <a:gd name="connsiteX7" fmla="*/ 1404880 w 1645919"/>
              <a:gd name="connsiteY7" fmla="*/ 1016219 h 2421099"/>
              <a:gd name="connsiteX8" fmla="*/ 1404880 w 1645919"/>
              <a:gd name="connsiteY8" fmla="*/ 2180060 h 2421099"/>
              <a:gd name="connsiteX9" fmla="*/ 241039 w 1645919"/>
              <a:gd name="connsiteY9" fmla="*/ 2180060 h 2421099"/>
              <a:gd name="connsiteX10" fmla="*/ 241039 w 1645919"/>
              <a:gd name="connsiteY10" fmla="*/ 1016219 h 2421099"/>
              <a:gd name="connsiteX11" fmla="*/ 665779 w 1645919"/>
              <a:gd name="connsiteY11" fmla="*/ 790245 h 2421099"/>
              <a:gd name="connsiteX12" fmla="*/ 763026 w 1645919"/>
              <a:gd name="connsiteY12" fmla="*/ 780924 h 2421099"/>
              <a:gd name="connsiteX13" fmla="*/ 763026 w 1645919"/>
              <a:gd name="connsiteY13" fmla="*/ 418983 h 2421099"/>
              <a:gd name="connsiteX14" fmla="*/ 649861 w 1645919"/>
              <a:gd name="connsiteY14" fmla="*/ 408338 h 2421099"/>
              <a:gd name="connsiteX15" fmla="*/ 289032 w 1645919"/>
              <a:gd name="connsiteY15" fmla="*/ 308507 h 2421099"/>
              <a:gd name="connsiteX16" fmla="*/ 237644 w 1645919"/>
              <a:gd name="connsiteY16" fmla="*/ 283564 h 2421099"/>
              <a:gd name="connsiteX17" fmla="*/ 354405 w 1645919"/>
              <a:gd name="connsiteY17" fmla="*/ 0 h 2421099"/>
              <a:gd name="connsiteX18" fmla="*/ 426312 w 1645919"/>
              <a:gd name="connsiteY18" fmla="*/ 33374 h 2421099"/>
              <a:gd name="connsiteX19" fmla="*/ 1054467 w 1645919"/>
              <a:gd name="connsiteY19" fmla="*/ 94183 h 242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21099">
                <a:moveTo>
                  <a:pt x="1145325" y="71999"/>
                </a:moveTo>
                <a:lnTo>
                  <a:pt x="1263825" y="356400"/>
                </a:lnTo>
                <a:lnTo>
                  <a:pt x="1245370" y="362851"/>
                </a:lnTo>
                <a:cubicBezTo>
                  <a:pt x="1169240" y="385448"/>
                  <a:pt x="1091105" y="401713"/>
                  <a:pt x="1011802" y="411309"/>
                </a:cubicBezTo>
                <a:lnTo>
                  <a:pt x="850173" y="416982"/>
                </a:lnTo>
                <a:lnTo>
                  <a:pt x="850173" y="777788"/>
                </a:lnTo>
                <a:lnTo>
                  <a:pt x="980140" y="790245"/>
                </a:lnTo>
                <a:cubicBezTo>
                  <a:pt x="1135760" y="820374"/>
                  <a:pt x="1284360" y="895699"/>
                  <a:pt x="1404880" y="1016219"/>
                </a:cubicBezTo>
                <a:cubicBezTo>
                  <a:pt x="1726266" y="1337605"/>
                  <a:pt x="1726266" y="1858675"/>
                  <a:pt x="1404880" y="2180060"/>
                </a:cubicBezTo>
                <a:cubicBezTo>
                  <a:pt x="1083494" y="2501446"/>
                  <a:pt x="562425" y="2501446"/>
                  <a:pt x="241039" y="2180060"/>
                </a:cubicBezTo>
                <a:cubicBezTo>
                  <a:pt x="-80347" y="1858675"/>
                  <a:pt x="-80347" y="1337605"/>
                  <a:pt x="241039" y="1016219"/>
                </a:cubicBezTo>
                <a:cubicBezTo>
                  <a:pt x="361558" y="895699"/>
                  <a:pt x="510159" y="820374"/>
                  <a:pt x="665779" y="790245"/>
                </a:cubicBezTo>
                <a:lnTo>
                  <a:pt x="763026" y="780924"/>
                </a:lnTo>
                <a:lnTo>
                  <a:pt x="763026" y="418983"/>
                </a:lnTo>
                <a:lnTo>
                  <a:pt x="649861" y="408338"/>
                </a:lnTo>
                <a:cubicBezTo>
                  <a:pt x="528461" y="391584"/>
                  <a:pt x="407246" y="358686"/>
                  <a:pt x="289032" y="308507"/>
                </a:cubicBezTo>
                <a:lnTo>
                  <a:pt x="237644" y="283564"/>
                </a:lnTo>
                <a:lnTo>
                  <a:pt x="354405" y="0"/>
                </a:lnTo>
                <a:lnTo>
                  <a:pt x="426312" y="33374"/>
                </a:lnTo>
                <a:cubicBezTo>
                  <a:pt x="626252" y="114452"/>
                  <a:pt x="845082" y="134722"/>
                  <a:pt x="1054467" y="94183"/>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3E8B5767-157E-4FB8-A176-A96B46F015C2}"/>
              </a:ext>
            </a:extLst>
          </p:cNvPr>
          <p:cNvSpPr>
            <a:spLocks noChangeAspect="1"/>
          </p:cNvSpPr>
          <p:nvPr/>
        </p:nvSpPr>
        <p:spPr>
          <a:xfrm rot="16200000">
            <a:off x="9210618" y="2602022"/>
            <a:ext cx="1412984" cy="2083149"/>
          </a:xfrm>
          <a:custGeom>
            <a:avLst/>
            <a:gdLst>
              <a:gd name="connsiteX0" fmla="*/ 1645920 w 1645920"/>
              <a:gd name="connsiteY0" fmla="*/ 1603604 h 2426564"/>
              <a:gd name="connsiteX1" fmla="*/ 822960 w 1645920"/>
              <a:gd name="connsiteY1" fmla="*/ 2426564 h 2426564"/>
              <a:gd name="connsiteX2" fmla="*/ 0 w 1645920"/>
              <a:gd name="connsiteY2" fmla="*/ 1603604 h 2426564"/>
              <a:gd name="connsiteX3" fmla="*/ 657105 w 1645920"/>
              <a:gd name="connsiteY3" fmla="*/ 797364 h 2426564"/>
              <a:gd name="connsiteX4" fmla="*/ 763617 w 1645920"/>
              <a:gd name="connsiteY4" fmla="*/ 786627 h 2426564"/>
              <a:gd name="connsiteX5" fmla="*/ 763617 w 1645920"/>
              <a:gd name="connsiteY5" fmla="*/ 445588 h 2426564"/>
              <a:gd name="connsiteX6" fmla="*/ 760642 w 1645920"/>
              <a:gd name="connsiteY6" fmla="*/ 445522 h 2426564"/>
              <a:gd name="connsiteX7" fmla="*/ 297993 w 1645920"/>
              <a:gd name="connsiteY7" fmla="*/ 335458 h 2426564"/>
              <a:gd name="connsiteX8" fmla="*/ 193085 w 1645920"/>
              <a:gd name="connsiteY8" fmla="*/ 284894 h 2426564"/>
              <a:gd name="connsiteX9" fmla="*/ 310394 w 1645920"/>
              <a:gd name="connsiteY9" fmla="*/ 0 h 2426564"/>
              <a:gd name="connsiteX10" fmla="*/ 321759 w 1645920"/>
              <a:gd name="connsiteY10" fmla="*/ 6904 h 2426564"/>
              <a:gd name="connsiteX11" fmla="*/ 849555 w 1645920"/>
              <a:gd name="connsiteY11" fmla="*/ 140547 h 2426564"/>
              <a:gd name="connsiteX12" fmla="*/ 1072711 w 1645920"/>
              <a:gd name="connsiteY12" fmla="*/ 118051 h 2426564"/>
              <a:gd name="connsiteX13" fmla="*/ 1177865 w 1645920"/>
              <a:gd name="connsiteY13" fmla="*/ 91013 h 2426564"/>
              <a:gd name="connsiteX14" fmla="*/ 1296158 w 1645920"/>
              <a:gd name="connsiteY14" fmla="*/ 374916 h 2426564"/>
              <a:gd name="connsiteX15" fmla="*/ 1245620 w 1645920"/>
              <a:gd name="connsiteY15" fmla="*/ 392425 h 2426564"/>
              <a:gd name="connsiteX16" fmla="*/ 881346 w 1645920"/>
              <a:gd name="connsiteY16" fmla="*/ 448203 h 2426564"/>
              <a:gd name="connsiteX17" fmla="*/ 850764 w 1645920"/>
              <a:gd name="connsiteY17" fmla="*/ 447524 h 2426564"/>
              <a:gd name="connsiteX18" fmla="*/ 850764 w 1645920"/>
              <a:gd name="connsiteY18" fmla="*/ 783447 h 2426564"/>
              <a:gd name="connsiteX19" fmla="*/ 988815 w 1645920"/>
              <a:gd name="connsiteY19" fmla="*/ 797364 h 2426564"/>
              <a:gd name="connsiteX20" fmla="*/ 1645920 w 1645920"/>
              <a:gd name="connsiteY20" fmla="*/ 1603604 h 2426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26564">
                <a:moveTo>
                  <a:pt x="1645920" y="1603604"/>
                </a:moveTo>
                <a:cubicBezTo>
                  <a:pt x="1645920" y="2058112"/>
                  <a:pt x="1277468" y="2426564"/>
                  <a:pt x="822960" y="2426564"/>
                </a:cubicBezTo>
                <a:cubicBezTo>
                  <a:pt x="368452" y="2426564"/>
                  <a:pt x="0" y="2058112"/>
                  <a:pt x="0" y="1603604"/>
                </a:cubicBezTo>
                <a:cubicBezTo>
                  <a:pt x="0" y="1205910"/>
                  <a:pt x="282096" y="874102"/>
                  <a:pt x="657105" y="797364"/>
                </a:cubicBezTo>
                <a:lnTo>
                  <a:pt x="763617" y="786627"/>
                </a:lnTo>
                <a:lnTo>
                  <a:pt x="763617" y="445588"/>
                </a:lnTo>
                <a:lnTo>
                  <a:pt x="760642" y="445522"/>
                </a:lnTo>
                <a:cubicBezTo>
                  <a:pt x="600495" y="435090"/>
                  <a:pt x="444070" y="397464"/>
                  <a:pt x="297993" y="335458"/>
                </a:cubicBezTo>
                <a:lnTo>
                  <a:pt x="193085" y="284894"/>
                </a:lnTo>
                <a:lnTo>
                  <a:pt x="310394" y="0"/>
                </a:lnTo>
                <a:lnTo>
                  <a:pt x="321759" y="6904"/>
                </a:lnTo>
                <a:cubicBezTo>
                  <a:pt x="478653" y="92134"/>
                  <a:pt x="658450" y="140547"/>
                  <a:pt x="849555" y="140547"/>
                </a:cubicBezTo>
                <a:cubicBezTo>
                  <a:pt x="925997" y="140547"/>
                  <a:pt x="1000629" y="132801"/>
                  <a:pt x="1072711" y="118051"/>
                </a:cubicBezTo>
                <a:lnTo>
                  <a:pt x="1177865" y="91013"/>
                </a:lnTo>
                <a:lnTo>
                  <a:pt x="1296158" y="374916"/>
                </a:lnTo>
                <a:lnTo>
                  <a:pt x="1245620" y="392425"/>
                </a:lnTo>
                <a:cubicBezTo>
                  <a:pt x="1124898" y="427501"/>
                  <a:pt x="1002541" y="445698"/>
                  <a:pt x="881346" y="448203"/>
                </a:cubicBezTo>
                <a:lnTo>
                  <a:pt x="850764" y="447524"/>
                </a:lnTo>
                <a:lnTo>
                  <a:pt x="850764" y="783447"/>
                </a:lnTo>
                <a:lnTo>
                  <a:pt x="988815" y="797364"/>
                </a:lnTo>
                <a:cubicBezTo>
                  <a:pt x="1363824" y="874102"/>
                  <a:pt x="1645920" y="1205910"/>
                  <a:pt x="1645920" y="1603604"/>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1DE3D976-1353-40A8-A418-EE2FD41FD1CD}"/>
              </a:ext>
            </a:extLst>
          </p:cNvPr>
          <p:cNvSpPr>
            <a:spLocks noChangeAspect="1"/>
          </p:cNvSpPr>
          <p:nvPr/>
        </p:nvSpPr>
        <p:spPr>
          <a:xfrm rot="13500000">
            <a:off x="8669285" y="1268449"/>
            <a:ext cx="1412982" cy="2064917"/>
          </a:xfrm>
          <a:custGeom>
            <a:avLst/>
            <a:gdLst>
              <a:gd name="connsiteX0" fmla="*/ 1404879 w 1645918"/>
              <a:gd name="connsiteY0" fmla="*/ 2164288 h 2405327"/>
              <a:gd name="connsiteX1" fmla="*/ 241038 w 1645918"/>
              <a:gd name="connsiteY1" fmla="*/ 2164288 h 2405327"/>
              <a:gd name="connsiteX2" fmla="*/ 241038 w 1645918"/>
              <a:gd name="connsiteY2" fmla="*/ 1000447 h 2405327"/>
              <a:gd name="connsiteX3" fmla="*/ 665778 w 1645918"/>
              <a:gd name="connsiteY3" fmla="*/ 774473 h 2405327"/>
              <a:gd name="connsiteX4" fmla="*/ 774912 w 1645918"/>
              <a:gd name="connsiteY4" fmla="*/ 764013 h 2405327"/>
              <a:gd name="connsiteX5" fmla="*/ 774912 w 1645918"/>
              <a:gd name="connsiteY5" fmla="*/ 435730 h 2405327"/>
              <a:gd name="connsiteX6" fmla="*/ 763154 w 1645918"/>
              <a:gd name="connsiteY6" fmla="*/ 435642 h 2405327"/>
              <a:gd name="connsiteX7" fmla="*/ 280967 w 1645918"/>
              <a:gd name="connsiteY7" fmla="*/ 324396 h 2405327"/>
              <a:gd name="connsiteX8" fmla="*/ 198552 w 1645918"/>
              <a:gd name="connsiteY8" fmla="*/ 284394 h 2405327"/>
              <a:gd name="connsiteX9" fmla="*/ 315656 w 1645918"/>
              <a:gd name="connsiteY9" fmla="*/ 0 h 2405327"/>
              <a:gd name="connsiteX10" fmla="*/ 316509 w 1645918"/>
              <a:gd name="connsiteY10" fmla="*/ 505 h 2405327"/>
              <a:gd name="connsiteX11" fmla="*/ 1146703 w 1645918"/>
              <a:gd name="connsiteY11" fmla="*/ 81584 h 2405327"/>
              <a:gd name="connsiteX12" fmla="*/ 1238489 w 1645918"/>
              <a:gd name="connsiteY12" fmla="*/ 49479 h 2405327"/>
              <a:gd name="connsiteX13" fmla="*/ 1358090 w 1645918"/>
              <a:gd name="connsiteY13" fmla="*/ 336521 h 2405327"/>
              <a:gd name="connsiteX14" fmla="*/ 1237305 w 1645918"/>
              <a:gd name="connsiteY14" fmla="*/ 378740 h 2405327"/>
              <a:gd name="connsiteX15" fmla="*/ 884009 w 1645918"/>
              <a:gd name="connsiteY15" fmla="*/ 436548 h 2405327"/>
              <a:gd name="connsiteX16" fmla="*/ 862059 w 1645918"/>
              <a:gd name="connsiteY16" fmla="*/ 436384 h 2405327"/>
              <a:gd name="connsiteX17" fmla="*/ 862059 w 1645918"/>
              <a:gd name="connsiteY17" fmla="*/ 763155 h 2405327"/>
              <a:gd name="connsiteX18" fmla="*/ 980139 w 1645918"/>
              <a:gd name="connsiteY18" fmla="*/ 774473 h 2405327"/>
              <a:gd name="connsiteX19" fmla="*/ 1404879 w 1645918"/>
              <a:gd name="connsiteY19" fmla="*/ 1000447 h 2405327"/>
              <a:gd name="connsiteX20" fmla="*/ 1404879 w 1645918"/>
              <a:gd name="connsiteY20" fmla="*/ 2164288 h 24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05327">
                <a:moveTo>
                  <a:pt x="1404879" y="2164288"/>
                </a:moveTo>
                <a:cubicBezTo>
                  <a:pt x="1083494" y="2485674"/>
                  <a:pt x="562424" y="2485674"/>
                  <a:pt x="241038" y="2164288"/>
                </a:cubicBezTo>
                <a:cubicBezTo>
                  <a:pt x="-80347" y="1842903"/>
                  <a:pt x="-80347" y="1321833"/>
                  <a:pt x="241038" y="1000447"/>
                </a:cubicBezTo>
                <a:cubicBezTo>
                  <a:pt x="361558" y="879928"/>
                  <a:pt x="510158" y="804603"/>
                  <a:pt x="665778" y="774473"/>
                </a:cubicBezTo>
                <a:lnTo>
                  <a:pt x="774912" y="764013"/>
                </a:lnTo>
                <a:lnTo>
                  <a:pt x="774912" y="435730"/>
                </a:lnTo>
                <a:lnTo>
                  <a:pt x="763154" y="435642"/>
                </a:lnTo>
                <a:cubicBezTo>
                  <a:pt x="601539" y="427484"/>
                  <a:pt x="438585" y="391301"/>
                  <a:pt x="280967" y="324396"/>
                </a:cubicBezTo>
                <a:lnTo>
                  <a:pt x="198552" y="284394"/>
                </a:lnTo>
                <a:lnTo>
                  <a:pt x="315656" y="0"/>
                </a:lnTo>
                <a:lnTo>
                  <a:pt x="316509" y="505"/>
                </a:lnTo>
                <a:cubicBezTo>
                  <a:pt x="573650" y="135636"/>
                  <a:pt x="872770" y="162662"/>
                  <a:pt x="1146703" y="81584"/>
                </a:cubicBezTo>
                <a:lnTo>
                  <a:pt x="1238489" y="49479"/>
                </a:lnTo>
                <a:lnTo>
                  <a:pt x="1358090" y="336521"/>
                </a:lnTo>
                <a:lnTo>
                  <a:pt x="1237305" y="378740"/>
                </a:lnTo>
                <a:cubicBezTo>
                  <a:pt x="1123109" y="412635"/>
                  <a:pt x="1004405" y="432284"/>
                  <a:pt x="884009" y="436548"/>
                </a:cubicBezTo>
                <a:lnTo>
                  <a:pt x="862059" y="436384"/>
                </a:lnTo>
                <a:lnTo>
                  <a:pt x="862059" y="763155"/>
                </a:lnTo>
                <a:lnTo>
                  <a:pt x="980139" y="774473"/>
                </a:lnTo>
                <a:cubicBezTo>
                  <a:pt x="1135760" y="804603"/>
                  <a:pt x="1284360" y="879928"/>
                  <a:pt x="1404879" y="1000447"/>
                </a:cubicBezTo>
                <a:cubicBezTo>
                  <a:pt x="1726265" y="1321833"/>
                  <a:pt x="1726265" y="1842903"/>
                  <a:pt x="1404879" y="2164288"/>
                </a:cubicBez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05D21A64-6880-4A16-9632-0158F2E034F0}"/>
              </a:ext>
            </a:extLst>
          </p:cNvPr>
          <p:cNvSpPr>
            <a:spLocks noChangeAspect="1"/>
          </p:cNvSpPr>
          <p:nvPr/>
        </p:nvSpPr>
        <p:spPr>
          <a:xfrm rot="10800000">
            <a:off x="7321885" y="700529"/>
            <a:ext cx="1412984" cy="2076378"/>
          </a:xfrm>
          <a:custGeom>
            <a:avLst/>
            <a:gdLst>
              <a:gd name="connsiteX0" fmla="*/ 822960 w 1645920"/>
              <a:gd name="connsiteY0" fmla="*/ 2418677 h 2418677"/>
              <a:gd name="connsiteX1" fmla="*/ 0 w 1645920"/>
              <a:gd name="connsiteY1" fmla="*/ 1595717 h 2418677"/>
              <a:gd name="connsiteX2" fmla="*/ 657105 w 1645920"/>
              <a:gd name="connsiteY2" fmla="*/ 789477 h 2418677"/>
              <a:gd name="connsiteX3" fmla="*/ 789962 w 1645920"/>
              <a:gd name="connsiteY3" fmla="*/ 776084 h 2418677"/>
              <a:gd name="connsiteX4" fmla="*/ 789962 w 1645920"/>
              <a:gd name="connsiteY4" fmla="*/ 436540 h 2418677"/>
              <a:gd name="connsiteX5" fmla="*/ 783036 w 1645920"/>
              <a:gd name="connsiteY5" fmla="*/ 436769 h 2418677"/>
              <a:gd name="connsiteX6" fmla="*/ 251544 w 1645920"/>
              <a:gd name="connsiteY6" fmla="*/ 323907 h 2418677"/>
              <a:gd name="connsiteX7" fmla="*/ 244285 w 1645920"/>
              <a:gd name="connsiteY7" fmla="*/ 320408 h 2418677"/>
              <a:gd name="connsiteX8" fmla="*/ 362685 w 1645920"/>
              <a:gd name="connsiteY8" fmla="*/ 32867 h 2418677"/>
              <a:gd name="connsiteX9" fmla="*/ 371875 w 1645920"/>
              <a:gd name="connsiteY9" fmla="*/ 37294 h 2418677"/>
              <a:gd name="connsiteX10" fmla="*/ 802879 w 1645920"/>
              <a:gd name="connsiteY10" fmla="*/ 124310 h 2418677"/>
              <a:gd name="connsiteX11" fmla="*/ 1233883 w 1645920"/>
              <a:gd name="connsiteY11" fmla="*/ 37294 h 2418677"/>
              <a:gd name="connsiteX12" fmla="*/ 1311301 w 1645920"/>
              <a:gd name="connsiteY12" fmla="*/ 0 h 2418677"/>
              <a:gd name="connsiteX13" fmla="*/ 1431748 w 1645920"/>
              <a:gd name="connsiteY13" fmla="*/ 289074 h 2418677"/>
              <a:gd name="connsiteX14" fmla="*/ 1336273 w 1645920"/>
              <a:gd name="connsiteY14" fmla="*/ 333374 h 2418677"/>
              <a:gd name="connsiteX15" fmla="*/ 921626 w 1645920"/>
              <a:gd name="connsiteY15" fmla="*/ 432178 h 2418677"/>
              <a:gd name="connsiteX16" fmla="*/ 877109 w 1645920"/>
              <a:gd name="connsiteY16" fmla="*/ 433653 h 2418677"/>
              <a:gd name="connsiteX17" fmla="*/ 877109 w 1645920"/>
              <a:gd name="connsiteY17" fmla="*/ 778216 h 2418677"/>
              <a:gd name="connsiteX18" fmla="*/ 988815 w 1645920"/>
              <a:gd name="connsiteY18" fmla="*/ 789477 h 2418677"/>
              <a:gd name="connsiteX19" fmla="*/ 1645920 w 1645920"/>
              <a:gd name="connsiteY19" fmla="*/ 1595717 h 2418677"/>
              <a:gd name="connsiteX20" fmla="*/ 822960 w 1645920"/>
              <a:gd name="connsiteY20" fmla="*/ 2418677 h 241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18677">
                <a:moveTo>
                  <a:pt x="822960" y="2418677"/>
                </a:moveTo>
                <a:cubicBezTo>
                  <a:pt x="368452" y="2418677"/>
                  <a:pt x="0" y="2050225"/>
                  <a:pt x="0" y="1595717"/>
                </a:cubicBezTo>
                <a:cubicBezTo>
                  <a:pt x="0" y="1198023"/>
                  <a:pt x="282096" y="866215"/>
                  <a:pt x="657105" y="789477"/>
                </a:cubicBezTo>
                <a:lnTo>
                  <a:pt x="789962" y="776084"/>
                </a:lnTo>
                <a:lnTo>
                  <a:pt x="789962" y="436540"/>
                </a:lnTo>
                <a:lnTo>
                  <a:pt x="783036" y="436769"/>
                </a:lnTo>
                <a:cubicBezTo>
                  <a:pt x="598950" y="433791"/>
                  <a:pt x="418489" y="394771"/>
                  <a:pt x="251544" y="323907"/>
                </a:cubicBezTo>
                <a:lnTo>
                  <a:pt x="244285" y="320408"/>
                </a:lnTo>
                <a:lnTo>
                  <a:pt x="362685" y="32867"/>
                </a:lnTo>
                <a:lnTo>
                  <a:pt x="371875" y="37294"/>
                </a:lnTo>
                <a:cubicBezTo>
                  <a:pt x="504349" y="93326"/>
                  <a:pt x="649996" y="124310"/>
                  <a:pt x="802879" y="124310"/>
                </a:cubicBezTo>
                <a:cubicBezTo>
                  <a:pt x="955763" y="124310"/>
                  <a:pt x="1101410" y="93326"/>
                  <a:pt x="1233883" y="37294"/>
                </a:cubicBezTo>
                <a:lnTo>
                  <a:pt x="1311301" y="0"/>
                </a:lnTo>
                <a:lnTo>
                  <a:pt x="1431748" y="289074"/>
                </a:lnTo>
                <a:lnTo>
                  <a:pt x="1336273" y="333374"/>
                </a:lnTo>
                <a:cubicBezTo>
                  <a:pt x="1200192" y="388354"/>
                  <a:pt x="1060585" y="420698"/>
                  <a:pt x="921626" y="432178"/>
                </a:cubicBezTo>
                <a:lnTo>
                  <a:pt x="877109" y="433653"/>
                </a:lnTo>
                <a:lnTo>
                  <a:pt x="877109" y="778216"/>
                </a:lnTo>
                <a:lnTo>
                  <a:pt x="988815" y="789477"/>
                </a:lnTo>
                <a:cubicBezTo>
                  <a:pt x="1363824" y="866215"/>
                  <a:pt x="1645920" y="1198023"/>
                  <a:pt x="1645920" y="1595717"/>
                </a:cubicBezTo>
                <a:cubicBezTo>
                  <a:pt x="1645920" y="2050225"/>
                  <a:pt x="1277468" y="2418677"/>
                  <a:pt x="822960" y="2418677"/>
                </a:cubicBez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18A940B4-0FF6-4784-B89B-1A2DAC118EA6}"/>
              </a:ext>
            </a:extLst>
          </p:cNvPr>
          <p:cNvSpPr>
            <a:spLocks noChangeAspect="1"/>
          </p:cNvSpPr>
          <p:nvPr/>
        </p:nvSpPr>
        <p:spPr>
          <a:xfrm>
            <a:off x="7321885" y="700530"/>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758C04F-B5CE-4C26-A0A4-B1D7F54BD01E}"/>
              </a:ext>
            </a:extLst>
          </p:cNvPr>
          <p:cNvSpPr>
            <a:spLocks noChangeAspect="1"/>
          </p:cNvSpPr>
          <p:nvPr/>
        </p:nvSpPr>
        <p:spPr>
          <a:xfrm>
            <a:off x="8918051" y="1363924"/>
            <a:ext cx="1394711" cy="1401357"/>
          </a:xfrm>
          <a:custGeom>
            <a:avLst/>
            <a:gdLst>
              <a:gd name="connsiteX0" fmla="*/ 801674 w 1624634"/>
              <a:gd name="connsiteY0" fmla="*/ 0 h 1632377"/>
              <a:gd name="connsiteX1" fmla="*/ 1624634 w 1624634"/>
              <a:gd name="connsiteY1" fmla="*/ 822960 h 1632377"/>
              <a:gd name="connsiteX2" fmla="*/ 967529 w 1624634"/>
              <a:gd name="connsiteY2" fmla="*/ 1629201 h 1632377"/>
              <a:gd name="connsiteX3" fmla="*/ 946717 w 1624634"/>
              <a:gd name="connsiteY3" fmla="*/ 1632377 h 1632377"/>
              <a:gd name="connsiteX4" fmla="*/ 903140 w 1624634"/>
              <a:gd name="connsiteY4" fmla="*/ 1541917 h 1632377"/>
              <a:gd name="connsiteX5" fmla="*/ 1101 w 1624634"/>
              <a:gd name="connsiteY5" fmla="*/ 639877 h 1632377"/>
              <a:gd name="connsiteX6" fmla="*/ 0 w 1624634"/>
              <a:gd name="connsiteY6" fmla="*/ 639347 h 1632377"/>
              <a:gd name="connsiteX7" fmla="*/ 15713 w 1624634"/>
              <a:gd name="connsiteY7" fmla="*/ 578237 h 1632377"/>
              <a:gd name="connsiteX8" fmla="*/ 801674 w 1624634"/>
              <a:gd name="connsiteY8" fmla="*/ 0 h 163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4634" h="1632377">
                <a:moveTo>
                  <a:pt x="801674" y="0"/>
                </a:moveTo>
                <a:cubicBezTo>
                  <a:pt x="1256182" y="0"/>
                  <a:pt x="1624634" y="368452"/>
                  <a:pt x="1624634" y="822960"/>
                </a:cubicBezTo>
                <a:cubicBezTo>
                  <a:pt x="1624634" y="1220655"/>
                  <a:pt x="1342538" y="1552463"/>
                  <a:pt x="967529" y="1629201"/>
                </a:cubicBezTo>
                <a:lnTo>
                  <a:pt x="946717" y="1632377"/>
                </a:lnTo>
                <a:lnTo>
                  <a:pt x="903140" y="1541917"/>
                </a:lnTo>
                <a:cubicBezTo>
                  <a:pt x="696213" y="1160998"/>
                  <a:pt x="382020" y="846805"/>
                  <a:pt x="1101" y="639877"/>
                </a:cubicBezTo>
                <a:lnTo>
                  <a:pt x="0" y="639347"/>
                </a:lnTo>
                <a:lnTo>
                  <a:pt x="15713" y="578237"/>
                </a:lnTo>
                <a:cubicBezTo>
                  <a:pt x="119909" y="243236"/>
                  <a:pt x="432387" y="0"/>
                  <a:pt x="801674"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D81FB7D-C6E9-44D4-8E36-2205FCC87C89}"/>
              </a:ext>
            </a:extLst>
          </p:cNvPr>
          <p:cNvSpPr>
            <a:spLocks noChangeAspect="1"/>
          </p:cNvSpPr>
          <p:nvPr/>
        </p:nvSpPr>
        <p:spPr>
          <a:xfrm>
            <a:off x="9828298" y="2937104"/>
            <a:ext cx="1130388" cy="1412984"/>
          </a:xfrm>
          <a:custGeom>
            <a:avLst/>
            <a:gdLst>
              <a:gd name="connsiteX0" fmla="*/ 493777 w 1316737"/>
              <a:gd name="connsiteY0" fmla="*/ 0 h 1645920"/>
              <a:gd name="connsiteX1" fmla="*/ 1316737 w 1316737"/>
              <a:gd name="connsiteY1" fmla="*/ 822960 h 1645920"/>
              <a:gd name="connsiteX2" fmla="*/ 493777 w 1316737"/>
              <a:gd name="connsiteY2" fmla="*/ 1645920 h 1645920"/>
              <a:gd name="connsiteX3" fmla="*/ 33653 w 1316737"/>
              <a:gd name="connsiteY3" fmla="*/ 1505371 h 1645920"/>
              <a:gd name="connsiteX4" fmla="*/ 0 w 1316737"/>
              <a:gd name="connsiteY4" fmla="*/ 1477606 h 1645920"/>
              <a:gd name="connsiteX5" fmla="*/ 12509 w 1316737"/>
              <a:gd name="connsiteY5" fmla="*/ 1443431 h 1645920"/>
              <a:gd name="connsiteX6" fmla="*/ 113227 w 1316737"/>
              <a:gd name="connsiteY6" fmla="*/ 777240 h 1645920"/>
              <a:gd name="connsiteX7" fmla="*/ 67713 w 1316737"/>
              <a:gd name="connsiteY7" fmla="*/ 325746 h 1645920"/>
              <a:gd name="connsiteX8" fmla="*/ 22467 w 1316737"/>
              <a:gd name="connsiteY8" fmla="*/ 149778 h 1645920"/>
              <a:gd name="connsiteX9" fmla="*/ 33653 w 1316737"/>
              <a:gd name="connsiteY9" fmla="*/ 140549 h 1645920"/>
              <a:gd name="connsiteX10" fmla="*/ 493777 w 1316737"/>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16737" h="1645920">
                <a:moveTo>
                  <a:pt x="493777" y="0"/>
                </a:moveTo>
                <a:cubicBezTo>
                  <a:pt x="948285" y="0"/>
                  <a:pt x="1316737" y="368452"/>
                  <a:pt x="1316737" y="822960"/>
                </a:cubicBezTo>
                <a:cubicBezTo>
                  <a:pt x="1316737" y="1277468"/>
                  <a:pt x="948285" y="1645920"/>
                  <a:pt x="493777" y="1645920"/>
                </a:cubicBezTo>
                <a:cubicBezTo>
                  <a:pt x="323336" y="1645920"/>
                  <a:pt x="164998" y="1594107"/>
                  <a:pt x="33653" y="1505371"/>
                </a:cubicBezTo>
                <a:lnTo>
                  <a:pt x="0" y="1477606"/>
                </a:lnTo>
                <a:lnTo>
                  <a:pt x="12509" y="1443431"/>
                </a:lnTo>
                <a:cubicBezTo>
                  <a:pt x="77965" y="1232981"/>
                  <a:pt x="113227" y="1009229"/>
                  <a:pt x="113227" y="777240"/>
                </a:cubicBezTo>
                <a:cubicBezTo>
                  <a:pt x="113227" y="622581"/>
                  <a:pt x="97555" y="471582"/>
                  <a:pt x="67713" y="325746"/>
                </a:cubicBezTo>
                <a:lnTo>
                  <a:pt x="22467" y="149778"/>
                </a:lnTo>
                <a:lnTo>
                  <a:pt x="33653" y="140549"/>
                </a:lnTo>
                <a:cubicBezTo>
                  <a:pt x="164998" y="51814"/>
                  <a:pt x="323336" y="0"/>
                  <a:pt x="493777"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86728E05-6E88-4AAE-8B64-CB136D106614}"/>
              </a:ext>
            </a:extLst>
          </p:cNvPr>
          <p:cNvSpPr>
            <a:spLocks noChangeAspect="1"/>
          </p:cNvSpPr>
          <p:nvPr/>
        </p:nvSpPr>
        <p:spPr>
          <a:xfrm>
            <a:off x="8906979" y="4506245"/>
            <a:ext cx="1405784" cy="1405976"/>
          </a:xfrm>
          <a:custGeom>
            <a:avLst/>
            <a:gdLst>
              <a:gd name="connsiteX0" fmla="*/ 924360 w 1637533"/>
              <a:gd name="connsiteY0" fmla="*/ 0 h 1637757"/>
              <a:gd name="connsiteX1" fmla="*/ 980428 w 1637533"/>
              <a:gd name="connsiteY1" fmla="*/ 8557 h 1637757"/>
              <a:gd name="connsiteX2" fmla="*/ 1637533 w 1637533"/>
              <a:gd name="connsiteY2" fmla="*/ 814797 h 1637757"/>
              <a:gd name="connsiteX3" fmla="*/ 814573 w 1637533"/>
              <a:gd name="connsiteY3" fmla="*/ 1637757 h 1637757"/>
              <a:gd name="connsiteX4" fmla="*/ 8333 w 1637533"/>
              <a:gd name="connsiteY4" fmla="*/ 980652 h 1637757"/>
              <a:gd name="connsiteX5" fmla="*/ 0 w 1637533"/>
              <a:gd name="connsiteY5" fmla="*/ 926055 h 1637757"/>
              <a:gd name="connsiteX6" fmla="*/ 14000 w 1637533"/>
              <a:gd name="connsiteY6" fmla="*/ 919311 h 1637757"/>
              <a:gd name="connsiteX7" fmla="*/ 916039 w 1637533"/>
              <a:gd name="connsiteY7" fmla="*/ 17272 h 163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7533" h="1637757">
                <a:moveTo>
                  <a:pt x="924360" y="0"/>
                </a:moveTo>
                <a:lnTo>
                  <a:pt x="980428" y="8557"/>
                </a:lnTo>
                <a:cubicBezTo>
                  <a:pt x="1355437" y="85295"/>
                  <a:pt x="1637533" y="417103"/>
                  <a:pt x="1637533" y="814797"/>
                </a:cubicBezTo>
                <a:cubicBezTo>
                  <a:pt x="1637533" y="1269305"/>
                  <a:pt x="1269081" y="1637757"/>
                  <a:pt x="814573" y="1637757"/>
                </a:cubicBezTo>
                <a:cubicBezTo>
                  <a:pt x="416879" y="1637757"/>
                  <a:pt x="85071" y="1355661"/>
                  <a:pt x="8333" y="980652"/>
                </a:cubicBezTo>
                <a:lnTo>
                  <a:pt x="0" y="926055"/>
                </a:lnTo>
                <a:lnTo>
                  <a:pt x="14000" y="919311"/>
                </a:lnTo>
                <a:cubicBezTo>
                  <a:pt x="394919" y="712384"/>
                  <a:pt x="709112" y="398191"/>
                  <a:pt x="916039" y="17272"/>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BF9ECDD-942F-4EA2-87F0-0A364237D611}"/>
              </a:ext>
            </a:extLst>
          </p:cNvPr>
          <p:cNvSpPr>
            <a:spLocks noChangeAspect="1"/>
          </p:cNvSpPr>
          <p:nvPr/>
        </p:nvSpPr>
        <p:spPr>
          <a:xfrm>
            <a:off x="7323954" y="5431671"/>
            <a:ext cx="1412984" cy="1121262"/>
          </a:xfrm>
          <a:custGeom>
            <a:avLst/>
            <a:gdLst>
              <a:gd name="connsiteX0" fmla="*/ 1486376 w 1645920"/>
              <a:gd name="connsiteY0" fmla="*/ 0 h 1306107"/>
              <a:gd name="connsiteX1" fmla="*/ 1505372 w 1645920"/>
              <a:gd name="connsiteY1" fmla="*/ 23023 h 1306107"/>
              <a:gd name="connsiteX2" fmla="*/ 1645920 w 1645920"/>
              <a:gd name="connsiteY2" fmla="*/ 483147 h 1306107"/>
              <a:gd name="connsiteX3" fmla="*/ 822960 w 1645920"/>
              <a:gd name="connsiteY3" fmla="*/ 1306107 h 1306107"/>
              <a:gd name="connsiteX4" fmla="*/ 0 w 1645920"/>
              <a:gd name="connsiteY4" fmla="*/ 483147 h 1306107"/>
              <a:gd name="connsiteX5" fmla="*/ 140549 w 1645920"/>
              <a:gd name="connsiteY5" fmla="*/ 23023 h 1306107"/>
              <a:gd name="connsiteX6" fmla="*/ 145830 w 1645920"/>
              <a:gd name="connsiteY6" fmla="*/ 16623 h 1306107"/>
              <a:gd name="connsiteX7" fmla="*/ 338646 w 1645920"/>
              <a:gd name="connsiteY7" fmla="*/ 66201 h 1306107"/>
              <a:gd name="connsiteX8" fmla="*/ 790140 w 1645920"/>
              <a:gd name="connsiteY8" fmla="*/ 111715 h 1306107"/>
              <a:gd name="connsiteX9" fmla="*/ 1456331 w 1645920"/>
              <a:gd name="connsiteY9" fmla="*/ 10997 h 130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920" h="1306107">
                <a:moveTo>
                  <a:pt x="1486376" y="0"/>
                </a:moveTo>
                <a:lnTo>
                  <a:pt x="1505372" y="23023"/>
                </a:lnTo>
                <a:cubicBezTo>
                  <a:pt x="1594107" y="154368"/>
                  <a:pt x="1645920" y="312707"/>
                  <a:pt x="1645920" y="483147"/>
                </a:cubicBezTo>
                <a:cubicBezTo>
                  <a:pt x="1645920" y="937655"/>
                  <a:pt x="1277468" y="1306107"/>
                  <a:pt x="822960" y="1306107"/>
                </a:cubicBezTo>
                <a:cubicBezTo>
                  <a:pt x="368452" y="1306107"/>
                  <a:pt x="0" y="937655"/>
                  <a:pt x="0" y="483147"/>
                </a:cubicBezTo>
                <a:cubicBezTo>
                  <a:pt x="0" y="312707"/>
                  <a:pt x="51814" y="154368"/>
                  <a:pt x="140549" y="23023"/>
                </a:cubicBezTo>
                <a:lnTo>
                  <a:pt x="145830" y="16623"/>
                </a:lnTo>
                <a:lnTo>
                  <a:pt x="338646" y="66201"/>
                </a:lnTo>
                <a:cubicBezTo>
                  <a:pt x="484483" y="96043"/>
                  <a:pt x="635481" y="111715"/>
                  <a:pt x="790140" y="111715"/>
                </a:cubicBezTo>
                <a:cubicBezTo>
                  <a:pt x="1022129" y="111715"/>
                  <a:pt x="1245881" y="76453"/>
                  <a:pt x="1456331" y="10997"/>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B798EF5F-6C7C-4BD9-A331-7828BD98A769}"/>
              </a:ext>
            </a:extLst>
          </p:cNvPr>
          <p:cNvSpPr>
            <a:spLocks noChangeAspect="1"/>
          </p:cNvSpPr>
          <p:nvPr/>
        </p:nvSpPr>
        <p:spPr>
          <a:xfrm>
            <a:off x="5763037" y="4518071"/>
            <a:ext cx="1400905" cy="1394150"/>
          </a:xfrm>
          <a:custGeom>
            <a:avLst/>
            <a:gdLst>
              <a:gd name="connsiteX0" fmla="*/ 636808 w 1631849"/>
              <a:gd name="connsiteY0" fmla="*/ 0 h 1623981"/>
              <a:gd name="connsiteX1" fmla="*/ 638492 w 1631849"/>
              <a:gd name="connsiteY1" fmla="*/ 3496 h 1623981"/>
              <a:gd name="connsiteX2" fmla="*/ 1540532 w 1631849"/>
              <a:gd name="connsiteY2" fmla="*/ 905535 h 1623981"/>
              <a:gd name="connsiteX3" fmla="*/ 1631849 w 1631849"/>
              <a:gd name="connsiteY3" fmla="*/ 949525 h 1623981"/>
              <a:gd name="connsiteX4" fmla="*/ 1629201 w 1631849"/>
              <a:gd name="connsiteY4" fmla="*/ 966876 h 1623981"/>
              <a:gd name="connsiteX5" fmla="*/ 822960 w 1631849"/>
              <a:gd name="connsiteY5" fmla="*/ 1623981 h 1623981"/>
              <a:gd name="connsiteX6" fmla="*/ 0 w 1631849"/>
              <a:gd name="connsiteY6" fmla="*/ 801021 h 1623981"/>
              <a:gd name="connsiteX7" fmla="*/ 578237 w 1631849"/>
              <a:gd name="connsiteY7" fmla="*/ 15060 h 162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1849" h="1623981">
                <a:moveTo>
                  <a:pt x="636808" y="0"/>
                </a:moveTo>
                <a:lnTo>
                  <a:pt x="638492" y="3496"/>
                </a:lnTo>
                <a:cubicBezTo>
                  <a:pt x="845420" y="384415"/>
                  <a:pt x="1159613" y="698608"/>
                  <a:pt x="1540532" y="905535"/>
                </a:cubicBezTo>
                <a:lnTo>
                  <a:pt x="1631849" y="949525"/>
                </a:lnTo>
                <a:lnTo>
                  <a:pt x="1629201" y="966876"/>
                </a:lnTo>
                <a:cubicBezTo>
                  <a:pt x="1552463" y="1341885"/>
                  <a:pt x="1220655" y="1623981"/>
                  <a:pt x="822960" y="1623981"/>
                </a:cubicBezTo>
                <a:cubicBezTo>
                  <a:pt x="368452" y="1623981"/>
                  <a:pt x="0" y="1255529"/>
                  <a:pt x="0" y="801021"/>
                </a:cubicBezTo>
                <a:cubicBezTo>
                  <a:pt x="0" y="431733"/>
                  <a:pt x="243236" y="119256"/>
                  <a:pt x="578237" y="1506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B6C5A39-792F-41F6-8331-1C844AC52669}"/>
              </a:ext>
            </a:extLst>
          </p:cNvPr>
          <p:cNvSpPr>
            <a:spLocks noChangeAspect="1"/>
          </p:cNvSpPr>
          <p:nvPr/>
        </p:nvSpPr>
        <p:spPr>
          <a:xfrm>
            <a:off x="5106526" y="2942458"/>
            <a:ext cx="1083899" cy="1412984"/>
          </a:xfrm>
          <a:custGeom>
            <a:avLst/>
            <a:gdLst>
              <a:gd name="connsiteX0" fmla="*/ 822960 w 1262584"/>
              <a:gd name="connsiteY0" fmla="*/ 0 h 1645920"/>
              <a:gd name="connsiteX1" fmla="*/ 1143293 w 1262584"/>
              <a:gd name="connsiteY1" fmla="*/ 64672 h 1645920"/>
              <a:gd name="connsiteX2" fmla="*/ 1231561 w 1262584"/>
              <a:gd name="connsiteY2" fmla="*/ 112583 h 1645920"/>
              <a:gd name="connsiteX3" fmla="*/ 1178355 w 1262584"/>
              <a:gd name="connsiteY3" fmla="*/ 319510 h 1645920"/>
              <a:gd name="connsiteX4" fmla="*/ 1132840 w 1262584"/>
              <a:gd name="connsiteY4" fmla="*/ 771004 h 1645920"/>
              <a:gd name="connsiteX5" fmla="*/ 1233559 w 1262584"/>
              <a:gd name="connsiteY5" fmla="*/ 1437195 h 1645920"/>
              <a:gd name="connsiteX6" fmla="*/ 1262584 w 1262584"/>
              <a:gd name="connsiteY6" fmla="*/ 1516499 h 1645920"/>
              <a:gd name="connsiteX7" fmla="*/ 1143293 w 1262584"/>
              <a:gd name="connsiteY7" fmla="*/ 1581248 h 1645920"/>
              <a:gd name="connsiteX8" fmla="*/ 822960 w 1262584"/>
              <a:gd name="connsiteY8" fmla="*/ 1645920 h 1645920"/>
              <a:gd name="connsiteX9" fmla="*/ 0 w 1262584"/>
              <a:gd name="connsiteY9" fmla="*/ 822960 h 1645920"/>
              <a:gd name="connsiteX10" fmla="*/ 822960 w 1262584"/>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2584" h="1645920">
                <a:moveTo>
                  <a:pt x="822960" y="0"/>
                </a:moveTo>
                <a:cubicBezTo>
                  <a:pt x="936587" y="0"/>
                  <a:pt x="1044836" y="23028"/>
                  <a:pt x="1143293" y="64672"/>
                </a:cubicBezTo>
                <a:lnTo>
                  <a:pt x="1231561" y="112583"/>
                </a:lnTo>
                <a:lnTo>
                  <a:pt x="1178355" y="319510"/>
                </a:lnTo>
                <a:cubicBezTo>
                  <a:pt x="1148512" y="465346"/>
                  <a:pt x="1132840" y="616345"/>
                  <a:pt x="1132840" y="771004"/>
                </a:cubicBezTo>
                <a:cubicBezTo>
                  <a:pt x="1132840" y="1002993"/>
                  <a:pt x="1168102" y="1226745"/>
                  <a:pt x="1233559" y="1437195"/>
                </a:cubicBezTo>
                <a:lnTo>
                  <a:pt x="1262584" y="1516499"/>
                </a:lnTo>
                <a:lnTo>
                  <a:pt x="1143293" y="1581248"/>
                </a:lnTo>
                <a:cubicBezTo>
                  <a:pt x="1044836" y="1622892"/>
                  <a:pt x="936587" y="1645920"/>
                  <a:pt x="822960" y="1645920"/>
                </a:cubicBezTo>
                <a:cubicBezTo>
                  <a:pt x="368452" y="1645920"/>
                  <a:pt x="0" y="1277468"/>
                  <a:pt x="0" y="822960"/>
                </a:cubicBezTo>
                <a:cubicBezTo>
                  <a:pt x="0" y="368452"/>
                  <a:pt x="368452" y="0"/>
                  <a:pt x="82296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10543872-A440-432A-A239-D138A6948F59}"/>
              </a:ext>
            </a:extLst>
          </p:cNvPr>
          <p:cNvSpPr>
            <a:spLocks noChangeAspect="1"/>
          </p:cNvSpPr>
          <p:nvPr/>
        </p:nvSpPr>
        <p:spPr>
          <a:xfrm>
            <a:off x="5763037" y="1365417"/>
            <a:ext cx="1386516" cy="1386552"/>
          </a:xfrm>
          <a:custGeom>
            <a:avLst/>
            <a:gdLst>
              <a:gd name="connsiteX0" fmla="*/ 822960 w 1615089"/>
              <a:gd name="connsiteY0" fmla="*/ 0 h 1615131"/>
              <a:gd name="connsiteX1" fmla="*/ 1608922 w 1615089"/>
              <a:gd name="connsiteY1" fmla="*/ 578237 h 1615131"/>
              <a:gd name="connsiteX2" fmla="*/ 1615089 w 1615089"/>
              <a:gd name="connsiteY2" fmla="*/ 602222 h 1615131"/>
              <a:gd name="connsiteX3" fmla="*/ 1540532 w 1615089"/>
              <a:gd name="connsiteY3" fmla="*/ 638138 h 1615131"/>
              <a:gd name="connsiteX4" fmla="*/ 638492 w 1615089"/>
              <a:gd name="connsiteY4" fmla="*/ 1540178 h 1615131"/>
              <a:gd name="connsiteX5" fmla="*/ 602385 w 1615089"/>
              <a:gd name="connsiteY5" fmla="*/ 1615131 h 1615131"/>
              <a:gd name="connsiteX6" fmla="*/ 578237 w 1615089"/>
              <a:gd name="connsiteY6" fmla="*/ 1608922 h 1615131"/>
              <a:gd name="connsiteX7" fmla="*/ 0 w 1615089"/>
              <a:gd name="connsiteY7" fmla="*/ 822960 h 1615131"/>
              <a:gd name="connsiteX8" fmla="*/ 822960 w 1615089"/>
              <a:gd name="connsiteY8" fmla="*/ 0 h 161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5089" h="1615131">
                <a:moveTo>
                  <a:pt x="822960" y="0"/>
                </a:moveTo>
                <a:cubicBezTo>
                  <a:pt x="1192248" y="0"/>
                  <a:pt x="1504725" y="243236"/>
                  <a:pt x="1608922" y="578237"/>
                </a:cubicBezTo>
                <a:lnTo>
                  <a:pt x="1615089" y="602222"/>
                </a:lnTo>
                <a:lnTo>
                  <a:pt x="1540532" y="638138"/>
                </a:lnTo>
                <a:cubicBezTo>
                  <a:pt x="1159613" y="845066"/>
                  <a:pt x="845420" y="1159259"/>
                  <a:pt x="638492" y="1540178"/>
                </a:cubicBezTo>
                <a:lnTo>
                  <a:pt x="602385" y="1615131"/>
                </a:lnTo>
                <a:lnTo>
                  <a:pt x="578237" y="1608922"/>
                </a:lnTo>
                <a:cubicBezTo>
                  <a:pt x="243236" y="1504725"/>
                  <a:pt x="0" y="1192248"/>
                  <a:pt x="0" y="822960"/>
                </a:cubicBezTo>
                <a:cubicBezTo>
                  <a:pt x="0" y="368452"/>
                  <a:pt x="368452" y="0"/>
                  <a:pt x="82296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FCB37E39-B39B-44CF-87D1-E6A18A79EEE7}"/>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95" name="TextBox 94">
            <a:extLst>
              <a:ext uri="{FF2B5EF4-FFF2-40B4-BE49-F238E27FC236}">
                <a16:creationId xmlns:a16="http://schemas.microsoft.com/office/drawing/2014/main" id="{F6741B14-E3B4-4CEF-A652-4747F29230F9}"/>
              </a:ext>
            </a:extLst>
          </p:cNvPr>
          <p:cNvSpPr txBox="1"/>
          <p:nvPr/>
        </p:nvSpPr>
        <p:spPr>
          <a:xfrm>
            <a:off x="387496" y="2170199"/>
            <a:ext cx="3771900" cy="3908762"/>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64646"/>
              </a:solidFill>
              <a:latin typeface="Candara" panose="020E0502030303020204" pitchFamily="34" charset="0"/>
            </a:endParaRPr>
          </a:p>
          <a:p>
            <a:pPr marL="285750" indent="-285750">
              <a:buFont typeface="Wingdings" panose="05000000000000000000" pitchFamily="2" charset="2"/>
              <a:buChar char="q"/>
            </a:pPr>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
        <p:nvSpPr>
          <p:cNvPr id="107" name="TextBox 106">
            <a:extLst>
              <a:ext uri="{FF2B5EF4-FFF2-40B4-BE49-F238E27FC236}">
                <a16:creationId xmlns:a16="http://schemas.microsoft.com/office/drawing/2014/main" id="{DE4B389A-53FA-4060-829F-71209B1838C7}"/>
              </a:ext>
            </a:extLst>
          </p:cNvPr>
          <p:cNvSpPr txBox="1"/>
          <p:nvPr/>
        </p:nvSpPr>
        <p:spPr>
          <a:xfrm>
            <a:off x="7581012" y="859579"/>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LOREM IPSUM</a:t>
            </a:r>
          </a:p>
          <a:p>
            <a:r>
              <a:rPr lang="en-US" sz="1000" dirty="0">
                <a:solidFill>
                  <a:srgbClr val="464646"/>
                </a:solidFill>
                <a:latin typeface="Candara" panose="020E0502030303020204" pitchFamily="34" charset="0"/>
              </a:rPr>
              <a:t>Lorem ipsum dolor sit amet, adipiscing elit. </a:t>
            </a:r>
          </a:p>
        </p:txBody>
      </p:sp>
      <p:sp>
        <p:nvSpPr>
          <p:cNvPr id="108" name="TextBox 107">
            <a:extLst>
              <a:ext uri="{FF2B5EF4-FFF2-40B4-BE49-F238E27FC236}">
                <a16:creationId xmlns:a16="http://schemas.microsoft.com/office/drawing/2014/main" id="{A61AB4E8-714C-4B94-ABD9-D1979B63E37A}"/>
              </a:ext>
            </a:extLst>
          </p:cNvPr>
          <p:cNvSpPr txBox="1"/>
          <p:nvPr/>
        </p:nvSpPr>
        <p:spPr>
          <a:xfrm>
            <a:off x="9244584" y="1536192"/>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LOREM IPSUM</a:t>
            </a:r>
          </a:p>
          <a:p>
            <a:r>
              <a:rPr lang="en-US" sz="1000" dirty="0">
                <a:solidFill>
                  <a:srgbClr val="464646"/>
                </a:solidFill>
                <a:latin typeface="Candara" panose="020E0502030303020204" pitchFamily="34" charset="0"/>
              </a:rPr>
              <a:t>Lorem ipsum    dolor sit amet, adipiscing elit. </a:t>
            </a:r>
          </a:p>
        </p:txBody>
      </p:sp>
      <p:sp>
        <p:nvSpPr>
          <p:cNvPr id="109" name="TextBox 108">
            <a:extLst>
              <a:ext uri="{FF2B5EF4-FFF2-40B4-BE49-F238E27FC236}">
                <a16:creationId xmlns:a16="http://schemas.microsoft.com/office/drawing/2014/main" id="{F848455C-742E-4061-83B0-A7314E8DDBA4}"/>
              </a:ext>
            </a:extLst>
          </p:cNvPr>
          <p:cNvSpPr txBox="1"/>
          <p:nvPr/>
        </p:nvSpPr>
        <p:spPr>
          <a:xfrm>
            <a:off x="9917110" y="3255211"/>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LOREM IPSUM</a:t>
            </a:r>
          </a:p>
          <a:p>
            <a:r>
              <a:rPr lang="en-US" sz="1000" dirty="0">
                <a:solidFill>
                  <a:srgbClr val="464646"/>
                </a:solidFill>
                <a:latin typeface="Candara" panose="020E0502030303020204" pitchFamily="34" charset="0"/>
              </a:rPr>
              <a:t>Lorem ipsum dolor sit amet, adipiscing elit. </a:t>
            </a:r>
          </a:p>
        </p:txBody>
      </p:sp>
      <p:sp>
        <p:nvSpPr>
          <p:cNvPr id="110" name="TextBox 109">
            <a:extLst>
              <a:ext uri="{FF2B5EF4-FFF2-40B4-BE49-F238E27FC236}">
                <a16:creationId xmlns:a16="http://schemas.microsoft.com/office/drawing/2014/main" id="{B4559442-157A-49F7-9C2B-80BC476BB556}"/>
              </a:ext>
            </a:extLst>
          </p:cNvPr>
          <p:cNvSpPr txBox="1"/>
          <p:nvPr/>
        </p:nvSpPr>
        <p:spPr>
          <a:xfrm>
            <a:off x="9189720" y="4965192"/>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  LOREM IPSUM</a:t>
            </a:r>
          </a:p>
          <a:p>
            <a:r>
              <a:rPr lang="en-US" sz="1000" dirty="0">
                <a:solidFill>
                  <a:srgbClr val="464646"/>
                </a:solidFill>
                <a:latin typeface="Candara" panose="020E0502030303020204" pitchFamily="34" charset="0"/>
              </a:rPr>
              <a:t>Lorem ipsum dolor sit amet, adipiscing elit. </a:t>
            </a:r>
          </a:p>
        </p:txBody>
      </p:sp>
      <p:sp>
        <p:nvSpPr>
          <p:cNvPr id="111" name="TextBox 110">
            <a:extLst>
              <a:ext uri="{FF2B5EF4-FFF2-40B4-BE49-F238E27FC236}">
                <a16:creationId xmlns:a16="http://schemas.microsoft.com/office/drawing/2014/main" id="{D7839D9B-30CB-4EFC-9FDD-84C3D6BCE13D}"/>
              </a:ext>
            </a:extLst>
          </p:cNvPr>
          <p:cNvSpPr txBox="1"/>
          <p:nvPr/>
        </p:nvSpPr>
        <p:spPr>
          <a:xfrm>
            <a:off x="5808473" y="1509921"/>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   LOREM IPSUM</a:t>
            </a:r>
          </a:p>
          <a:p>
            <a:r>
              <a:rPr lang="en-US" sz="1000" dirty="0">
                <a:solidFill>
                  <a:srgbClr val="464646"/>
                </a:solidFill>
                <a:latin typeface="Candara" panose="020E0502030303020204" pitchFamily="34" charset="0"/>
              </a:rPr>
              <a:t>Lorem ipsum dolor sit amet, adipiscing elit. </a:t>
            </a:r>
          </a:p>
        </p:txBody>
      </p:sp>
      <p:sp>
        <p:nvSpPr>
          <p:cNvPr id="112" name="TextBox 111">
            <a:extLst>
              <a:ext uri="{FF2B5EF4-FFF2-40B4-BE49-F238E27FC236}">
                <a16:creationId xmlns:a16="http://schemas.microsoft.com/office/drawing/2014/main" id="{70AD5AD9-AE2B-48D3-B07A-56AC60F2227B}"/>
              </a:ext>
            </a:extLst>
          </p:cNvPr>
          <p:cNvSpPr txBox="1"/>
          <p:nvPr/>
        </p:nvSpPr>
        <p:spPr>
          <a:xfrm>
            <a:off x="5154564" y="3255211"/>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LOREM IPSUM</a:t>
            </a:r>
          </a:p>
          <a:p>
            <a:r>
              <a:rPr lang="en-US" sz="1000" dirty="0">
                <a:solidFill>
                  <a:srgbClr val="464646"/>
                </a:solidFill>
                <a:latin typeface="Candara" panose="020E0502030303020204" pitchFamily="34" charset="0"/>
              </a:rPr>
              <a:t>Lorem ipsum dolor sit amet, adipiscing elit. </a:t>
            </a:r>
          </a:p>
        </p:txBody>
      </p:sp>
      <p:sp>
        <p:nvSpPr>
          <p:cNvPr id="113" name="TextBox 112">
            <a:extLst>
              <a:ext uri="{FF2B5EF4-FFF2-40B4-BE49-F238E27FC236}">
                <a16:creationId xmlns:a16="http://schemas.microsoft.com/office/drawing/2014/main" id="{A909BEFE-A5DE-413C-8168-76772A7E492C}"/>
              </a:ext>
            </a:extLst>
          </p:cNvPr>
          <p:cNvSpPr txBox="1"/>
          <p:nvPr/>
        </p:nvSpPr>
        <p:spPr>
          <a:xfrm>
            <a:off x="5836580" y="4966204"/>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LOREM IPSUM</a:t>
            </a:r>
          </a:p>
          <a:p>
            <a:r>
              <a:rPr lang="en-US" sz="1000" dirty="0">
                <a:solidFill>
                  <a:srgbClr val="464646"/>
                </a:solidFill>
                <a:latin typeface="Candara" panose="020E0502030303020204" pitchFamily="34" charset="0"/>
              </a:rPr>
              <a:t>Lorem ipsum     dolor sit amet,   adipiscing elit. </a:t>
            </a:r>
          </a:p>
        </p:txBody>
      </p:sp>
      <p:sp>
        <p:nvSpPr>
          <p:cNvPr id="114" name="TextBox 113">
            <a:extLst>
              <a:ext uri="{FF2B5EF4-FFF2-40B4-BE49-F238E27FC236}">
                <a16:creationId xmlns:a16="http://schemas.microsoft.com/office/drawing/2014/main" id="{7DE87F34-4293-4043-B951-C16D7D08AD40}"/>
              </a:ext>
            </a:extLst>
          </p:cNvPr>
          <p:cNvSpPr txBox="1"/>
          <p:nvPr/>
        </p:nvSpPr>
        <p:spPr>
          <a:xfrm>
            <a:off x="7587352" y="5597803"/>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LOREM IPSUM</a:t>
            </a:r>
          </a:p>
          <a:p>
            <a:r>
              <a:rPr lang="en-US" sz="1000" dirty="0">
                <a:solidFill>
                  <a:srgbClr val="464646"/>
                </a:solidFill>
                <a:latin typeface="Candara" panose="020E0502030303020204" pitchFamily="34" charset="0"/>
              </a:rPr>
              <a:t>Lorem ipsum dolor sit amet, adipiscing elit. </a:t>
            </a:r>
          </a:p>
        </p:txBody>
      </p:sp>
      <p:sp>
        <p:nvSpPr>
          <p:cNvPr id="116" name="Text Box 10">
            <a:extLst>
              <a:ext uri="{FF2B5EF4-FFF2-40B4-BE49-F238E27FC236}">
                <a16:creationId xmlns:a16="http://schemas.microsoft.com/office/drawing/2014/main" id="{7A7E9E33-563F-4D5D-B8AB-BFE8FA2C223C}"/>
              </a:ext>
            </a:extLst>
          </p:cNvPr>
          <p:cNvSpPr txBox="1">
            <a:spLocks noChangeArrowheads="1"/>
          </p:cNvSpPr>
          <p:nvPr/>
        </p:nvSpPr>
        <p:spPr bwMode="auto">
          <a:xfrm>
            <a:off x="9008757" y="2226679"/>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02</a:t>
            </a:r>
          </a:p>
        </p:txBody>
      </p:sp>
      <p:sp>
        <p:nvSpPr>
          <p:cNvPr id="117" name="Text Box 10">
            <a:extLst>
              <a:ext uri="{FF2B5EF4-FFF2-40B4-BE49-F238E27FC236}">
                <a16:creationId xmlns:a16="http://schemas.microsoft.com/office/drawing/2014/main" id="{1BA04D99-4822-4747-BCA7-F10DD9C4526D}"/>
              </a:ext>
            </a:extLst>
          </p:cNvPr>
          <p:cNvSpPr txBox="1">
            <a:spLocks noChangeArrowheads="1"/>
          </p:cNvSpPr>
          <p:nvPr/>
        </p:nvSpPr>
        <p:spPr bwMode="auto">
          <a:xfrm>
            <a:off x="7821016" y="1711083"/>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01</a:t>
            </a:r>
          </a:p>
        </p:txBody>
      </p:sp>
      <p:sp>
        <p:nvSpPr>
          <p:cNvPr id="118" name="Text Box 10">
            <a:extLst>
              <a:ext uri="{FF2B5EF4-FFF2-40B4-BE49-F238E27FC236}">
                <a16:creationId xmlns:a16="http://schemas.microsoft.com/office/drawing/2014/main" id="{45452AB7-F0B3-4EE8-AF5D-EA3BF0B6CF3F}"/>
              </a:ext>
            </a:extLst>
          </p:cNvPr>
          <p:cNvSpPr txBox="1">
            <a:spLocks noChangeArrowheads="1"/>
          </p:cNvSpPr>
          <p:nvPr/>
        </p:nvSpPr>
        <p:spPr bwMode="auto">
          <a:xfrm>
            <a:off x="9525955" y="3458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03</a:t>
            </a:r>
          </a:p>
        </p:txBody>
      </p:sp>
      <p:sp>
        <p:nvSpPr>
          <p:cNvPr id="119" name="Text Box 10">
            <a:extLst>
              <a:ext uri="{FF2B5EF4-FFF2-40B4-BE49-F238E27FC236}">
                <a16:creationId xmlns:a16="http://schemas.microsoft.com/office/drawing/2014/main" id="{0ACB088E-6DB0-4D24-B913-534492B0AF6D}"/>
              </a:ext>
            </a:extLst>
          </p:cNvPr>
          <p:cNvSpPr txBox="1">
            <a:spLocks noChangeArrowheads="1"/>
          </p:cNvSpPr>
          <p:nvPr/>
        </p:nvSpPr>
        <p:spPr bwMode="auto">
          <a:xfrm>
            <a:off x="9011737" y="4666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04</a:t>
            </a:r>
          </a:p>
        </p:txBody>
      </p:sp>
      <p:sp>
        <p:nvSpPr>
          <p:cNvPr id="120" name="Text Box 10">
            <a:extLst>
              <a:ext uri="{FF2B5EF4-FFF2-40B4-BE49-F238E27FC236}">
                <a16:creationId xmlns:a16="http://schemas.microsoft.com/office/drawing/2014/main" id="{C49276F8-777C-40BE-A99E-07CB2FD572DF}"/>
              </a:ext>
            </a:extLst>
          </p:cNvPr>
          <p:cNvSpPr txBox="1">
            <a:spLocks noChangeArrowheads="1"/>
          </p:cNvSpPr>
          <p:nvPr/>
        </p:nvSpPr>
        <p:spPr bwMode="auto">
          <a:xfrm>
            <a:off x="7799777" y="5145405"/>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05</a:t>
            </a:r>
          </a:p>
        </p:txBody>
      </p:sp>
      <p:sp>
        <p:nvSpPr>
          <p:cNvPr id="121" name="Text Box 10">
            <a:extLst>
              <a:ext uri="{FF2B5EF4-FFF2-40B4-BE49-F238E27FC236}">
                <a16:creationId xmlns:a16="http://schemas.microsoft.com/office/drawing/2014/main" id="{6F3C4CA4-F6F2-4B89-9711-86EC220D4081}"/>
              </a:ext>
            </a:extLst>
          </p:cNvPr>
          <p:cNvSpPr txBox="1">
            <a:spLocks noChangeArrowheads="1"/>
          </p:cNvSpPr>
          <p:nvPr/>
        </p:nvSpPr>
        <p:spPr bwMode="auto">
          <a:xfrm>
            <a:off x="6566903" y="4649928"/>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06</a:t>
            </a:r>
          </a:p>
        </p:txBody>
      </p:sp>
      <p:sp>
        <p:nvSpPr>
          <p:cNvPr id="122" name="Text Box 10">
            <a:extLst>
              <a:ext uri="{FF2B5EF4-FFF2-40B4-BE49-F238E27FC236}">
                <a16:creationId xmlns:a16="http://schemas.microsoft.com/office/drawing/2014/main" id="{80C9E910-CE61-4D3E-B2F3-82929BC1F1D1}"/>
              </a:ext>
            </a:extLst>
          </p:cNvPr>
          <p:cNvSpPr txBox="1">
            <a:spLocks noChangeArrowheads="1"/>
          </p:cNvSpPr>
          <p:nvPr/>
        </p:nvSpPr>
        <p:spPr bwMode="auto">
          <a:xfrm>
            <a:off x="6058362" y="3463937"/>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07</a:t>
            </a:r>
          </a:p>
        </p:txBody>
      </p:sp>
      <p:sp>
        <p:nvSpPr>
          <p:cNvPr id="123" name="Text Box 10">
            <a:extLst>
              <a:ext uri="{FF2B5EF4-FFF2-40B4-BE49-F238E27FC236}">
                <a16:creationId xmlns:a16="http://schemas.microsoft.com/office/drawing/2014/main" id="{4DC33C99-4A99-4EAB-979F-59F0CEA9AD2E}"/>
              </a:ext>
            </a:extLst>
          </p:cNvPr>
          <p:cNvSpPr txBox="1">
            <a:spLocks noChangeArrowheads="1"/>
          </p:cNvSpPr>
          <p:nvPr/>
        </p:nvSpPr>
        <p:spPr bwMode="auto">
          <a:xfrm>
            <a:off x="6566379" y="2228102"/>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08</a:t>
            </a:r>
          </a:p>
        </p:txBody>
      </p:sp>
      <p:sp>
        <p:nvSpPr>
          <p:cNvPr id="106" name="Oval 105">
            <a:extLst>
              <a:ext uri="{FF2B5EF4-FFF2-40B4-BE49-F238E27FC236}">
                <a16:creationId xmlns:a16="http://schemas.microsoft.com/office/drawing/2014/main" id="{14A024B5-5773-4D11-A743-E1516AB30E88}"/>
              </a:ext>
            </a:extLst>
          </p:cNvPr>
          <p:cNvSpPr>
            <a:spLocks noChangeAspect="1"/>
          </p:cNvSpPr>
          <p:nvPr/>
        </p:nvSpPr>
        <p:spPr>
          <a:xfrm>
            <a:off x="7088517" y="2658904"/>
            <a:ext cx="1920240" cy="192024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TextBox 123">
            <a:extLst>
              <a:ext uri="{FF2B5EF4-FFF2-40B4-BE49-F238E27FC236}">
                <a16:creationId xmlns:a16="http://schemas.microsoft.com/office/drawing/2014/main" id="{87BF9A5E-EE4C-4C30-8CC7-8BB94FBB10D3}"/>
              </a:ext>
            </a:extLst>
          </p:cNvPr>
          <p:cNvSpPr txBox="1"/>
          <p:nvPr/>
        </p:nvSpPr>
        <p:spPr>
          <a:xfrm>
            <a:off x="7217458" y="3349593"/>
            <a:ext cx="1673655" cy="1021818"/>
          </a:xfrm>
          <a:prstGeom prst="rect">
            <a:avLst/>
          </a:prstGeom>
          <a:noFill/>
        </p:spPr>
        <p:txBody>
          <a:bodyPr wrap="square" rtlCol="0">
            <a:spAutoFit/>
          </a:bodyPr>
          <a:lstStyle/>
          <a:p>
            <a:pPr algn="ctr" defTabSz="1219170">
              <a:spcBef>
                <a:spcPct val="20000"/>
              </a:spcBef>
              <a:defRPr/>
            </a:pPr>
            <a:r>
              <a:rPr lang="en-US" sz="1400" dirty="0">
                <a:solidFill>
                  <a:srgbClr val="56595E"/>
                </a:solidFill>
                <a:latin typeface="Bernard MT Condensed" panose="02050806060905020404" pitchFamily="18" charset="0"/>
              </a:rPr>
              <a:t>LOREM IPSUM DOLOR</a:t>
            </a:r>
          </a:p>
          <a:p>
            <a:pPr algn="ctr" defTabSz="1219170">
              <a:spcBef>
                <a:spcPct val="20000"/>
              </a:spcBef>
              <a:defRPr/>
            </a:pPr>
            <a:endParaRPr lang="en-US" sz="200" b="1" dirty="0">
              <a:solidFill>
                <a:srgbClr val="56595E"/>
              </a:solidFill>
              <a:latin typeface="Candara" panose="020E0502030303020204" pitchFamily="34" charset="0"/>
            </a:endParaRPr>
          </a:p>
          <a:p>
            <a:pPr algn="ctr"/>
            <a:r>
              <a:rPr lang="en-US" sz="1100" dirty="0">
                <a:solidFill>
                  <a:srgbClr val="56595E"/>
                </a:solidFill>
                <a:latin typeface="Candara" panose="020E0502030303020204" pitchFamily="34" charset="0"/>
              </a:rPr>
              <a:t>Lorem ipsum dolor sit amet, consectetur adipiscing elit, sed do eiusmod.</a:t>
            </a:r>
          </a:p>
        </p:txBody>
      </p:sp>
      <p:sp>
        <p:nvSpPr>
          <p:cNvPr id="125" name="Freeform 101">
            <a:extLst>
              <a:ext uri="{FF2B5EF4-FFF2-40B4-BE49-F238E27FC236}">
                <a16:creationId xmlns:a16="http://schemas.microsoft.com/office/drawing/2014/main" id="{5869FFB1-9B34-4A7B-9144-C8EDB1BFF066}"/>
              </a:ext>
            </a:extLst>
          </p:cNvPr>
          <p:cNvSpPr>
            <a:spLocks noChangeAspect="1" noEditPoints="1"/>
          </p:cNvSpPr>
          <p:nvPr/>
        </p:nvSpPr>
        <p:spPr bwMode="auto">
          <a:xfrm>
            <a:off x="7731143" y="2825210"/>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Tree>
    <p:extLst>
      <p:ext uri="{BB962C8B-B14F-4D97-AF65-F5344CB8AC3E}">
        <p14:creationId xmlns:p14="http://schemas.microsoft.com/office/powerpoint/2010/main" val="2221582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wipe(left)">
                                      <p:cBhvr>
                                        <p:cTn id="7" dur="1000"/>
                                        <p:tgtEl>
                                          <p:spTgt spid="9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95"/>
                                        </p:tgtEl>
                                        <p:attrNameLst>
                                          <p:attrName>style.visibility</p:attrName>
                                        </p:attrNameLst>
                                      </p:cBhvr>
                                      <p:to>
                                        <p:strVal val="visible"/>
                                      </p:to>
                                    </p:set>
                                    <p:animEffect transition="in" filter="wipe(up)">
                                      <p:cBhvr>
                                        <p:cTn id="11" dur="2000"/>
                                        <p:tgtEl>
                                          <p:spTgt spid="95"/>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06"/>
                                        </p:tgtEl>
                                        <p:attrNameLst>
                                          <p:attrName>style.visibility</p:attrName>
                                        </p:attrNameLst>
                                      </p:cBhvr>
                                      <p:to>
                                        <p:strVal val="visible"/>
                                      </p:to>
                                    </p:set>
                                    <p:anim calcmode="lin" valueType="num">
                                      <p:cBhvr>
                                        <p:cTn id="15" dur="500" fill="hold"/>
                                        <p:tgtEl>
                                          <p:spTgt spid="106"/>
                                        </p:tgtEl>
                                        <p:attrNameLst>
                                          <p:attrName>ppt_w</p:attrName>
                                        </p:attrNameLst>
                                      </p:cBhvr>
                                      <p:tavLst>
                                        <p:tav tm="0">
                                          <p:val>
                                            <p:fltVal val="0"/>
                                          </p:val>
                                        </p:tav>
                                        <p:tav tm="100000">
                                          <p:val>
                                            <p:strVal val="#ppt_w"/>
                                          </p:val>
                                        </p:tav>
                                      </p:tavLst>
                                    </p:anim>
                                    <p:anim calcmode="lin" valueType="num">
                                      <p:cBhvr>
                                        <p:cTn id="16" dur="500" fill="hold"/>
                                        <p:tgtEl>
                                          <p:spTgt spid="106"/>
                                        </p:tgtEl>
                                        <p:attrNameLst>
                                          <p:attrName>ppt_h</p:attrName>
                                        </p:attrNameLst>
                                      </p:cBhvr>
                                      <p:tavLst>
                                        <p:tav tm="0">
                                          <p:val>
                                            <p:fltVal val="0"/>
                                          </p:val>
                                        </p:tav>
                                        <p:tav tm="100000">
                                          <p:val>
                                            <p:strVal val="#ppt_h"/>
                                          </p:val>
                                        </p:tav>
                                      </p:tavLst>
                                    </p:anim>
                                    <p:animEffect transition="in" filter="fade">
                                      <p:cBhvr>
                                        <p:cTn id="17" dur="500"/>
                                        <p:tgtEl>
                                          <p:spTgt spid="106"/>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25"/>
                                        </p:tgtEl>
                                        <p:attrNameLst>
                                          <p:attrName>style.visibility</p:attrName>
                                        </p:attrNameLst>
                                      </p:cBhvr>
                                      <p:to>
                                        <p:strVal val="visible"/>
                                      </p:to>
                                    </p:set>
                                    <p:anim calcmode="lin" valueType="num">
                                      <p:cBhvr>
                                        <p:cTn id="20" dur="500" fill="hold"/>
                                        <p:tgtEl>
                                          <p:spTgt spid="125"/>
                                        </p:tgtEl>
                                        <p:attrNameLst>
                                          <p:attrName>ppt_w</p:attrName>
                                        </p:attrNameLst>
                                      </p:cBhvr>
                                      <p:tavLst>
                                        <p:tav tm="0">
                                          <p:val>
                                            <p:fltVal val="0"/>
                                          </p:val>
                                        </p:tav>
                                        <p:tav tm="100000">
                                          <p:val>
                                            <p:strVal val="#ppt_w"/>
                                          </p:val>
                                        </p:tav>
                                      </p:tavLst>
                                    </p:anim>
                                    <p:anim calcmode="lin" valueType="num">
                                      <p:cBhvr>
                                        <p:cTn id="21" dur="500" fill="hold"/>
                                        <p:tgtEl>
                                          <p:spTgt spid="125"/>
                                        </p:tgtEl>
                                        <p:attrNameLst>
                                          <p:attrName>ppt_h</p:attrName>
                                        </p:attrNameLst>
                                      </p:cBhvr>
                                      <p:tavLst>
                                        <p:tav tm="0">
                                          <p:val>
                                            <p:fltVal val="0"/>
                                          </p:val>
                                        </p:tav>
                                        <p:tav tm="100000">
                                          <p:val>
                                            <p:strVal val="#ppt_h"/>
                                          </p:val>
                                        </p:tav>
                                      </p:tavLst>
                                    </p:anim>
                                    <p:animEffect transition="in" filter="fade">
                                      <p:cBhvr>
                                        <p:cTn id="22" dur="500"/>
                                        <p:tgtEl>
                                          <p:spTgt spid="125"/>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4"/>
                                        </p:tgtEl>
                                        <p:attrNameLst>
                                          <p:attrName>style.visibility</p:attrName>
                                        </p:attrNameLst>
                                      </p:cBhvr>
                                      <p:to>
                                        <p:strVal val="visible"/>
                                      </p:to>
                                    </p:set>
                                    <p:anim calcmode="lin" valueType="num">
                                      <p:cBhvr>
                                        <p:cTn id="25" dur="500" fill="hold"/>
                                        <p:tgtEl>
                                          <p:spTgt spid="124"/>
                                        </p:tgtEl>
                                        <p:attrNameLst>
                                          <p:attrName>ppt_w</p:attrName>
                                        </p:attrNameLst>
                                      </p:cBhvr>
                                      <p:tavLst>
                                        <p:tav tm="0">
                                          <p:val>
                                            <p:fltVal val="0"/>
                                          </p:val>
                                        </p:tav>
                                        <p:tav tm="100000">
                                          <p:val>
                                            <p:strVal val="#ppt_w"/>
                                          </p:val>
                                        </p:tav>
                                      </p:tavLst>
                                    </p:anim>
                                    <p:anim calcmode="lin" valueType="num">
                                      <p:cBhvr>
                                        <p:cTn id="26" dur="500" fill="hold"/>
                                        <p:tgtEl>
                                          <p:spTgt spid="124"/>
                                        </p:tgtEl>
                                        <p:attrNameLst>
                                          <p:attrName>ppt_h</p:attrName>
                                        </p:attrNameLst>
                                      </p:cBhvr>
                                      <p:tavLst>
                                        <p:tav tm="0">
                                          <p:val>
                                            <p:fltVal val="0"/>
                                          </p:val>
                                        </p:tav>
                                        <p:tav tm="100000">
                                          <p:val>
                                            <p:strVal val="#ppt_h"/>
                                          </p:val>
                                        </p:tav>
                                      </p:tavLst>
                                    </p:anim>
                                    <p:animEffect transition="in" filter="fade">
                                      <p:cBhvr>
                                        <p:cTn id="27" dur="500"/>
                                        <p:tgtEl>
                                          <p:spTgt spid="124"/>
                                        </p:tgtEl>
                                      </p:cBhvr>
                                    </p:animEffect>
                                  </p:childTnLst>
                                </p:cTn>
                              </p:par>
                            </p:childTnLst>
                          </p:cTn>
                        </p:par>
                        <p:par>
                          <p:cTn id="28" fill="hold">
                            <p:stCondLst>
                              <p:cond delay="3500"/>
                            </p:stCondLst>
                            <p:childTnLst>
                              <p:par>
                                <p:cTn id="29" presetID="47" presetClass="entr" presetSubtype="0" fill="hold" grpId="0" nodeType="afterEffect">
                                  <p:stCondLst>
                                    <p:cond delay="0"/>
                                  </p:stCondLst>
                                  <p:childTnLst>
                                    <p:set>
                                      <p:cBhvr>
                                        <p:cTn id="30" dur="1" fill="hold">
                                          <p:stCondLst>
                                            <p:cond delay="0"/>
                                          </p:stCondLst>
                                        </p:cTn>
                                        <p:tgtEl>
                                          <p:spTgt spid="78"/>
                                        </p:tgtEl>
                                        <p:attrNameLst>
                                          <p:attrName>style.visibility</p:attrName>
                                        </p:attrNameLst>
                                      </p:cBhvr>
                                      <p:to>
                                        <p:strVal val="visible"/>
                                      </p:to>
                                    </p:set>
                                    <p:animEffect transition="in" filter="fade">
                                      <p:cBhvr>
                                        <p:cTn id="31" dur="1000"/>
                                        <p:tgtEl>
                                          <p:spTgt spid="78"/>
                                        </p:tgtEl>
                                      </p:cBhvr>
                                    </p:animEffect>
                                    <p:anim calcmode="lin" valueType="num">
                                      <p:cBhvr>
                                        <p:cTn id="32" dur="1000" fill="hold"/>
                                        <p:tgtEl>
                                          <p:spTgt spid="78"/>
                                        </p:tgtEl>
                                        <p:attrNameLst>
                                          <p:attrName>ppt_x</p:attrName>
                                        </p:attrNameLst>
                                      </p:cBhvr>
                                      <p:tavLst>
                                        <p:tav tm="0">
                                          <p:val>
                                            <p:strVal val="#ppt_x"/>
                                          </p:val>
                                        </p:tav>
                                        <p:tav tm="100000">
                                          <p:val>
                                            <p:strVal val="#ppt_x"/>
                                          </p:val>
                                        </p:tav>
                                      </p:tavLst>
                                    </p:anim>
                                    <p:anim calcmode="lin" valueType="num">
                                      <p:cBhvr>
                                        <p:cTn id="33" dur="1000" fill="hold"/>
                                        <p:tgtEl>
                                          <p:spTgt spid="78"/>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17"/>
                                        </p:tgtEl>
                                        <p:attrNameLst>
                                          <p:attrName>style.visibility</p:attrName>
                                        </p:attrNameLst>
                                      </p:cBhvr>
                                      <p:to>
                                        <p:strVal val="visible"/>
                                      </p:to>
                                    </p:set>
                                    <p:animEffect transition="in" filter="fade">
                                      <p:cBhvr>
                                        <p:cTn id="36" dur="1000"/>
                                        <p:tgtEl>
                                          <p:spTgt spid="117"/>
                                        </p:tgtEl>
                                      </p:cBhvr>
                                    </p:animEffect>
                                    <p:anim calcmode="lin" valueType="num">
                                      <p:cBhvr>
                                        <p:cTn id="37" dur="1000" fill="hold"/>
                                        <p:tgtEl>
                                          <p:spTgt spid="117"/>
                                        </p:tgtEl>
                                        <p:attrNameLst>
                                          <p:attrName>ppt_x</p:attrName>
                                        </p:attrNameLst>
                                      </p:cBhvr>
                                      <p:tavLst>
                                        <p:tav tm="0">
                                          <p:val>
                                            <p:strVal val="#ppt_x"/>
                                          </p:val>
                                        </p:tav>
                                        <p:tav tm="100000">
                                          <p:val>
                                            <p:strVal val="#ppt_x"/>
                                          </p:val>
                                        </p:tav>
                                      </p:tavLst>
                                    </p:anim>
                                    <p:anim calcmode="lin" valueType="num">
                                      <p:cBhvr>
                                        <p:cTn id="38" dur="1000" fill="hold"/>
                                        <p:tgtEl>
                                          <p:spTgt spid="117"/>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fade">
                                      <p:cBhvr>
                                        <p:cTn id="41" dur="1000"/>
                                        <p:tgtEl>
                                          <p:spTgt spid="20"/>
                                        </p:tgtEl>
                                      </p:cBhvr>
                                    </p:animEffect>
                                    <p:anim calcmode="lin" valueType="num">
                                      <p:cBhvr>
                                        <p:cTn id="42" dur="1000" fill="hold"/>
                                        <p:tgtEl>
                                          <p:spTgt spid="20"/>
                                        </p:tgtEl>
                                        <p:attrNameLst>
                                          <p:attrName>ppt_x</p:attrName>
                                        </p:attrNameLst>
                                      </p:cBhvr>
                                      <p:tavLst>
                                        <p:tav tm="0">
                                          <p:val>
                                            <p:strVal val="#ppt_x"/>
                                          </p:val>
                                        </p:tav>
                                        <p:tav tm="100000">
                                          <p:val>
                                            <p:strVal val="#ppt_x"/>
                                          </p:val>
                                        </p:tav>
                                      </p:tavLst>
                                    </p:anim>
                                    <p:anim calcmode="lin" valueType="num">
                                      <p:cBhvr>
                                        <p:cTn id="43" dur="1000" fill="hold"/>
                                        <p:tgtEl>
                                          <p:spTgt spid="20"/>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07"/>
                                        </p:tgtEl>
                                        <p:attrNameLst>
                                          <p:attrName>style.visibility</p:attrName>
                                        </p:attrNameLst>
                                      </p:cBhvr>
                                      <p:to>
                                        <p:strVal val="visible"/>
                                      </p:to>
                                    </p:set>
                                    <p:animEffect transition="in" filter="fade">
                                      <p:cBhvr>
                                        <p:cTn id="46" dur="1000"/>
                                        <p:tgtEl>
                                          <p:spTgt spid="107"/>
                                        </p:tgtEl>
                                      </p:cBhvr>
                                    </p:animEffect>
                                    <p:anim calcmode="lin" valueType="num">
                                      <p:cBhvr>
                                        <p:cTn id="47" dur="1000" fill="hold"/>
                                        <p:tgtEl>
                                          <p:spTgt spid="107"/>
                                        </p:tgtEl>
                                        <p:attrNameLst>
                                          <p:attrName>ppt_x</p:attrName>
                                        </p:attrNameLst>
                                      </p:cBhvr>
                                      <p:tavLst>
                                        <p:tav tm="0">
                                          <p:val>
                                            <p:strVal val="#ppt_x"/>
                                          </p:val>
                                        </p:tav>
                                        <p:tav tm="100000">
                                          <p:val>
                                            <p:strVal val="#ppt_x"/>
                                          </p:val>
                                        </p:tav>
                                      </p:tavLst>
                                    </p:anim>
                                    <p:anim calcmode="lin" valueType="num">
                                      <p:cBhvr>
                                        <p:cTn id="48" dur="1000" fill="hold"/>
                                        <p:tgtEl>
                                          <p:spTgt spid="107"/>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47" presetClass="entr" presetSubtype="0" fill="hold" grpId="0" nodeType="afterEffect">
                                  <p:stCondLst>
                                    <p:cond delay="0"/>
                                  </p:stCondLst>
                                  <p:childTnLst>
                                    <p:set>
                                      <p:cBhvr>
                                        <p:cTn id="51" dur="1" fill="hold">
                                          <p:stCondLst>
                                            <p:cond delay="0"/>
                                          </p:stCondLst>
                                        </p:cTn>
                                        <p:tgtEl>
                                          <p:spTgt spid="79"/>
                                        </p:tgtEl>
                                        <p:attrNameLst>
                                          <p:attrName>style.visibility</p:attrName>
                                        </p:attrNameLst>
                                      </p:cBhvr>
                                      <p:to>
                                        <p:strVal val="visible"/>
                                      </p:to>
                                    </p:set>
                                    <p:animEffect transition="in" filter="fade">
                                      <p:cBhvr>
                                        <p:cTn id="52" dur="1000"/>
                                        <p:tgtEl>
                                          <p:spTgt spid="79"/>
                                        </p:tgtEl>
                                      </p:cBhvr>
                                    </p:animEffect>
                                    <p:anim calcmode="lin" valueType="num">
                                      <p:cBhvr>
                                        <p:cTn id="53" dur="1000" fill="hold"/>
                                        <p:tgtEl>
                                          <p:spTgt spid="79"/>
                                        </p:tgtEl>
                                        <p:attrNameLst>
                                          <p:attrName>ppt_x</p:attrName>
                                        </p:attrNameLst>
                                      </p:cBhvr>
                                      <p:tavLst>
                                        <p:tav tm="0">
                                          <p:val>
                                            <p:strVal val="#ppt_x"/>
                                          </p:val>
                                        </p:tav>
                                        <p:tav tm="100000">
                                          <p:val>
                                            <p:strVal val="#ppt_x"/>
                                          </p:val>
                                        </p:tav>
                                      </p:tavLst>
                                    </p:anim>
                                    <p:anim calcmode="lin" valueType="num">
                                      <p:cBhvr>
                                        <p:cTn id="54" dur="1000" fill="hold"/>
                                        <p:tgtEl>
                                          <p:spTgt spid="79"/>
                                        </p:tgtEl>
                                        <p:attrNameLst>
                                          <p:attrName>ppt_y</p:attrName>
                                        </p:attrNameLst>
                                      </p:cBhvr>
                                      <p:tavLst>
                                        <p:tav tm="0">
                                          <p:val>
                                            <p:strVal val="#ppt_y-.1"/>
                                          </p:val>
                                        </p:tav>
                                        <p:tav tm="100000">
                                          <p:val>
                                            <p:strVal val="#ppt_y"/>
                                          </p:val>
                                        </p:tav>
                                      </p:tavLst>
                                    </p:anim>
                                  </p:childTnLst>
                                </p:cTn>
                              </p:par>
                              <p:par>
                                <p:cTn id="55" presetID="47" presetClass="entr" presetSubtype="0" fill="hold" grpId="0" nodeType="withEffect">
                                  <p:stCondLst>
                                    <p:cond delay="0"/>
                                  </p:stCondLst>
                                  <p:childTnLst>
                                    <p:set>
                                      <p:cBhvr>
                                        <p:cTn id="56" dur="1" fill="hold">
                                          <p:stCondLst>
                                            <p:cond delay="0"/>
                                          </p:stCondLst>
                                        </p:cTn>
                                        <p:tgtEl>
                                          <p:spTgt spid="116"/>
                                        </p:tgtEl>
                                        <p:attrNameLst>
                                          <p:attrName>style.visibility</p:attrName>
                                        </p:attrNameLst>
                                      </p:cBhvr>
                                      <p:to>
                                        <p:strVal val="visible"/>
                                      </p:to>
                                    </p:set>
                                    <p:animEffect transition="in" filter="fade">
                                      <p:cBhvr>
                                        <p:cTn id="57" dur="1000"/>
                                        <p:tgtEl>
                                          <p:spTgt spid="116"/>
                                        </p:tgtEl>
                                      </p:cBhvr>
                                    </p:animEffect>
                                    <p:anim calcmode="lin" valueType="num">
                                      <p:cBhvr>
                                        <p:cTn id="58" dur="1000" fill="hold"/>
                                        <p:tgtEl>
                                          <p:spTgt spid="116"/>
                                        </p:tgtEl>
                                        <p:attrNameLst>
                                          <p:attrName>ppt_x</p:attrName>
                                        </p:attrNameLst>
                                      </p:cBhvr>
                                      <p:tavLst>
                                        <p:tav tm="0">
                                          <p:val>
                                            <p:strVal val="#ppt_x"/>
                                          </p:val>
                                        </p:tav>
                                        <p:tav tm="100000">
                                          <p:val>
                                            <p:strVal val="#ppt_x"/>
                                          </p:val>
                                        </p:tav>
                                      </p:tavLst>
                                    </p:anim>
                                    <p:anim calcmode="lin" valueType="num">
                                      <p:cBhvr>
                                        <p:cTn id="59" dur="1000" fill="hold"/>
                                        <p:tgtEl>
                                          <p:spTgt spid="116"/>
                                        </p:tgtEl>
                                        <p:attrNameLst>
                                          <p:attrName>ppt_y</p:attrName>
                                        </p:attrNameLst>
                                      </p:cBhvr>
                                      <p:tavLst>
                                        <p:tav tm="0">
                                          <p:val>
                                            <p:strVal val="#ppt_y-.1"/>
                                          </p:val>
                                        </p:tav>
                                        <p:tav tm="100000">
                                          <p:val>
                                            <p:strVal val="#ppt_y"/>
                                          </p:val>
                                        </p:tav>
                                      </p:tavLst>
                                    </p:anim>
                                  </p:childTnLst>
                                </p:cTn>
                              </p:par>
                              <p:par>
                                <p:cTn id="60" presetID="47" presetClass="entr" presetSubtype="0" fill="hold" grpId="0" nodeType="withEffect">
                                  <p:stCondLst>
                                    <p:cond delay="0"/>
                                  </p:stCondLst>
                                  <p:childTnLst>
                                    <p:set>
                                      <p:cBhvr>
                                        <p:cTn id="61" dur="1" fill="hold">
                                          <p:stCondLst>
                                            <p:cond delay="0"/>
                                          </p:stCondLst>
                                        </p:cTn>
                                        <p:tgtEl>
                                          <p:spTgt spid="22"/>
                                        </p:tgtEl>
                                        <p:attrNameLst>
                                          <p:attrName>style.visibility</p:attrName>
                                        </p:attrNameLst>
                                      </p:cBhvr>
                                      <p:to>
                                        <p:strVal val="visible"/>
                                      </p:to>
                                    </p:set>
                                    <p:animEffect transition="in" filter="fade">
                                      <p:cBhvr>
                                        <p:cTn id="62" dur="1000"/>
                                        <p:tgtEl>
                                          <p:spTgt spid="22"/>
                                        </p:tgtEl>
                                      </p:cBhvr>
                                    </p:animEffect>
                                    <p:anim calcmode="lin" valueType="num">
                                      <p:cBhvr>
                                        <p:cTn id="63" dur="1000" fill="hold"/>
                                        <p:tgtEl>
                                          <p:spTgt spid="22"/>
                                        </p:tgtEl>
                                        <p:attrNameLst>
                                          <p:attrName>ppt_x</p:attrName>
                                        </p:attrNameLst>
                                      </p:cBhvr>
                                      <p:tavLst>
                                        <p:tav tm="0">
                                          <p:val>
                                            <p:strVal val="#ppt_x"/>
                                          </p:val>
                                        </p:tav>
                                        <p:tav tm="100000">
                                          <p:val>
                                            <p:strVal val="#ppt_x"/>
                                          </p:val>
                                        </p:tav>
                                      </p:tavLst>
                                    </p:anim>
                                    <p:anim calcmode="lin" valueType="num">
                                      <p:cBhvr>
                                        <p:cTn id="64" dur="1000" fill="hold"/>
                                        <p:tgtEl>
                                          <p:spTgt spid="22"/>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108"/>
                                        </p:tgtEl>
                                        <p:attrNameLst>
                                          <p:attrName>style.visibility</p:attrName>
                                        </p:attrNameLst>
                                      </p:cBhvr>
                                      <p:to>
                                        <p:strVal val="visible"/>
                                      </p:to>
                                    </p:set>
                                    <p:animEffect transition="in" filter="fade">
                                      <p:cBhvr>
                                        <p:cTn id="67" dur="1000"/>
                                        <p:tgtEl>
                                          <p:spTgt spid="108"/>
                                        </p:tgtEl>
                                      </p:cBhvr>
                                    </p:animEffect>
                                    <p:anim calcmode="lin" valueType="num">
                                      <p:cBhvr>
                                        <p:cTn id="68" dur="1000" fill="hold"/>
                                        <p:tgtEl>
                                          <p:spTgt spid="108"/>
                                        </p:tgtEl>
                                        <p:attrNameLst>
                                          <p:attrName>ppt_x</p:attrName>
                                        </p:attrNameLst>
                                      </p:cBhvr>
                                      <p:tavLst>
                                        <p:tav tm="0">
                                          <p:val>
                                            <p:strVal val="#ppt_x"/>
                                          </p:val>
                                        </p:tav>
                                        <p:tav tm="100000">
                                          <p:val>
                                            <p:strVal val="#ppt_x"/>
                                          </p:val>
                                        </p:tav>
                                      </p:tavLst>
                                    </p:anim>
                                    <p:anim calcmode="lin" valueType="num">
                                      <p:cBhvr>
                                        <p:cTn id="69" dur="1000" fill="hold"/>
                                        <p:tgtEl>
                                          <p:spTgt spid="108"/>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42" presetClass="entr" presetSubtype="0" fill="hold" grpId="0" nodeType="afterEffect">
                                  <p:stCondLst>
                                    <p:cond delay="0"/>
                                  </p:stCondLst>
                                  <p:childTnLst>
                                    <p:set>
                                      <p:cBhvr>
                                        <p:cTn id="72" dur="1" fill="hold">
                                          <p:stCondLst>
                                            <p:cond delay="0"/>
                                          </p:stCondLst>
                                        </p:cTn>
                                        <p:tgtEl>
                                          <p:spTgt spid="80"/>
                                        </p:tgtEl>
                                        <p:attrNameLst>
                                          <p:attrName>style.visibility</p:attrName>
                                        </p:attrNameLst>
                                      </p:cBhvr>
                                      <p:to>
                                        <p:strVal val="visible"/>
                                      </p:to>
                                    </p:set>
                                    <p:animEffect transition="in" filter="fade">
                                      <p:cBhvr>
                                        <p:cTn id="73" dur="1000"/>
                                        <p:tgtEl>
                                          <p:spTgt spid="80"/>
                                        </p:tgtEl>
                                      </p:cBhvr>
                                    </p:animEffect>
                                    <p:anim calcmode="lin" valueType="num">
                                      <p:cBhvr>
                                        <p:cTn id="74" dur="1000" fill="hold"/>
                                        <p:tgtEl>
                                          <p:spTgt spid="80"/>
                                        </p:tgtEl>
                                        <p:attrNameLst>
                                          <p:attrName>ppt_x</p:attrName>
                                        </p:attrNameLst>
                                      </p:cBhvr>
                                      <p:tavLst>
                                        <p:tav tm="0">
                                          <p:val>
                                            <p:strVal val="#ppt_x"/>
                                          </p:val>
                                        </p:tav>
                                        <p:tav tm="100000">
                                          <p:val>
                                            <p:strVal val="#ppt_x"/>
                                          </p:val>
                                        </p:tav>
                                      </p:tavLst>
                                    </p:anim>
                                    <p:anim calcmode="lin" valueType="num">
                                      <p:cBhvr>
                                        <p:cTn id="75" dur="1000" fill="hold"/>
                                        <p:tgtEl>
                                          <p:spTgt spid="8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118"/>
                                        </p:tgtEl>
                                        <p:attrNameLst>
                                          <p:attrName>style.visibility</p:attrName>
                                        </p:attrNameLst>
                                      </p:cBhvr>
                                      <p:to>
                                        <p:strVal val="visible"/>
                                      </p:to>
                                    </p:set>
                                    <p:animEffect transition="in" filter="fade">
                                      <p:cBhvr>
                                        <p:cTn id="78" dur="1000"/>
                                        <p:tgtEl>
                                          <p:spTgt spid="118"/>
                                        </p:tgtEl>
                                      </p:cBhvr>
                                    </p:animEffect>
                                    <p:anim calcmode="lin" valueType="num">
                                      <p:cBhvr>
                                        <p:cTn id="79" dur="1000" fill="hold"/>
                                        <p:tgtEl>
                                          <p:spTgt spid="118"/>
                                        </p:tgtEl>
                                        <p:attrNameLst>
                                          <p:attrName>ppt_x</p:attrName>
                                        </p:attrNameLst>
                                      </p:cBhvr>
                                      <p:tavLst>
                                        <p:tav tm="0">
                                          <p:val>
                                            <p:strVal val="#ppt_x"/>
                                          </p:val>
                                        </p:tav>
                                        <p:tav tm="100000">
                                          <p:val>
                                            <p:strVal val="#ppt_x"/>
                                          </p:val>
                                        </p:tav>
                                      </p:tavLst>
                                    </p:anim>
                                    <p:anim calcmode="lin" valueType="num">
                                      <p:cBhvr>
                                        <p:cTn id="80" dur="1000" fill="hold"/>
                                        <p:tgtEl>
                                          <p:spTgt spid="118"/>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24"/>
                                        </p:tgtEl>
                                        <p:attrNameLst>
                                          <p:attrName>style.visibility</p:attrName>
                                        </p:attrNameLst>
                                      </p:cBhvr>
                                      <p:to>
                                        <p:strVal val="visible"/>
                                      </p:to>
                                    </p:set>
                                    <p:animEffect transition="in" filter="fade">
                                      <p:cBhvr>
                                        <p:cTn id="83" dur="1000"/>
                                        <p:tgtEl>
                                          <p:spTgt spid="24"/>
                                        </p:tgtEl>
                                      </p:cBhvr>
                                    </p:animEffect>
                                    <p:anim calcmode="lin" valueType="num">
                                      <p:cBhvr>
                                        <p:cTn id="84" dur="1000" fill="hold"/>
                                        <p:tgtEl>
                                          <p:spTgt spid="24"/>
                                        </p:tgtEl>
                                        <p:attrNameLst>
                                          <p:attrName>ppt_x</p:attrName>
                                        </p:attrNameLst>
                                      </p:cBhvr>
                                      <p:tavLst>
                                        <p:tav tm="0">
                                          <p:val>
                                            <p:strVal val="#ppt_x"/>
                                          </p:val>
                                        </p:tav>
                                        <p:tav tm="100000">
                                          <p:val>
                                            <p:strVal val="#ppt_x"/>
                                          </p:val>
                                        </p:tav>
                                      </p:tavLst>
                                    </p:anim>
                                    <p:anim calcmode="lin" valueType="num">
                                      <p:cBhvr>
                                        <p:cTn id="85" dur="1000" fill="hold"/>
                                        <p:tgtEl>
                                          <p:spTgt spid="24"/>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109"/>
                                        </p:tgtEl>
                                        <p:attrNameLst>
                                          <p:attrName>style.visibility</p:attrName>
                                        </p:attrNameLst>
                                      </p:cBhvr>
                                      <p:to>
                                        <p:strVal val="visible"/>
                                      </p:to>
                                    </p:set>
                                    <p:animEffect transition="in" filter="fade">
                                      <p:cBhvr>
                                        <p:cTn id="88" dur="1000"/>
                                        <p:tgtEl>
                                          <p:spTgt spid="109"/>
                                        </p:tgtEl>
                                      </p:cBhvr>
                                    </p:animEffect>
                                    <p:anim calcmode="lin" valueType="num">
                                      <p:cBhvr>
                                        <p:cTn id="89" dur="1000" fill="hold"/>
                                        <p:tgtEl>
                                          <p:spTgt spid="109"/>
                                        </p:tgtEl>
                                        <p:attrNameLst>
                                          <p:attrName>ppt_x</p:attrName>
                                        </p:attrNameLst>
                                      </p:cBhvr>
                                      <p:tavLst>
                                        <p:tav tm="0">
                                          <p:val>
                                            <p:strVal val="#ppt_x"/>
                                          </p:val>
                                        </p:tav>
                                        <p:tav tm="100000">
                                          <p:val>
                                            <p:strVal val="#ppt_x"/>
                                          </p:val>
                                        </p:tav>
                                      </p:tavLst>
                                    </p:anim>
                                    <p:anim calcmode="lin" valueType="num">
                                      <p:cBhvr>
                                        <p:cTn id="90" dur="1000" fill="hold"/>
                                        <p:tgtEl>
                                          <p:spTgt spid="109"/>
                                        </p:tgtEl>
                                        <p:attrNameLst>
                                          <p:attrName>ppt_y</p:attrName>
                                        </p:attrNameLst>
                                      </p:cBhvr>
                                      <p:tavLst>
                                        <p:tav tm="0">
                                          <p:val>
                                            <p:strVal val="#ppt_y+.1"/>
                                          </p:val>
                                        </p:tav>
                                        <p:tav tm="100000">
                                          <p:val>
                                            <p:strVal val="#ppt_y"/>
                                          </p:val>
                                        </p:tav>
                                      </p:tavLst>
                                    </p:anim>
                                  </p:childTnLst>
                                </p:cTn>
                              </p:par>
                            </p:childTnLst>
                          </p:cTn>
                        </p:par>
                        <p:par>
                          <p:cTn id="91" fill="hold">
                            <p:stCondLst>
                              <p:cond delay="6500"/>
                            </p:stCondLst>
                            <p:childTnLst>
                              <p:par>
                                <p:cTn id="92" presetID="42" presetClass="entr" presetSubtype="0" fill="hold" grpId="0" nodeType="afterEffect">
                                  <p:stCondLst>
                                    <p:cond delay="0"/>
                                  </p:stCondLst>
                                  <p:childTnLst>
                                    <p:set>
                                      <p:cBhvr>
                                        <p:cTn id="93" dur="1" fill="hold">
                                          <p:stCondLst>
                                            <p:cond delay="0"/>
                                          </p:stCondLst>
                                        </p:cTn>
                                        <p:tgtEl>
                                          <p:spTgt spid="81"/>
                                        </p:tgtEl>
                                        <p:attrNameLst>
                                          <p:attrName>style.visibility</p:attrName>
                                        </p:attrNameLst>
                                      </p:cBhvr>
                                      <p:to>
                                        <p:strVal val="visible"/>
                                      </p:to>
                                    </p:set>
                                    <p:animEffect transition="in" filter="fade">
                                      <p:cBhvr>
                                        <p:cTn id="94" dur="1000"/>
                                        <p:tgtEl>
                                          <p:spTgt spid="81"/>
                                        </p:tgtEl>
                                      </p:cBhvr>
                                    </p:animEffect>
                                    <p:anim calcmode="lin" valueType="num">
                                      <p:cBhvr>
                                        <p:cTn id="95" dur="1000" fill="hold"/>
                                        <p:tgtEl>
                                          <p:spTgt spid="81"/>
                                        </p:tgtEl>
                                        <p:attrNameLst>
                                          <p:attrName>ppt_x</p:attrName>
                                        </p:attrNameLst>
                                      </p:cBhvr>
                                      <p:tavLst>
                                        <p:tav tm="0">
                                          <p:val>
                                            <p:strVal val="#ppt_x"/>
                                          </p:val>
                                        </p:tav>
                                        <p:tav tm="100000">
                                          <p:val>
                                            <p:strVal val="#ppt_x"/>
                                          </p:val>
                                        </p:tav>
                                      </p:tavLst>
                                    </p:anim>
                                    <p:anim calcmode="lin" valueType="num">
                                      <p:cBhvr>
                                        <p:cTn id="96" dur="1000" fill="hold"/>
                                        <p:tgtEl>
                                          <p:spTgt spid="81"/>
                                        </p:tgtEl>
                                        <p:attrNameLst>
                                          <p:attrName>ppt_y</p:attrName>
                                        </p:attrNameLst>
                                      </p:cBhvr>
                                      <p:tavLst>
                                        <p:tav tm="0">
                                          <p:val>
                                            <p:strVal val="#ppt_y+.1"/>
                                          </p:val>
                                        </p:tav>
                                        <p:tav tm="100000">
                                          <p:val>
                                            <p:strVal val="#ppt_y"/>
                                          </p:val>
                                        </p:tav>
                                      </p:tavLst>
                                    </p:anim>
                                  </p:childTnLst>
                                </p:cTn>
                              </p:par>
                              <p:par>
                                <p:cTn id="97" presetID="42" presetClass="entr" presetSubtype="0" fill="hold" grpId="0" nodeType="with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1000"/>
                                        <p:tgtEl>
                                          <p:spTgt spid="119"/>
                                        </p:tgtEl>
                                      </p:cBhvr>
                                    </p:animEffect>
                                    <p:anim calcmode="lin" valueType="num">
                                      <p:cBhvr>
                                        <p:cTn id="100" dur="1000" fill="hold"/>
                                        <p:tgtEl>
                                          <p:spTgt spid="119"/>
                                        </p:tgtEl>
                                        <p:attrNameLst>
                                          <p:attrName>ppt_x</p:attrName>
                                        </p:attrNameLst>
                                      </p:cBhvr>
                                      <p:tavLst>
                                        <p:tav tm="0">
                                          <p:val>
                                            <p:strVal val="#ppt_x"/>
                                          </p:val>
                                        </p:tav>
                                        <p:tav tm="100000">
                                          <p:val>
                                            <p:strVal val="#ppt_x"/>
                                          </p:val>
                                        </p:tav>
                                      </p:tavLst>
                                    </p:anim>
                                    <p:anim calcmode="lin" valueType="num">
                                      <p:cBhvr>
                                        <p:cTn id="101" dur="1000" fill="hold"/>
                                        <p:tgtEl>
                                          <p:spTgt spid="119"/>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26"/>
                                        </p:tgtEl>
                                        <p:attrNameLst>
                                          <p:attrName>style.visibility</p:attrName>
                                        </p:attrNameLst>
                                      </p:cBhvr>
                                      <p:to>
                                        <p:strVal val="visible"/>
                                      </p:to>
                                    </p:set>
                                    <p:animEffect transition="in" filter="fade">
                                      <p:cBhvr>
                                        <p:cTn id="104" dur="1000"/>
                                        <p:tgtEl>
                                          <p:spTgt spid="26"/>
                                        </p:tgtEl>
                                      </p:cBhvr>
                                    </p:animEffect>
                                    <p:anim calcmode="lin" valueType="num">
                                      <p:cBhvr>
                                        <p:cTn id="105" dur="1000" fill="hold"/>
                                        <p:tgtEl>
                                          <p:spTgt spid="26"/>
                                        </p:tgtEl>
                                        <p:attrNameLst>
                                          <p:attrName>ppt_x</p:attrName>
                                        </p:attrNameLst>
                                      </p:cBhvr>
                                      <p:tavLst>
                                        <p:tav tm="0">
                                          <p:val>
                                            <p:strVal val="#ppt_x"/>
                                          </p:val>
                                        </p:tav>
                                        <p:tav tm="100000">
                                          <p:val>
                                            <p:strVal val="#ppt_x"/>
                                          </p:val>
                                        </p:tav>
                                      </p:tavLst>
                                    </p:anim>
                                    <p:anim calcmode="lin" valueType="num">
                                      <p:cBhvr>
                                        <p:cTn id="106" dur="1000" fill="hold"/>
                                        <p:tgtEl>
                                          <p:spTgt spid="26"/>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110"/>
                                        </p:tgtEl>
                                        <p:attrNameLst>
                                          <p:attrName>style.visibility</p:attrName>
                                        </p:attrNameLst>
                                      </p:cBhvr>
                                      <p:to>
                                        <p:strVal val="visible"/>
                                      </p:to>
                                    </p:set>
                                    <p:animEffect transition="in" filter="fade">
                                      <p:cBhvr>
                                        <p:cTn id="109" dur="1000"/>
                                        <p:tgtEl>
                                          <p:spTgt spid="110"/>
                                        </p:tgtEl>
                                      </p:cBhvr>
                                    </p:animEffect>
                                    <p:anim calcmode="lin" valueType="num">
                                      <p:cBhvr>
                                        <p:cTn id="110" dur="1000" fill="hold"/>
                                        <p:tgtEl>
                                          <p:spTgt spid="110"/>
                                        </p:tgtEl>
                                        <p:attrNameLst>
                                          <p:attrName>ppt_x</p:attrName>
                                        </p:attrNameLst>
                                      </p:cBhvr>
                                      <p:tavLst>
                                        <p:tav tm="0">
                                          <p:val>
                                            <p:strVal val="#ppt_x"/>
                                          </p:val>
                                        </p:tav>
                                        <p:tav tm="100000">
                                          <p:val>
                                            <p:strVal val="#ppt_x"/>
                                          </p:val>
                                        </p:tav>
                                      </p:tavLst>
                                    </p:anim>
                                    <p:anim calcmode="lin" valueType="num">
                                      <p:cBhvr>
                                        <p:cTn id="111" dur="1000" fill="hold"/>
                                        <p:tgtEl>
                                          <p:spTgt spid="110"/>
                                        </p:tgtEl>
                                        <p:attrNameLst>
                                          <p:attrName>ppt_y</p:attrName>
                                        </p:attrNameLst>
                                      </p:cBhvr>
                                      <p:tavLst>
                                        <p:tav tm="0">
                                          <p:val>
                                            <p:strVal val="#ppt_y+.1"/>
                                          </p:val>
                                        </p:tav>
                                        <p:tav tm="100000">
                                          <p:val>
                                            <p:strVal val="#ppt_y"/>
                                          </p:val>
                                        </p:tav>
                                      </p:tavLst>
                                    </p:anim>
                                  </p:childTnLst>
                                </p:cTn>
                              </p:par>
                            </p:childTnLst>
                          </p:cTn>
                        </p:par>
                        <p:par>
                          <p:cTn id="112" fill="hold">
                            <p:stCondLst>
                              <p:cond delay="7500"/>
                            </p:stCondLst>
                            <p:childTnLst>
                              <p:par>
                                <p:cTn id="113" presetID="42" presetClass="entr" presetSubtype="0" fill="hold" grpId="0" nodeType="afterEffect">
                                  <p:stCondLst>
                                    <p:cond delay="0"/>
                                  </p:stCondLst>
                                  <p:childTnLst>
                                    <p:set>
                                      <p:cBhvr>
                                        <p:cTn id="114" dur="1" fill="hold">
                                          <p:stCondLst>
                                            <p:cond delay="0"/>
                                          </p:stCondLst>
                                        </p:cTn>
                                        <p:tgtEl>
                                          <p:spTgt spid="83"/>
                                        </p:tgtEl>
                                        <p:attrNameLst>
                                          <p:attrName>style.visibility</p:attrName>
                                        </p:attrNameLst>
                                      </p:cBhvr>
                                      <p:to>
                                        <p:strVal val="visible"/>
                                      </p:to>
                                    </p:set>
                                    <p:animEffect transition="in" filter="fade">
                                      <p:cBhvr>
                                        <p:cTn id="115" dur="1000"/>
                                        <p:tgtEl>
                                          <p:spTgt spid="83"/>
                                        </p:tgtEl>
                                      </p:cBhvr>
                                    </p:animEffect>
                                    <p:anim calcmode="lin" valueType="num">
                                      <p:cBhvr>
                                        <p:cTn id="116" dur="1000" fill="hold"/>
                                        <p:tgtEl>
                                          <p:spTgt spid="83"/>
                                        </p:tgtEl>
                                        <p:attrNameLst>
                                          <p:attrName>ppt_x</p:attrName>
                                        </p:attrNameLst>
                                      </p:cBhvr>
                                      <p:tavLst>
                                        <p:tav tm="0">
                                          <p:val>
                                            <p:strVal val="#ppt_x"/>
                                          </p:val>
                                        </p:tav>
                                        <p:tav tm="100000">
                                          <p:val>
                                            <p:strVal val="#ppt_x"/>
                                          </p:val>
                                        </p:tav>
                                      </p:tavLst>
                                    </p:anim>
                                    <p:anim calcmode="lin" valueType="num">
                                      <p:cBhvr>
                                        <p:cTn id="117" dur="1000" fill="hold"/>
                                        <p:tgtEl>
                                          <p:spTgt spid="83"/>
                                        </p:tgtEl>
                                        <p:attrNameLst>
                                          <p:attrName>ppt_y</p:attrName>
                                        </p:attrNameLst>
                                      </p:cBhvr>
                                      <p:tavLst>
                                        <p:tav tm="0">
                                          <p:val>
                                            <p:strVal val="#ppt_y+.1"/>
                                          </p:val>
                                        </p:tav>
                                        <p:tav tm="100000">
                                          <p:val>
                                            <p:strVal val="#ppt_y"/>
                                          </p:val>
                                        </p:tav>
                                      </p:tavLst>
                                    </p:anim>
                                  </p:childTnLst>
                                </p:cTn>
                              </p:par>
                              <p:par>
                                <p:cTn id="118" presetID="42" presetClass="entr" presetSubtype="0" fill="hold" grpId="0" nodeType="withEffect">
                                  <p:stCondLst>
                                    <p:cond delay="0"/>
                                  </p:stCondLst>
                                  <p:childTnLst>
                                    <p:set>
                                      <p:cBhvr>
                                        <p:cTn id="119" dur="1" fill="hold">
                                          <p:stCondLst>
                                            <p:cond delay="0"/>
                                          </p:stCondLst>
                                        </p:cTn>
                                        <p:tgtEl>
                                          <p:spTgt spid="120"/>
                                        </p:tgtEl>
                                        <p:attrNameLst>
                                          <p:attrName>style.visibility</p:attrName>
                                        </p:attrNameLst>
                                      </p:cBhvr>
                                      <p:to>
                                        <p:strVal val="visible"/>
                                      </p:to>
                                    </p:set>
                                    <p:animEffect transition="in" filter="fade">
                                      <p:cBhvr>
                                        <p:cTn id="120" dur="1000"/>
                                        <p:tgtEl>
                                          <p:spTgt spid="120"/>
                                        </p:tgtEl>
                                      </p:cBhvr>
                                    </p:animEffect>
                                    <p:anim calcmode="lin" valueType="num">
                                      <p:cBhvr>
                                        <p:cTn id="121" dur="1000" fill="hold"/>
                                        <p:tgtEl>
                                          <p:spTgt spid="120"/>
                                        </p:tgtEl>
                                        <p:attrNameLst>
                                          <p:attrName>ppt_x</p:attrName>
                                        </p:attrNameLst>
                                      </p:cBhvr>
                                      <p:tavLst>
                                        <p:tav tm="0">
                                          <p:val>
                                            <p:strVal val="#ppt_x"/>
                                          </p:val>
                                        </p:tav>
                                        <p:tav tm="100000">
                                          <p:val>
                                            <p:strVal val="#ppt_x"/>
                                          </p:val>
                                        </p:tav>
                                      </p:tavLst>
                                    </p:anim>
                                    <p:anim calcmode="lin" valueType="num">
                                      <p:cBhvr>
                                        <p:cTn id="122" dur="1000" fill="hold"/>
                                        <p:tgtEl>
                                          <p:spTgt spid="120"/>
                                        </p:tgtEl>
                                        <p:attrNameLst>
                                          <p:attrName>ppt_y</p:attrName>
                                        </p:attrNameLst>
                                      </p:cBhvr>
                                      <p:tavLst>
                                        <p:tav tm="0">
                                          <p:val>
                                            <p:strVal val="#ppt_y+.1"/>
                                          </p:val>
                                        </p:tav>
                                        <p:tav tm="100000">
                                          <p:val>
                                            <p:strVal val="#ppt_y"/>
                                          </p:val>
                                        </p:tav>
                                      </p:tavLst>
                                    </p:anim>
                                  </p:childTnLst>
                                </p:cTn>
                              </p:par>
                              <p:par>
                                <p:cTn id="123" presetID="42" presetClass="entr" presetSubtype="0" fill="hold" grpId="0" nodeType="withEffect">
                                  <p:stCondLst>
                                    <p:cond delay="0"/>
                                  </p:stCondLst>
                                  <p:childTnLst>
                                    <p:set>
                                      <p:cBhvr>
                                        <p:cTn id="124" dur="1" fill="hold">
                                          <p:stCondLst>
                                            <p:cond delay="0"/>
                                          </p:stCondLst>
                                        </p:cTn>
                                        <p:tgtEl>
                                          <p:spTgt spid="28"/>
                                        </p:tgtEl>
                                        <p:attrNameLst>
                                          <p:attrName>style.visibility</p:attrName>
                                        </p:attrNameLst>
                                      </p:cBhvr>
                                      <p:to>
                                        <p:strVal val="visible"/>
                                      </p:to>
                                    </p:set>
                                    <p:animEffect transition="in" filter="fade">
                                      <p:cBhvr>
                                        <p:cTn id="125" dur="1000"/>
                                        <p:tgtEl>
                                          <p:spTgt spid="28"/>
                                        </p:tgtEl>
                                      </p:cBhvr>
                                    </p:animEffect>
                                    <p:anim calcmode="lin" valueType="num">
                                      <p:cBhvr>
                                        <p:cTn id="126" dur="1000" fill="hold"/>
                                        <p:tgtEl>
                                          <p:spTgt spid="28"/>
                                        </p:tgtEl>
                                        <p:attrNameLst>
                                          <p:attrName>ppt_x</p:attrName>
                                        </p:attrNameLst>
                                      </p:cBhvr>
                                      <p:tavLst>
                                        <p:tav tm="0">
                                          <p:val>
                                            <p:strVal val="#ppt_x"/>
                                          </p:val>
                                        </p:tav>
                                        <p:tav tm="100000">
                                          <p:val>
                                            <p:strVal val="#ppt_x"/>
                                          </p:val>
                                        </p:tav>
                                      </p:tavLst>
                                    </p:anim>
                                    <p:anim calcmode="lin" valueType="num">
                                      <p:cBhvr>
                                        <p:cTn id="127" dur="1000" fill="hold"/>
                                        <p:tgtEl>
                                          <p:spTgt spid="28"/>
                                        </p:tgtEl>
                                        <p:attrNameLst>
                                          <p:attrName>ppt_y</p:attrName>
                                        </p:attrNameLst>
                                      </p:cBhvr>
                                      <p:tavLst>
                                        <p:tav tm="0">
                                          <p:val>
                                            <p:strVal val="#ppt_y+.1"/>
                                          </p:val>
                                        </p:tav>
                                        <p:tav tm="100000">
                                          <p:val>
                                            <p:strVal val="#ppt_y"/>
                                          </p:val>
                                        </p:tav>
                                      </p:tavLst>
                                    </p:anim>
                                  </p:childTnLst>
                                </p:cTn>
                              </p:par>
                              <p:par>
                                <p:cTn id="128" presetID="42" presetClass="entr" presetSubtype="0" fill="hold" grpId="0" nodeType="withEffect">
                                  <p:stCondLst>
                                    <p:cond delay="0"/>
                                  </p:stCondLst>
                                  <p:childTnLst>
                                    <p:set>
                                      <p:cBhvr>
                                        <p:cTn id="129" dur="1" fill="hold">
                                          <p:stCondLst>
                                            <p:cond delay="0"/>
                                          </p:stCondLst>
                                        </p:cTn>
                                        <p:tgtEl>
                                          <p:spTgt spid="114"/>
                                        </p:tgtEl>
                                        <p:attrNameLst>
                                          <p:attrName>style.visibility</p:attrName>
                                        </p:attrNameLst>
                                      </p:cBhvr>
                                      <p:to>
                                        <p:strVal val="visible"/>
                                      </p:to>
                                    </p:set>
                                    <p:animEffect transition="in" filter="fade">
                                      <p:cBhvr>
                                        <p:cTn id="130" dur="1000"/>
                                        <p:tgtEl>
                                          <p:spTgt spid="114"/>
                                        </p:tgtEl>
                                      </p:cBhvr>
                                    </p:animEffect>
                                    <p:anim calcmode="lin" valueType="num">
                                      <p:cBhvr>
                                        <p:cTn id="131" dur="1000" fill="hold"/>
                                        <p:tgtEl>
                                          <p:spTgt spid="114"/>
                                        </p:tgtEl>
                                        <p:attrNameLst>
                                          <p:attrName>ppt_x</p:attrName>
                                        </p:attrNameLst>
                                      </p:cBhvr>
                                      <p:tavLst>
                                        <p:tav tm="0">
                                          <p:val>
                                            <p:strVal val="#ppt_x"/>
                                          </p:val>
                                        </p:tav>
                                        <p:tav tm="100000">
                                          <p:val>
                                            <p:strVal val="#ppt_x"/>
                                          </p:val>
                                        </p:tav>
                                      </p:tavLst>
                                    </p:anim>
                                    <p:anim calcmode="lin" valueType="num">
                                      <p:cBhvr>
                                        <p:cTn id="132" dur="1000" fill="hold"/>
                                        <p:tgtEl>
                                          <p:spTgt spid="114"/>
                                        </p:tgtEl>
                                        <p:attrNameLst>
                                          <p:attrName>ppt_y</p:attrName>
                                        </p:attrNameLst>
                                      </p:cBhvr>
                                      <p:tavLst>
                                        <p:tav tm="0">
                                          <p:val>
                                            <p:strVal val="#ppt_y+.1"/>
                                          </p:val>
                                        </p:tav>
                                        <p:tav tm="100000">
                                          <p:val>
                                            <p:strVal val="#ppt_y"/>
                                          </p:val>
                                        </p:tav>
                                      </p:tavLst>
                                    </p:anim>
                                  </p:childTnLst>
                                </p:cTn>
                              </p:par>
                            </p:childTnLst>
                          </p:cTn>
                        </p:par>
                        <p:par>
                          <p:cTn id="133" fill="hold">
                            <p:stCondLst>
                              <p:cond delay="8500"/>
                            </p:stCondLst>
                            <p:childTnLst>
                              <p:par>
                                <p:cTn id="134" presetID="42" presetClass="entr" presetSubtype="0" fill="hold" grpId="0" nodeType="afterEffect">
                                  <p:stCondLst>
                                    <p:cond delay="0"/>
                                  </p:stCondLst>
                                  <p:childTnLst>
                                    <p:set>
                                      <p:cBhvr>
                                        <p:cTn id="135" dur="1" fill="hold">
                                          <p:stCondLst>
                                            <p:cond delay="0"/>
                                          </p:stCondLst>
                                        </p:cTn>
                                        <p:tgtEl>
                                          <p:spTgt spid="85"/>
                                        </p:tgtEl>
                                        <p:attrNameLst>
                                          <p:attrName>style.visibility</p:attrName>
                                        </p:attrNameLst>
                                      </p:cBhvr>
                                      <p:to>
                                        <p:strVal val="visible"/>
                                      </p:to>
                                    </p:set>
                                    <p:animEffect transition="in" filter="fade">
                                      <p:cBhvr>
                                        <p:cTn id="136" dur="1000"/>
                                        <p:tgtEl>
                                          <p:spTgt spid="85"/>
                                        </p:tgtEl>
                                      </p:cBhvr>
                                    </p:animEffect>
                                    <p:anim calcmode="lin" valueType="num">
                                      <p:cBhvr>
                                        <p:cTn id="137" dur="1000" fill="hold"/>
                                        <p:tgtEl>
                                          <p:spTgt spid="85"/>
                                        </p:tgtEl>
                                        <p:attrNameLst>
                                          <p:attrName>ppt_x</p:attrName>
                                        </p:attrNameLst>
                                      </p:cBhvr>
                                      <p:tavLst>
                                        <p:tav tm="0">
                                          <p:val>
                                            <p:strVal val="#ppt_x"/>
                                          </p:val>
                                        </p:tav>
                                        <p:tav tm="100000">
                                          <p:val>
                                            <p:strVal val="#ppt_x"/>
                                          </p:val>
                                        </p:tav>
                                      </p:tavLst>
                                    </p:anim>
                                    <p:anim calcmode="lin" valueType="num">
                                      <p:cBhvr>
                                        <p:cTn id="138" dur="1000" fill="hold"/>
                                        <p:tgtEl>
                                          <p:spTgt spid="85"/>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21"/>
                                        </p:tgtEl>
                                        <p:attrNameLst>
                                          <p:attrName>style.visibility</p:attrName>
                                        </p:attrNameLst>
                                      </p:cBhvr>
                                      <p:to>
                                        <p:strVal val="visible"/>
                                      </p:to>
                                    </p:set>
                                    <p:animEffect transition="in" filter="fade">
                                      <p:cBhvr>
                                        <p:cTn id="141" dur="1000"/>
                                        <p:tgtEl>
                                          <p:spTgt spid="121"/>
                                        </p:tgtEl>
                                      </p:cBhvr>
                                    </p:animEffect>
                                    <p:anim calcmode="lin" valueType="num">
                                      <p:cBhvr>
                                        <p:cTn id="142" dur="1000" fill="hold"/>
                                        <p:tgtEl>
                                          <p:spTgt spid="121"/>
                                        </p:tgtEl>
                                        <p:attrNameLst>
                                          <p:attrName>ppt_x</p:attrName>
                                        </p:attrNameLst>
                                      </p:cBhvr>
                                      <p:tavLst>
                                        <p:tav tm="0">
                                          <p:val>
                                            <p:strVal val="#ppt_x"/>
                                          </p:val>
                                        </p:tav>
                                        <p:tav tm="100000">
                                          <p:val>
                                            <p:strVal val="#ppt_x"/>
                                          </p:val>
                                        </p:tav>
                                      </p:tavLst>
                                    </p:anim>
                                    <p:anim calcmode="lin" valueType="num">
                                      <p:cBhvr>
                                        <p:cTn id="143" dur="1000" fill="hold"/>
                                        <p:tgtEl>
                                          <p:spTgt spid="121"/>
                                        </p:tgtEl>
                                        <p:attrNameLst>
                                          <p:attrName>ppt_y</p:attrName>
                                        </p:attrNameLst>
                                      </p:cBhvr>
                                      <p:tavLst>
                                        <p:tav tm="0">
                                          <p:val>
                                            <p:strVal val="#ppt_y+.1"/>
                                          </p:val>
                                        </p:tav>
                                        <p:tav tm="100000">
                                          <p:val>
                                            <p:strVal val="#ppt_y"/>
                                          </p:val>
                                        </p:tav>
                                      </p:tavLst>
                                    </p:anim>
                                  </p:childTnLst>
                                </p:cTn>
                              </p:par>
                              <p:par>
                                <p:cTn id="144" presetID="42" presetClass="entr" presetSubtype="0" fill="hold" grpId="0" nodeType="withEffect">
                                  <p:stCondLst>
                                    <p:cond delay="0"/>
                                  </p:stCondLst>
                                  <p:childTnLst>
                                    <p:set>
                                      <p:cBhvr>
                                        <p:cTn id="145" dur="1" fill="hold">
                                          <p:stCondLst>
                                            <p:cond delay="0"/>
                                          </p:stCondLst>
                                        </p:cTn>
                                        <p:tgtEl>
                                          <p:spTgt spid="30"/>
                                        </p:tgtEl>
                                        <p:attrNameLst>
                                          <p:attrName>style.visibility</p:attrName>
                                        </p:attrNameLst>
                                      </p:cBhvr>
                                      <p:to>
                                        <p:strVal val="visible"/>
                                      </p:to>
                                    </p:set>
                                    <p:animEffect transition="in" filter="fade">
                                      <p:cBhvr>
                                        <p:cTn id="146" dur="1000"/>
                                        <p:tgtEl>
                                          <p:spTgt spid="30"/>
                                        </p:tgtEl>
                                      </p:cBhvr>
                                    </p:animEffect>
                                    <p:anim calcmode="lin" valueType="num">
                                      <p:cBhvr>
                                        <p:cTn id="147" dur="1000" fill="hold"/>
                                        <p:tgtEl>
                                          <p:spTgt spid="30"/>
                                        </p:tgtEl>
                                        <p:attrNameLst>
                                          <p:attrName>ppt_x</p:attrName>
                                        </p:attrNameLst>
                                      </p:cBhvr>
                                      <p:tavLst>
                                        <p:tav tm="0">
                                          <p:val>
                                            <p:strVal val="#ppt_x"/>
                                          </p:val>
                                        </p:tav>
                                        <p:tav tm="100000">
                                          <p:val>
                                            <p:strVal val="#ppt_x"/>
                                          </p:val>
                                        </p:tav>
                                      </p:tavLst>
                                    </p:anim>
                                    <p:anim calcmode="lin" valueType="num">
                                      <p:cBhvr>
                                        <p:cTn id="148" dur="1000" fill="hold"/>
                                        <p:tgtEl>
                                          <p:spTgt spid="30"/>
                                        </p:tgtEl>
                                        <p:attrNameLst>
                                          <p:attrName>ppt_y</p:attrName>
                                        </p:attrNameLst>
                                      </p:cBhvr>
                                      <p:tavLst>
                                        <p:tav tm="0">
                                          <p:val>
                                            <p:strVal val="#ppt_y+.1"/>
                                          </p:val>
                                        </p:tav>
                                        <p:tav tm="100000">
                                          <p:val>
                                            <p:strVal val="#ppt_y"/>
                                          </p:val>
                                        </p:tav>
                                      </p:tavLst>
                                    </p:anim>
                                  </p:childTnLst>
                                </p:cTn>
                              </p:par>
                              <p:par>
                                <p:cTn id="149" presetID="42" presetClass="entr" presetSubtype="0" fill="hold" grpId="0" nodeType="withEffect">
                                  <p:stCondLst>
                                    <p:cond delay="0"/>
                                  </p:stCondLst>
                                  <p:childTnLst>
                                    <p:set>
                                      <p:cBhvr>
                                        <p:cTn id="150" dur="1" fill="hold">
                                          <p:stCondLst>
                                            <p:cond delay="0"/>
                                          </p:stCondLst>
                                        </p:cTn>
                                        <p:tgtEl>
                                          <p:spTgt spid="113"/>
                                        </p:tgtEl>
                                        <p:attrNameLst>
                                          <p:attrName>style.visibility</p:attrName>
                                        </p:attrNameLst>
                                      </p:cBhvr>
                                      <p:to>
                                        <p:strVal val="visible"/>
                                      </p:to>
                                    </p:set>
                                    <p:animEffect transition="in" filter="fade">
                                      <p:cBhvr>
                                        <p:cTn id="151" dur="1000"/>
                                        <p:tgtEl>
                                          <p:spTgt spid="113"/>
                                        </p:tgtEl>
                                      </p:cBhvr>
                                    </p:animEffect>
                                    <p:anim calcmode="lin" valueType="num">
                                      <p:cBhvr>
                                        <p:cTn id="152" dur="1000" fill="hold"/>
                                        <p:tgtEl>
                                          <p:spTgt spid="113"/>
                                        </p:tgtEl>
                                        <p:attrNameLst>
                                          <p:attrName>ppt_x</p:attrName>
                                        </p:attrNameLst>
                                      </p:cBhvr>
                                      <p:tavLst>
                                        <p:tav tm="0">
                                          <p:val>
                                            <p:strVal val="#ppt_x"/>
                                          </p:val>
                                        </p:tav>
                                        <p:tav tm="100000">
                                          <p:val>
                                            <p:strVal val="#ppt_x"/>
                                          </p:val>
                                        </p:tav>
                                      </p:tavLst>
                                    </p:anim>
                                    <p:anim calcmode="lin" valueType="num">
                                      <p:cBhvr>
                                        <p:cTn id="153" dur="1000" fill="hold"/>
                                        <p:tgtEl>
                                          <p:spTgt spid="113"/>
                                        </p:tgtEl>
                                        <p:attrNameLst>
                                          <p:attrName>ppt_y</p:attrName>
                                        </p:attrNameLst>
                                      </p:cBhvr>
                                      <p:tavLst>
                                        <p:tav tm="0">
                                          <p:val>
                                            <p:strVal val="#ppt_y+.1"/>
                                          </p:val>
                                        </p:tav>
                                        <p:tav tm="100000">
                                          <p:val>
                                            <p:strVal val="#ppt_y"/>
                                          </p:val>
                                        </p:tav>
                                      </p:tavLst>
                                    </p:anim>
                                  </p:childTnLst>
                                </p:cTn>
                              </p:par>
                            </p:childTnLst>
                          </p:cTn>
                        </p:par>
                        <p:par>
                          <p:cTn id="154" fill="hold">
                            <p:stCondLst>
                              <p:cond delay="9500"/>
                            </p:stCondLst>
                            <p:childTnLst>
                              <p:par>
                                <p:cTn id="155" presetID="47" presetClass="entr" presetSubtype="0" fill="hold" grpId="0" nodeType="afterEffect">
                                  <p:stCondLst>
                                    <p:cond delay="0"/>
                                  </p:stCondLst>
                                  <p:childTnLst>
                                    <p:set>
                                      <p:cBhvr>
                                        <p:cTn id="156" dur="1" fill="hold">
                                          <p:stCondLst>
                                            <p:cond delay="0"/>
                                          </p:stCondLst>
                                        </p:cTn>
                                        <p:tgtEl>
                                          <p:spTgt spid="87"/>
                                        </p:tgtEl>
                                        <p:attrNameLst>
                                          <p:attrName>style.visibility</p:attrName>
                                        </p:attrNameLst>
                                      </p:cBhvr>
                                      <p:to>
                                        <p:strVal val="visible"/>
                                      </p:to>
                                    </p:set>
                                    <p:animEffect transition="in" filter="fade">
                                      <p:cBhvr>
                                        <p:cTn id="157" dur="1000"/>
                                        <p:tgtEl>
                                          <p:spTgt spid="87"/>
                                        </p:tgtEl>
                                      </p:cBhvr>
                                    </p:animEffect>
                                    <p:anim calcmode="lin" valueType="num">
                                      <p:cBhvr>
                                        <p:cTn id="158" dur="1000" fill="hold"/>
                                        <p:tgtEl>
                                          <p:spTgt spid="87"/>
                                        </p:tgtEl>
                                        <p:attrNameLst>
                                          <p:attrName>ppt_x</p:attrName>
                                        </p:attrNameLst>
                                      </p:cBhvr>
                                      <p:tavLst>
                                        <p:tav tm="0">
                                          <p:val>
                                            <p:strVal val="#ppt_x"/>
                                          </p:val>
                                        </p:tav>
                                        <p:tav tm="100000">
                                          <p:val>
                                            <p:strVal val="#ppt_x"/>
                                          </p:val>
                                        </p:tav>
                                      </p:tavLst>
                                    </p:anim>
                                    <p:anim calcmode="lin" valueType="num">
                                      <p:cBhvr>
                                        <p:cTn id="159" dur="1000" fill="hold"/>
                                        <p:tgtEl>
                                          <p:spTgt spid="87"/>
                                        </p:tgtEl>
                                        <p:attrNameLst>
                                          <p:attrName>ppt_y</p:attrName>
                                        </p:attrNameLst>
                                      </p:cBhvr>
                                      <p:tavLst>
                                        <p:tav tm="0">
                                          <p:val>
                                            <p:strVal val="#ppt_y-.1"/>
                                          </p:val>
                                        </p:tav>
                                        <p:tav tm="100000">
                                          <p:val>
                                            <p:strVal val="#ppt_y"/>
                                          </p:val>
                                        </p:tav>
                                      </p:tavLst>
                                    </p:anim>
                                  </p:childTnLst>
                                </p:cTn>
                              </p:par>
                              <p:par>
                                <p:cTn id="160" presetID="47" presetClass="entr" presetSubtype="0" fill="hold" grpId="0" nodeType="withEffect">
                                  <p:stCondLst>
                                    <p:cond delay="0"/>
                                  </p:stCondLst>
                                  <p:childTnLst>
                                    <p:set>
                                      <p:cBhvr>
                                        <p:cTn id="161" dur="1" fill="hold">
                                          <p:stCondLst>
                                            <p:cond delay="0"/>
                                          </p:stCondLst>
                                        </p:cTn>
                                        <p:tgtEl>
                                          <p:spTgt spid="122"/>
                                        </p:tgtEl>
                                        <p:attrNameLst>
                                          <p:attrName>style.visibility</p:attrName>
                                        </p:attrNameLst>
                                      </p:cBhvr>
                                      <p:to>
                                        <p:strVal val="visible"/>
                                      </p:to>
                                    </p:set>
                                    <p:animEffect transition="in" filter="fade">
                                      <p:cBhvr>
                                        <p:cTn id="162" dur="1000"/>
                                        <p:tgtEl>
                                          <p:spTgt spid="122"/>
                                        </p:tgtEl>
                                      </p:cBhvr>
                                    </p:animEffect>
                                    <p:anim calcmode="lin" valueType="num">
                                      <p:cBhvr>
                                        <p:cTn id="163" dur="1000" fill="hold"/>
                                        <p:tgtEl>
                                          <p:spTgt spid="122"/>
                                        </p:tgtEl>
                                        <p:attrNameLst>
                                          <p:attrName>ppt_x</p:attrName>
                                        </p:attrNameLst>
                                      </p:cBhvr>
                                      <p:tavLst>
                                        <p:tav tm="0">
                                          <p:val>
                                            <p:strVal val="#ppt_x"/>
                                          </p:val>
                                        </p:tav>
                                        <p:tav tm="100000">
                                          <p:val>
                                            <p:strVal val="#ppt_x"/>
                                          </p:val>
                                        </p:tav>
                                      </p:tavLst>
                                    </p:anim>
                                    <p:anim calcmode="lin" valueType="num">
                                      <p:cBhvr>
                                        <p:cTn id="164" dur="1000" fill="hold"/>
                                        <p:tgtEl>
                                          <p:spTgt spid="122"/>
                                        </p:tgtEl>
                                        <p:attrNameLst>
                                          <p:attrName>ppt_y</p:attrName>
                                        </p:attrNameLst>
                                      </p:cBhvr>
                                      <p:tavLst>
                                        <p:tav tm="0">
                                          <p:val>
                                            <p:strVal val="#ppt_y-.1"/>
                                          </p:val>
                                        </p:tav>
                                        <p:tav tm="100000">
                                          <p:val>
                                            <p:strVal val="#ppt_y"/>
                                          </p:val>
                                        </p:tav>
                                      </p:tavLst>
                                    </p:anim>
                                  </p:childTnLst>
                                </p:cTn>
                              </p:par>
                              <p:par>
                                <p:cTn id="165" presetID="47" presetClass="entr" presetSubtype="0" fill="hold" grpId="0" nodeType="withEffect">
                                  <p:stCondLst>
                                    <p:cond delay="0"/>
                                  </p:stCondLst>
                                  <p:childTnLst>
                                    <p:set>
                                      <p:cBhvr>
                                        <p:cTn id="166" dur="1" fill="hold">
                                          <p:stCondLst>
                                            <p:cond delay="0"/>
                                          </p:stCondLst>
                                        </p:cTn>
                                        <p:tgtEl>
                                          <p:spTgt spid="32"/>
                                        </p:tgtEl>
                                        <p:attrNameLst>
                                          <p:attrName>style.visibility</p:attrName>
                                        </p:attrNameLst>
                                      </p:cBhvr>
                                      <p:to>
                                        <p:strVal val="visible"/>
                                      </p:to>
                                    </p:set>
                                    <p:animEffect transition="in" filter="fade">
                                      <p:cBhvr>
                                        <p:cTn id="167" dur="1000"/>
                                        <p:tgtEl>
                                          <p:spTgt spid="32"/>
                                        </p:tgtEl>
                                      </p:cBhvr>
                                    </p:animEffect>
                                    <p:anim calcmode="lin" valueType="num">
                                      <p:cBhvr>
                                        <p:cTn id="168" dur="1000" fill="hold"/>
                                        <p:tgtEl>
                                          <p:spTgt spid="32"/>
                                        </p:tgtEl>
                                        <p:attrNameLst>
                                          <p:attrName>ppt_x</p:attrName>
                                        </p:attrNameLst>
                                      </p:cBhvr>
                                      <p:tavLst>
                                        <p:tav tm="0">
                                          <p:val>
                                            <p:strVal val="#ppt_x"/>
                                          </p:val>
                                        </p:tav>
                                        <p:tav tm="100000">
                                          <p:val>
                                            <p:strVal val="#ppt_x"/>
                                          </p:val>
                                        </p:tav>
                                      </p:tavLst>
                                    </p:anim>
                                    <p:anim calcmode="lin" valueType="num">
                                      <p:cBhvr>
                                        <p:cTn id="169" dur="1000" fill="hold"/>
                                        <p:tgtEl>
                                          <p:spTgt spid="32"/>
                                        </p:tgtEl>
                                        <p:attrNameLst>
                                          <p:attrName>ppt_y</p:attrName>
                                        </p:attrNameLst>
                                      </p:cBhvr>
                                      <p:tavLst>
                                        <p:tav tm="0">
                                          <p:val>
                                            <p:strVal val="#ppt_y-.1"/>
                                          </p:val>
                                        </p:tav>
                                        <p:tav tm="100000">
                                          <p:val>
                                            <p:strVal val="#ppt_y"/>
                                          </p:val>
                                        </p:tav>
                                      </p:tavLst>
                                    </p:anim>
                                  </p:childTnLst>
                                </p:cTn>
                              </p:par>
                              <p:par>
                                <p:cTn id="170" presetID="47" presetClass="entr" presetSubtype="0" fill="hold" grpId="0" nodeType="withEffect">
                                  <p:stCondLst>
                                    <p:cond delay="0"/>
                                  </p:stCondLst>
                                  <p:childTnLst>
                                    <p:set>
                                      <p:cBhvr>
                                        <p:cTn id="171" dur="1" fill="hold">
                                          <p:stCondLst>
                                            <p:cond delay="0"/>
                                          </p:stCondLst>
                                        </p:cTn>
                                        <p:tgtEl>
                                          <p:spTgt spid="112"/>
                                        </p:tgtEl>
                                        <p:attrNameLst>
                                          <p:attrName>style.visibility</p:attrName>
                                        </p:attrNameLst>
                                      </p:cBhvr>
                                      <p:to>
                                        <p:strVal val="visible"/>
                                      </p:to>
                                    </p:set>
                                    <p:animEffect transition="in" filter="fade">
                                      <p:cBhvr>
                                        <p:cTn id="172" dur="1000"/>
                                        <p:tgtEl>
                                          <p:spTgt spid="112"/>
                                        </p:tgtEl>
                                      </p:cBhvr>
                                    </p:animEffect>
                                    <p:anim calcmode="lin" valueType="num">
                                      <p:cBhvr>
                                        <p:cTn id="173" dur="1000" fill="hold"/>
                                        <p:tgtEl>
                                          <p:spTgt spid="112"/>
                                        </p:tgtEl>
                                        <p:attrNameLst>
                                          <p:attrName>ppt_x</p:attrName>
                                        </p:attrNameLst>
                                      </p:cBhvr>
                                      <p:tavLst>
                                        <p:tav tm="0">
                                          <p:val>
                                            <p:strVal val="#ppt_x"/>
                                          </p:val>
                                        </p:tav>
                                        <p:tav tm="100000">
                                          <p:val>
                                            <p:strVal val="#ppt_x"/>
                                          </p:val>
                                        </p:tav>
                                      </p:tavLst>
                                    </p:anim>
                                    <p:anim calcmode="lin" valueType="num">
                                      <p:cBhvr>
                                        <p:cTn id="174" dur="1000" fill="hold"/>
                                        <p:tgtEl>
                                          <p:spTgt spid="112"/>
                                        </p:tgtEl>
                                        <p:attrNameLst>
                                          <p:attrName>ppt_y</p:attrName>
                                        </p:attrNameLst>
                                      </p:cBhvr>
                                      <p:tavLst>
                                        <p:tav tm="0">
                                          <p:val>
                                            <p:strVal val="#ppt_y-.1"/>
                                          </p:val>
                                        </p:tav>
                                        <p:tav tm="100000">
                                          <p:val>
                                            <p:strVal val="#ppt_y"/>
                                          </p:val>
                                        </p:tav>
                                      </p:tavLst>
                                    </p:anim>
                                  </p:childTnLst>
                                </p:cTn>
                              </p:par>
                            </p:childTnLst>
                          </p:cTn>
                        </p:par>
                        <p:par>
                          <p:cTn id="175" fill="hold">
                            <p:stCondLst>
                              <p:cond delay="10500"/>
                            </p:stCondLst>
                            <p:childTnLst>
                              <p:par>
                                <p:cTn id="176" presetID="47" presetClass="entr" presetSubtype="0" fill="hold" grpId="0" nodeType="afterEffect">
                                  <p:stCondLst>
                                    <p:cond delay="0"/>
                                  </p:stCondLst>
                                  <p:childTnLst>
                                    <p:set>
                                      <p:cBhvr>
                                        <p:cTn id="177" dur="1" fill="hold">
                                          <p:stCondLst>
                                            <p:cond delay="0"/>
                                          </p:stCondLst>
                                        </p:cTn>
                                        <p:tgtEl>
                                          <p:spTgt spid="89"/>
                                        </p:tgtEl>
                                        <p:attrNameLst>
                                          <p:attrName>style.visibility</p:attrName>
                                        </p:attrNameLst>
                                      </p:cBhvr>
                                      <p:to>
                                        <p:strVal val="visible"/>
                                      </p:to>
                                    </p:set>
                                    <p:animEffect transition="in" filter="fade">
                                      <p:cBhvr>
                                        <p:cTn id="178" dur="1000"/>
                                        <p:tgtEl>
                                          <p:spTgt spid="89"/>
                                        </p:tgtEl>
                                      </p:cBhvr>
                                    </p:animEffect>
                                    <p:anim calcmode="lin" valueType="num">
                                      <p:cBhvr>
                                        <p:cTn id="179" dur="1000" fill="hold"/>
                                        <p:tgtEl>
                                          <p:spTgt spid="89"/>
                                        </p:tgtEl>
                                        <p:attrNameLst>
                                          <p:attrName>ppt_x</p:attrName>
                                        </p:attrNameLst>
                                      </p:cBhvr>
                                      <p:tavLst>
                                        <p:tav tm="0">
                                          <p:val>
                                            <p:strVal val="#ppt_x"/>
                                          </p:val>
                                        </p:tav>
                                        <p:tav tm="100000">
                                          <p:val>
                                            <p:strVal val="#ppt_x"/>
                                          </p:val>
                                        </p:tav>
                                      </p:tavLst>
                                    </p:anim>
                                    <p:anim calcmode="lin" valueType="num">
                                      <p:cBhvr>
                                        <p:cTn id="180" dur="1000" fill="hold"/>
                                        <p:tgtEl>
                                          <p:spTgt spid="89"/>
                                        </p:tgtEl>
                                        <p:attrNameLst>
                                          <p:attrName>ppt_y</p:attrName>
                                        </p:attrNameLst>
                                      </p:cBhvr>
                                      <p:tavLst>
                                        <p:tav tm="0">
                                          <p:val>
                                            <p:strVal val="#ppt_y-.1"/>
                                          </p:val>
                                        </p:tav>
                                        <p:tav tm="100000">
                                          <p:val>
                                            <p:strVal val="#ppt_y"/>
                                          </p:val>
                                        </p:tav>
                                      </p:tavLst>
                                    </p:anim>
                                  </p:childTnLst>
                                </p:cTn>
                              </p:par>
                              <p:par>
                                <p:cTn id="181" presetID="47" presetClass="entr" presetSubtype="0" fill="hold" grpId="0" nodeType="withEffect">
                                  <p:stCondLst>
                                    <p:cond delay="0"/>
                                  </p:stCondLst>
                                  <p:childTnLst>
                                    <p:set>
                                      <p:cBhvr>
                                        <p:cTn id="182" dur="1" fill="hold">
                                          <p:stCondLst>
                                            <p:cond delay="0"/>
                                          </p:stCondLst>
                                        </p:cTn>
                                        <p:tgtEl>
                                          <p:spTgt spid="123"/>
                                        </p:tgtEl>
                                        <p:attrNameLst>
                                          <p:attrName>style.visibility</p:attrName>
                                        </p:attrNameLst>
                                      </p:cBhvr>
                                      <p:to>
                                        <p:strVal val="visible"/>
                                      </p:to>
                                    </p:set>
                                    <p:animEffect transition="in" filter="fade">
                                      <p:cBhvr>
                                        <p:cTn id="183" dur="1000"/>
                                        <p:tgtEl>
                                          <p:spTgt spid="123"/>
                                        </p:tgtEl>
                                      </p:cBhvr>
                                    </p:animEffect>
                                    <p:anim calcmode="lin" valueType="num">
                                      <p:cBhvr>
                                        <p:cTn id="184" dur="1000" fill="hold"/>
                                        <p:tgtEl>
                                          <p:spTgt spid="123"/>
                                        </p:tgtEl>
                                        <p:attrNameLst>
                                          <p:attrName>ppt_x</p:attrName>
                                        </p:attrNameLst>
                                      </p:cBhvr>
                                      <p:tavLst>
                                        <p:tav tm="0">
                                          <p:val>
                                            <p:strVal val="#ppt_x"/>
                                          </p:val>
                                        </p:tav>
                                        <p:tav tm="100000">
                                          <p:val>
                                            <p:strVal val="#ppt_x"/>
                                          </p:val>
                                        </p:tav>
                                      </p:tavLst>
                                    </p:anim>
                                    <p:anim calcmode="lin" valueType="num">
                                      <p:cBhvr>
                                        <p:cTn id="185" dur="1000" fill="hold"/>
                                        <p:tgtEl>
                                          <p:spTgt spid="123"/>
                                        </p:tgtEl>
                                        <p:attrNameLst>
                                          <p:attrName>ppt_y</p:attrName>
                                        </p:attrNameLst>
                                      </p:cBhvr>
                                      <p:tavLst>
                                        <p:tav tm="0">
                                          <p:val>
                                            <p:strVal val="#ppt_y-.1"/>
                                          </p:val>
                                        </p:tav>
                                        <p:tav tm="100000">
                                          <p:val>
                                            <p:strVal val="#ppt_y"/>
                                          </p:val>
                                        </p:tav>
                                      </p:tavLst>
                                    </p:anim>
                                  </p:childTnLst>
                                </p:cTn>
                              </p:par>
                              <p:par>
                                <p:cTn id="186" presetID="47" presetClass="entr" presetSubtype="0" fill="hold" grpId="0" nodeType="withEffect">
                                  <p:stCondLst>
                                    <p:cond delay="0"/>
                                  </p:stCondLst>
                                  <p:childTnLst>
                                    <p:set>
                                      <p:cBhvr>
                                        <p:cTn id="187" dur="1" fill="hold">
                                          <p:stCondLst>
                                            <p:cond delay="0"/>
                                          </p:stCondLst>
                                        </p:cTn>
                                        <p:tgtEl>
                                          <p:spTgt spid="34"/>
                                        </p:tgtEl>
                                        <p:attrNameLst>
                                          <p:attrName>style.visibility</p:attrName>
                                        </p:attrNameLst>
                                      </p:cBhvr>
                                      <p:to>
                                        <p:strVal val="visible"/>
                                      </p:to>
                                    </p:set>
                                    <p:animEffect transition="in" filter="fade">
                                      <p:cBhvr>
                                        <p:cTn id="188" dur="1000"/>
                                        <p:tgtEl>
                                          <p:spTgt spid="34"/>
                                        </p:tgtEl>
                                      </p:cBhvr>
                                    </p:animEffect>
                                    <p:anim calcmode="lin" valueType="num">
                                      <p:cBhvr>
                                        <p:cTn id="189" dur="1000" fill="hold"/>
                                        <p:tgtEl>
                                          <p:spTgt spid="34"/>
                                        </p:tgtEl>
                                        <p:attrNameLst>
                                          <p:attrName>ppt_x</p:attrName>
                                        </p:attrNameLst>
                                      </p:cBhvr>
                                      <p:tavLst>
                                        <p:tav tm="0">
                                          <p:val>
                                            <p:strVal val="#ppt_x"/>
                                          </p:val>
                                        </p:tav>
                                        <p:tav tm="100000">
                                          <p:val>
                                            <p:strVal val="#ppt_x"/>
                                          </p:val>
                                        </p:tav>
                                      </p:tavLst>
                                    </p:anim>
                                    <p:anim calcmode="lin" valueType="num">
                                      <p:cBhvr>
                                        <p:cTn id="190" dur="1000" fill="hold"/>
                                        <p:tgtEl>
                                          <p:spTgt spid="34"/>
                                        </p:tgtEl>
                                        <p:attrNameLst>
                                          <p:attrName>ppt_y</p:attrName>
                                        </p:attrNameLst>
                                      </p:cBhvr>
                                      <p:tavLst>
                                        <p:tav tm="0">
                                          <p:val>
                                            <p:strVal val="#ppt_y-.1"/>
                                          </p:val>
                                        </p:tav>
                                        <p:tav tm="100000">
                                          <p:val>
                                            <p:strVal val="#ppt_y"/>
                                          </p:val>
                                        </p:tav>
                                      </p:tavLst>
                                    </p:anim>
                                  </p:childTnLst>
                                </p:cTn>
                              </p:par>
                              <p:par>
                                <p:cTn id="191" presetID="47" presetClass="entr" presetSubtype="0" fill="hold" grpId="0" nodeType="withEffect">
                                  <p:stCondLst>
                                    <p:cond delay="0"/>
                                  </p:stCondLst>
                                  <p:childTnLst>
                                    <p:set>
                                      <p:cBhvr>
                                        <p:cTn id="192" dur="1" fill="hold">
                                          <p:stCondLst>
                                            <p:cond delay="0"/>
                                          </p:stCondLst>
                                        </p:cTn>
                                        <p:tgtEl>
                                          <p:spTgt spid="111"/>
                                        </p:tgtEl>
                                        <p:attrNameLst>
                                          <p:attrName>style.visibility</p:attrName>
                                        </p:attrNameLst>
                                      </p:cBhvr>
                                      <p:to>
                                        <p:strVal val="visible"/>
                                      </p:to>
                                    </p:set>
                                    <p:animEffect transition="in" filter="fade">
                                      <p:cBhvr>
                                        <p:cTn id="193" dur="1000"/>
                                        <p:tgtEl>
                                          <p:spTgt spid="111"/>
                                        </p:tgtEl>
                                      </p:cBhvr>
                                    </p:animEffect>
                                    <p:anim calcmode="lin" valueType="num">
                                      <p:cBhvr>
                                        <p:cTn id="194" dur="1000" fill="hold"/>
                                        <p:tgtEl>
                                          <p:spTgt spid="111"/>
                                        </p:tgtEl>
                                        <p:attrNameLst>
                                          <p:attrName>ppt_x</p:attrName>
                                        </p:attrNameLst>
                                      </p:cBhvr>
                                      <p:tavLst>
                                        <p:tav tm="0">
                                          <p:val>
                                            <p:strVal val="#ppt_x"/>
                                          </p:val>
                                        </p:tav>
                                        <p:tav tm="100000">
                                          <p:val>
                                            <p:strVal val="#ppt_x"/>
                                          </p:val>
                                        </p:tav>
                                      </p:tavLst>
                                    </p:anim>
                                    <p:anim calcmode="lin" valueType="num">
                                      <p:cBhvr>
                                        <p:cTn id="195"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87" grpId="0" animBg="1"/>
      <p:bldP spid="85" grpId="0" animBg="1"/>
      <p:bldP spid="83" grpId="0" animBg="1"/>
      <p:bldP spid="81" grpId="0" animBg="1"/>
      <p:bldP spid="80" grpId="0" animBg="1"/>
      <p:bldP spid="79" grpId="0" animBg="1"/>
      <p:bldP spid="78" grpId="0" animBg="1"/>
      <p:bldP spid="20" grpId="0" animBg="1"/>
      <p:bldP spid="22" grpId="0" animBg="1"/>
      <p:bldP spid="24" grpId="0" animBg="1"/>
      <p:bldP spid="26" grpId="0" animBg="1"/>
      <p:bldP spid="28" grpId="0" animBg="1"/>
      <p:bldP spid="30" grpId="0" animBg="1"/>
      <p:bldP spid="32" grpId="0" animBg="1"/>
      <p:bldP spid="34" grpId="0" animBg="1"/>
      <p:bldP spid="93" grpId="0"/>
      <p:bldP spid="95" grpId="0"/>
      <p:bldP spid="107" grpId="0"/>
      <p:bldP spid="108" grpId="0"/>
      <p:bldP spid="109" grpId="0"/>
      <p:bldP spid="110" grpId="0"/>
      <p:bldP spid="111" grpId="0"/>
      <p:bldP spid="112" grpId="0"/>
      <p:bldP spid="113" grpId="0"/>
      <p:bldP spid="114" grpId="0"/>
      <p:bldP spid="116" grpId="0"/>
      <p:bldP spid="117" grpId="0"/>
      <p:bldP spid="118" grpId="0"/>
      <p:bldP spid="119" grpId="0"/>
      <p:bldP spid="120" grpId="0"/>
      <p:bldP spid="121" grpId="0"/>
      <p:bldP spid="122" grpId="0"/>
      <p:bldP spid="123" grpId="0"/>
      <p:bldP spid="106" grpId="0" animBg="1"/>
      <p:bldP spid="124" grpId="0"/>
      <p:bldP spid="125"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92FBF76C-5D75-4C41-B3B9-A8206A95097F}"/>
              </a:ext>
            </a:extLst>
          </p:cNvPr>
          <p:cNvGrpSpPr/>
          <p:nvPr/>
        </p:nvGrpSpPr>
        <p:grpSpPr>
          <a:xfrm>
            <a:off x="5463925" y="1676400"/>
            <a:ext cx="2078853" cy="1490190"/>
            <a:chOff x="5463925" y="1676400"/>
            <a:chExt cx="2078853" cy="1490190"/>
          </a:xfrm>
        </p:grpSpPr>
        <p:sp>
          <p:nvSpPr>
            <p:cNvPr id="12" name="Freeform: Shape 11">
              <a:extLst>
                <a:ext uri="{FF2B5EF4-FFF2-40B4-BE49-F238E27FC236}">
                  <a16:creationId xmlns:a16="http://schemas.microsoft.com/office/drawing/2014/main" id="{A1232D62-9929-4786-9994-13584FFB747D}"/>
                </a:ext>
              </a:extLst>
            </p:cNvPr>
            <p:cNvSpPr>
              <a:spLocks noChangeAspect="1"/>
            </p:cNvSpPr>
            <p:nvPr/>
          </p:nvSpPr>
          <p:spPr>
            <a:xfrm>
              <a:off x="5463925" y="1676400"/>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857FE09F-EBB5-4C08-80CE-B98B90C8D45C}"/>
                </a:ext>
              </a:extLst>
            </p:cNvPr>
            <p:cNvSpPr>
              <a:spLocks noChangeAspect="1"/>
            </p:cNvSpPr>
            <p:nvPr/>
          </p:nvSpPr>
          <p:spPr>
            <a:xfrm>
              <a:off x="6042661" y="1760877"/>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A</a:t>
              </a:r>
            </a:p>
          </p:txBody>
        </p:sp>
      </p:grpSp>
      <p:grpSp>
        <p:nvGrpSpPr>
          <p:cNvPr id="32" name="Group 31">
            <a:extLst>
              <a:ext uri="{FF2B5EF4-FFF2-40B4-BE49-F238E27FC236}">
                <a16:creationId xmlns:a16="http://schemas.microsoft.com/office/drawing/2014/main" id="{B644EEE9-A63F-4D6D-AA20-A8A97C1C6C6B}"/>
              </a:ext>
            </a:extLst>
          </p:cNvPr>
          <p:cNvGrpSpPr/>
          <p:nvPr/>
        </p:nvGrpSpPr>
        <p:grpSpPr>
          <a:xfrm>
            <a:off x="7044213" y="3179436"/>
            <a:ext cx="1490187" cy="2078857"/>
            <a:chOff x="7044213" y="3179436"/>
            <a:chExt cx="1490187" cy="2078857"/>
          </a:xfrm>
        </p:grpSpPr>
        <p:sp>
          <p:nvSpPr>
            <p:cNvPr id="9" name="Freeform: Shape 8">
              <a:extLst>
                <a:ext uri="{FF2B5EF4-FFF2-40B4-BE49-F238E27FC236}">
                  <a16:creationId xmlns:a16="http://schemas.microsoft.com/office/drawing/2014/main" id="{202C1115-B53C-4F00-9648-3A0CD5B3E6FB}"/>
                </a:ext>
              </a:extLst>
            </p:cNvPr>
            <p:cNvSpPr>
              <a:spLocks noChangeAspect="1"/>
            </p:cNvSpPr>
            <p:nvPr/>
          </p:nvSpPr>
          <p:spPr>
            <a:xfrm rot="5340000">
              <a:off x="6749878" y="347377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3C1C993-31F9-416D-8188-8F16C78BEC80}"/>
                </a:ext>
              </a:extLst>
            </p:cNvPr>
            <p:cNvSpPr>
              <a:spLocks noChangeAspect="1"/>
            </p:cNvSpPr>
            <p:nvPr/>
          </p:nvSpPr>
          <p:spPr>
            <a:xfrm>
              <a:off x="8025386" y="3758184"/>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B</a:t>
              </a:r>
            </a:p>
          </p:txBody>
        </p:sp>
      </p:grpSp>
      <p:grpSp>
        <p:nvGrpSpPr>
          <p:cNvPr id="33" name="Group 32">
            <a:extLst>
              <a:ext uri="{FF2B5EF4-FFF2-40B4-BE49-F238E27FC236}">
                <a16:creationId xmlns:a16="http://schemas.microsoft.com/office/drawing/2014/main" id="{5F81D133-0567-4BAC-B8A5-39A628877CD2}"/>
              </a:ext>
            </a:extLst>
          </p:cNvPr>
          <p:cNvGrpSpPr/>
          <p:nvPr/>
        </p:nvGrpSpPr>
        <p:grpSpPr>
          <a:xfrm>
            <a:off x="4953814" y="4756192"/>
            <a:ext cx="2078853" cy="1490190"/>
            <a:chOff x="4953814" y="4756192"/>
            <a:chExt cx="2078853" cy="1490190"/>
          </a:xfrm>
        </p:grpSpPr>
        <p:sp>
          <p:nvSpPr>
            <p:cNvPr id="10" name="Freeform: Shape 9">
              <a:extLst>
                <a:ext uri="{FF2B5EF4-FFF2-40B4-BE49-F238E27FC236}">
                  <a16:creationId xmlns:a16="http://schemas.microsoft.com/office/drawing/2014/main" id="{29038482-DC70-4F3F-96F2-ABB556071F6B}"/>
                </a:ext>
              </a:extLst>
            </p:cNvPr>
            <p:cNvSpPr>
              <a:spLocks noChangeAspect="1"/>
            </p:cNvSpPr>
            <p:nvPr/>
          </p:nvSpPr>
          <p:spPr>
            <a:xfrm rot="10800000">
              <a:off x="4953814" y="4756192"/>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Oval 14">
              <a:extLst>
                <a:ext uri="{FF2B5EF4-FFF2-40B4-BE49-F238E27FC236}">
                  <a16:creationId xmlns:a16="http://schemas.microsoft.com/office/drawing/2014/main" id="{E8910126-21F5-4C4A-84DD-7CDF7E258B6F}"/>
                </a:ext>
              </a:extLst>
            </p:cNvPr>
            <p:cNvSpPr>
              <a:spLocks noChangeAspect="1"/>
            </p:cNvSpPr>
            <p:nvPr/>
          </p:nvSpPr>
          <p:spPr>
            <a:xfrm>
              <a:off x="6031994" y="5733288"/>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C</a:t>
              </a:r>
            </a:p>
          </p:txBody>
        </p:sp>
      </p:grpSp>
      <p:grpSp>
        <p:nvGrpSpPr>
          <p:cNvPr id="34" name="Group 33">
            <a:extLst>
              <a:ext uri="{FF2B5EF4-FFF2-40B4-BE49-F238E27FC236}">
                <a16:creationId xmlns:a16="http://schemas.microsoft.com/office/drawing/2014/main" id="{DB93893D-FC76-4C09-899A-5629CFD9BC4C}"/>
              </a:ext>
            </a:extLst>
          </p:cNvPr>
          <p:cNvGrpSpPr/>
          <p:nvPr/>
        </p:nvGrpSpPr>
        <p:grpSpPr>
          <a:xfrm>
            <a:off x="3962400" y="2653676"/>
            <a:ext cx="1490187" cy="2078857"/>
            <a:chOff x="3962400" y="2653676"/>
            <a:chExt cx="1490187" cy="2078857"/>
          </a:xfrm>
        </p:grpSpPr>
        <p:sp>
          <p:nvSpPr>
            <p:cNvPr id="11" name="Freeform: Shape 10">
              <a:extLst>
                <a:ext uri="{FF2B5EF4-FFF2-40B4-BE49-F238E27FC236}">
                  <a16:creationId xmlns:a16="http://schemas.microsoft.com/office/drawing/2014/main" id="{B1EACC8A-BFDF-4CD8-A5A7-7E48111A850F}"/>
                </a:ext>
              </a:extLst>
            </p:cNvPr>
            <p:cNvSpPr>
              <a:spLocks noChangeAspect="1"/>
            </p:cNvSpPr>
            <p:nvPr/>
          </p:nvSpPr>
          <p:spPr>
            <a:xfrm rot="16200000">
              <a:off x="3668065" y="294801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15">
              <a:extLst>
                <a:ext uri="{FF2B5EF4-FFF2-40B4-BE49-F238E27FC236}">
                  <a16:creationId xmlns:a16="http://schemas.microsoft.com/office/drawing/2014/main" id="{B03B8058-2530-43F6-9D8E-6E6FB017A95B}"/>
                </a:ext>
              </a:extLst>
            </p:cNvPr>
            <p:cNvSpPr>
              <a:spLocks noChangeAspect="1"/>
            </p:cNvSpPr>
            <p:nvPr/>
          </p:nvSpPr>
          <p:spPr>
            <a:xfrm>
              <a:off x="4038602" y="3739896"/>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D</a:t>
              </a:r>
            </a:p>
          </p:txBody>
        </p:sp>
      </p:grpSp>
      <p:grpSp>
        <p:nvGrpSpPr>
          <p:cNvPr id="4" name="Group 3">
            <a:extLst>
              <a:ext uri="{FF2B5EF4-FFF2-40B4-BE49-F238E27FC236}">
                <a16:creationId xmlns:a16="http://schemas.microsoft.com/office/drawing/2014/main" id="{83B58038-A684-4778-9F77-3E7777369F1E}"/>
              </a:ext>
            </a:extLst>
          </p:cNvPr>
          <p:cNvGrpSpPr>
            <a:grpSpLocks noChangeAspect="1"/>
          </p:cNvGrpSpPr>
          <p:nvPr/>
        </p:nvGrpSpPr>
        <p:grpSpPr>
          <a:xfrm>
            <a:off x="5334001" y="3031236"/>
            <a:ext cx="1828800" cy="1828800"/>
            <a:chOff x="5273038" y="3122676"/>
            <a:chExt cx="1645920" cy="1645920"/>
          </a:xfrm>
        </p:grpSpPr>
        <p:sp>
          <p:nvSpPr>
            <p:cNvPr id="21" name="Freeform: Shape 20">
              <a:extLst>
                <a:ext uri="{FF2B5EF4-FFF2-40B4-BE49-F238E27FC236}">
                  <a16:creationId xmlns:a16="http://schemas.microsoft.com/office/drawing/2014/main" id="{B6EA1C1E-30F3-4246-9C92-F35BF86CAF02}"/>
                </a:ext>
              </a:extLst>
            </p:cNvPr>
            <p:cNvSpPr>
              <a:spLocks noChangeAspect="1"/>
            </p:cNvSpPr>
            <p:nvPr/>
          </p:nvSpPr>
          <p:spPr>
            <a:xfrm rot="18900000">
              <a:off x="5376387" y="3237257"/>
              <a:ext cx="1417320" cy="1417320"/>
            </a:xfrm>
            <a:custGeom>
              <a:avLst/>
              <a:gdLst>
                <a:gd name="connsiteX0" fmla="*/ 1417320 w 1417320"/>
                <a:gd name="connsiteY0" fmla="*/ 0 h 1417320"/>
                <a:gd name="connsiteX1" fmla="*/ 1417320 w 1417320"/>
                <a:gd name="connsiteY1" fmla="*/ 1417320 h 1417320"/>
                <a:gd name="connsiteX2" fmla="*/ 0 w 1417320"/>
                <a:gd name="connsiteY2" fmla="*/ 1417320 h 1417320"/>
                <a:gd name="connsiteX3" fmla="*/ 0 w 1417320"/>
                <a:gd name="connsiteY3" fmla="*/ 0 h 1417320"/>
              </a:gdLst>
              <a:ahLst/>
              <a:cxnLst>
                <a:cxn ang="0">
                  <a:pos x="connsiteX0" y="connsiteY0"/>
                </a:cxn>
                <a:cxn ang="0">
                  <a:pos x="connsiteX1" y="connsiteY1"/>
                </a:cxn>
                <a:cxn ang="0">
                  <a:pos x="connsiteX2" y="connsiteY2"/>
                </a:cxn>
                <a:cxn ang="0">
                  <a:pos x="connsiteX3" y="connsiteY3"/>
                </a:cxn>
              </a:cxnLst>
              <a:rect l="l" t="t" r="r" b="b"/>
              <a:pathLst>
                <a:path w="1417320" h="1417320">
                  <a:moveTo>
                    <a:pt x="1417320" y="0"/>
                  </a:moveTo>
                  <a:lnTo>
                    <a:pt x="1417320" y="1417320"/>
                  </a:lnTo>
                  <a:lnTo>
                    <a:pt x="0" y="1417320"/>
                  </a:lnTo>
                  <a:lnTo>
                    <a:pt x="0"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7A7E09D0-67BA-4280-9E26-5C3DBF78C107}"/>
                </a:ext>
              </a:extLst>
            </p:cNvPr>
            <p:cNvSpPr>
              <a:spLocks noChangeAspect="1"/>
            </p:cNvSpPr>
            <p:nvPr/>
          </p:nvSpPr>
          <p:spPr>
            <a:xfrm rot="18900000">
              <a:off x="5273038" y="3122676"/>
              <a:ext cx="1645920" cy="1645920"/>
            </a:xfrm>
            <a:custGeom>
              <a:avLst/>
              <a:gdLst>
                <a:gd name="connsiteX0" fmla="*/ 1523678 w 1645920"/>
                <a:gd name="connsiteY0" fmla="*/ 106755 h 1645920"/>
                <a:gd name="connsiteX1" fmla="*/ 106358 w 1645920"/>
                <a:gd name="connsiteY1" fmla="*/ 106755 h 1645920"/>
                <a:gd name="connsiteX2" fmla="*/ 106358 w 1645920"/>
                <a:gd name="connsiteY2" fmla="*/ 1524075 h 1645920"/>
                <a:gd name="connsiteX3" fmla="*/ 1523678 w 1645920"/>
                <a:gd name="connsiteY3" fmla="*/ 1524075 h 1645920"/>
                <a:gd name="connsiteX4" fmla="*/ 1645920 w 1645920"/>
                <a:gd name="connsiteY4" fmla="*/ 0 h 1645920"/>
                <a:gd name="connsiteX5" fmla="*/ 1645920 w 1645920"/>
                <a:gd name="connsiteY5" fmla="*/ 1645920 h 1645920"/>
                <a:gd name="connsiteX6" fmla="*/ 0 w 1645920"/>
                <a:gd name="connsiteY6" fmla="*/ 1645920 h 1645920"/>
                <a:gd name="connsiteX7" fmla="*/ 0 w 1645920"/>
                <a:gd name="connsiteY7"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5920" h="1645920">
                  <a:moveTo>
                    <a:pt x="1523678" y="106755"/>
                  </a:moveTo>
                  <a:lnTo>
                    <a:pt x="106358" y="106755"/>
                  </a:lnTo>
                  <a:lnTo>
                    <a:pt x="106358" y="1524075"/>
                  </a:lnTo>
                  <a:lnTo>
                    <a:pt x="1523678" y="1524075"/>
                  </a:lnTo>
                  <a:close/>
                  <a:moveTo>
                    <a:pt x="1645920" y="0"/>
                  </a:moveTo>
                  <a:lnTo>
                    <a:pt x="1645920" y="1645920"/>
                  </a:lnTo>
                  <a:lnTo>
                    <a:pt x="0" y="1645920"/>
                  </a:lnTo>
                  <a:lnTo>
                    <a:pt x="0" y="0"/>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1827B999-5558-4CE6-B3B3-961B041BADD0}"/>
              </a:ext>
            </a:extLst>
          </p:cNvPr>
          <p:cNvSpPr txBox="1"/>
          <p:nvPr/>
        </p:nvSpPr>
        <p:spPr>
          <a:xfrm>
            <a:off x="5411573" y="3602828"/>
            <a:ext cx="1673655" cy="1021818"/>
          </a:xfrm>
          <a:prstGeom prst="rect">
            <a:avLst/>
          </a:prstGeom>
          <a:noFill/>
        </p:spPr>
        <p:txBody>
          <a:bodyPr wrap="square" rtlCol="0">
            <a:spAutoFit/>
          </a:bodyPr>
          <a:lstStyle/>
          <a:p>
            <a:pPr algn="ctr" defTabSz="1219170">
              <a:spcBef>
                <a:spcPct val="20000"/>
              </a:spcBef>
              <a:defRPr/>
            </a:pPr>
            <a:r>
              <a:rPr lang="en-US" sz="1400" dirty="0">
                <a:solidFill>
                  <a:srgbClr val="464646"/>
                </a:solidFill>
                <a:latin typeface="Bernard MT Condensed" panose="02050806060905020404" pitchFamily="18" charset="0"/>
              </a:rPr>
              <a:t>LOREM IPSUM DOLOR</a:t>
            </a:r>
          </a:p>
          <a:p>
            <a:pPr algn="ctr" defTabSz="1219170">
              <a:spcBef>
                <a:spcPct val="20000"/>
              </a:spcBef>
              <a:defRPr/>
            </a:pPr>
            <a:endParaRPr lang="en-US" sz="200" b="1" dirty="0">
              <a:solidFill>
                <a:srgbClr val="464646"/>
              </a:solidFill>
              <a:latin typeface="Candara" panose="020E0502030303020204" pitchFamily="34" charset="0"/>
            </a:endParaRPr>
          </a:p>
          <a:p>
            <a:pPr algn="ctr"/>
            <a:r>
              <a:rPr lang="en-US" sz="1100" dirty="0">
                <a:solidFill>
                  <a:srgbClr val="464646"/>
                </a:solidFill>
                <a:latin typeface="Candara" panose="020E0502030303020204" pitchFamily="34" charset="0"/>
              </a:rPr>
              <a:t>Lorem ipsum dolor sit amet, consectetur adipiscing elit, sed do eiusmod.</a:t>
            </a:r>
          </a:p>
        </p:txBody>
      </p:sp>
      <p:sp>
        <p:nvSpPr>
          <p:cNvPr id="24" name="Freeform 101">
            <a:extLst>
              <a:ext uri="{FF2B5EF4-FFF2-40B4-BE49-F238E27FC236}">
                <a16:creationId xmlns:a16="http://schemas.microsoft.com/office/drawing/2014/main" id="{35E6C1C7-69DC-454C-A0C3-13B300C14CF5}"/>
              </a:ext>
            </a:extLst>
          </p:cNvPr>
          <p:cNvSpPr>
            <a:spLocks noChangeAspect="1" noEditPoints="1"/>
          </p:cNvSpPr>
          <p:nvPr/>
        </p:nvSpPr>
        <p:spPr bwMode="auto">
          <a:xfrm>
            <a:off x="5959961" y="3148436"/>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TextBox 24">
            <a:extLst>
              <a:ext uri="{FF2B5EF4-FFF2-40B4-BE49-F238E27FC236}">
                <a16:creationId xmlns:a16="http://schemas.microsoft.com/office/drawing/2014/main" id="{C15FD05F-839E-4224-89AD-7AC230129BA3}"/>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26" name="TextBox 25">
            <a:extLst>
              <a:ext uri="{FF2B5EF4-FFF2-40B4-BE49-F238E27FC236}">
                <a16:creationId xmlns:a16="http://schemas.microsoft.com/office/drawing/2014/main" id="{AC9CD130-DAA0-4DCE-885C-AB8E1A702819}"/>
              </a:ext>
            </a:extLst>
          </p:cNvPr>
          <p:cNvSpPr txBox="1"/>
          <p:nvPr/>
        </p:nvSpPr>
        <p:spPr>
          <a:xfrm>
            <a:off x="384048" y="1901041"/>
            <a:ext cx="3835390" cy="1985159"/>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64646"/>
              </a:solidFill>
              <a:latin typeface="Candara" panose="020E0502030303020204" pitchFamily="34" charset="0"/>
            </a:endParaRPr>
          </a:p>
        </p:txBody>
      </p:sp>
      <p:sp>
        <p:nvSpPr>
          <p:cNvPr id="27" name="TextBox 26">
            <a:extLst>
              <a:ext uri="{FF2B5EF4-FFF2-40B4-BE49-F238E27FC236}">
                <a16:creationId xmlns:a16="http://schemas.microsoft.com/office/drawing/2014/main" id="{B28E7A0F-7A5F-4EE9-8863-219EDCF91EED}"/>
              </a:ext>
            </a:extLst>
          </p:cNvPr>
          <p:cNvSpPr txBox="1"/>
          <p:nvPr/>
        </p:nvSpPr>
        <p:spPr>
          <a:xfrm>
            <a:off x="731262" y="5047488"/>
            <a:ext cx="4297680" cy="1400383"/>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28" name="TextBox 27">
            <a:extLst>
              <a:ext uri="{FF2B5EF4-FFF2-40B4-BE49-F238E27FC236}">
                <a16:creationId xmlns:a16="http://schemas.microsoft.com/office/drawing/2014/main" id="{E0F029C3-48A4-444D-A451-2BA42F1C75DD}"/>
              </a:ext>
            </a:extLst>
          </p:cNvPr>
          <p:cNvSpPr txBox="1"/>
          <p:nvPr/>
        </p:nvSpPr>
        <p:spPr>
          <a:xfrm>
            <a:off x="7406640" y="5048867"/>
            <a:ext cx="4297680" cy="1400383"/>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29" name="TextBox 28">
            <a:extLst>
              <a:ext uri="{FF2B5EF4-FFF2-40B4-BE49-F238E27FC236}">
                <a16:creationId xmlns:a16="http://schemas.microsoft.com/office/drawing/2014/main" id="{BE8AE962-CF37-4565-AD3E-E823F80481BF}"/>
              </a:ext>
            </a:extLst>
          </p:cNvPr>
          <p:cNvSpPr txBox="1"/>
          <p:nvPr/>
        </p:nvSpPr>
        <p:spPr>
          <a:xfrm>
            <a:off x="8662381" y="3079066"/>
            <a:ext cx="3275476" cy="1769715"/>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530C5DA-EAD2-4693-9D28-B75D25227D22}"/>
              </a:ext>
            </a:extLst>
          </p:cNvPr>
          <p:cNvSpPr txBox="1"/>
          <p:nvPr/>
        </p:nvSpPr>
        <p:spPr>
          <a:xfrm>
            <a:off x="7406640" y="1266425"/>
            <a:ext cx="4297483" cy="1400383"/>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787237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1000"/>
                                        <p:tgtEl>
                                          <p:spTgt spid="25"/>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wipe(up)">
                                      <p:cBhvr>
                                        <p:cTn id="11" dur="2000"/>
                                        <p:tgtEl>
                                          <p:spTgt spid="26"/>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3500"/>
                            </p:stCondLst>
                            <p:childTnLst>
                              <p:par>
                                <p:cTn id="19" presetID="42" presetClass="entr" presetSubtype="0" fill="hold" grpId="0"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1000"/>
                                        <p:tgtEl>
                                          <p:spTgt spid="24"/>
                                        </p:tgtEl>
                                      </p:cBhvr>
                                    </p:animEffect>
                                    <p:anim calcmode="lin" valueType="num">
                                      <p:cBhvr>
                                        <p:cTn id="22" dur="1000" fill="hold"/>
                                        <p:tgtEl>
                                          <p:spTgt spid="24"/>
                                        </p:tgtEl>
                                        <p:attrNameLst>
                                          <p:attrName>ppt_x</p:attrName>
                                        </p:attrNameLst>
                                      </p:cBhvr>
                                      <p:tavLst>
                                        <p:tav tm="0">
                                          <p:val>
                                            <p:strVal val="#ppt_x"/>
                                          </p:val>
                                        </p:tav>
                                        <p:tav tm="100000">
                                          <p:val>
                                            <p:strVal val="#ppt_x"/>
                                          </p:val>
                                        </p:tav>
                                      </p:tavLst>
                                    </p:anim>
                                    <p:anim calcmode="lin" valueType="num">
                                      <p:cBhvr>
                                        <p:cTn id="23" dur="1000" fill="hold"/>
                                        <p:tgtEl>
                                          <p:spTgt spid="24"/>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4500"/>
                            </p:stCondLst>
                            <p:childTnLst>
                              <p:par>
                                <p:cTn id="30" presetID="31" presetClass="entr" presetSubtype="0" fill="hold" nodeType="afterEffect">
                                  <p:stCondLst>
                                    <p:cond delay="0"/>
                                  </p:stCondLst>
                                  <p:childTnLst>
                                    <p:set>
                                      <p:cBhvr>
                                        <p:cTn id="31" dur="1" fill="hold">
                                          <p:stCondLst>
                                            <p:cond delay="0"/>
                                          </p:stCondLst>
                                        </p:cTn>
                                        <p:tgtEl>
                                          <p:spTgt spid="31"/>
                                        </p:tgtEl>
                                        <p:attrNameLst>
                                          <p:attrName>style.visibility</p:attrName>
                                        </p:attrNameLst>
                                      </p:cBhvr>
                                      <p:to>
                                        <p:strVal val="visible"/>
                                      </p:to>
                                    </p:set>
                                    <p:anim calcmode="lin" valueType="num">
                                      <p:cBhvr>
                                        <p:cTn id="32" dur="1000" fill="hold"/>
                                        <p:tgtEl>
                                          <p:spTgt spid="31"/>
                                        </p:tgtEl>
                                        <p:attrNameLst>
                                          <p:attrName>ppt_w</p:attrName>
                                        </p:attrNameLst>
                                      </p:cBhvr>
                                      <p:tavLst>
                                        <p:tav tm="0">
                                          <p:val>
                                            <p:fltVal val="0"/>
                                          </p:val>
                                        </p:tav>
                                        <p:tav tm="100000">
                                          <p:val>
                                            <p:strVal val="#ppt_w"/>
                                          </p:val>
                                        </p:tav>
                                      </p:tavLst>
                                    </p:anim>
                                    <p:anim calcmode="lin" valueType="num">
                                      <p:cBhvr>
                                        <p:cTn id="33" dur="1000" fill="hold"/>
                                        <p:tgtEl>
                                          <p:spTgt spid="31"/>
                                        </p:tgtEl>
                                        <p:attrNameLst>
                                          <p:attrName>ppt_h</p:attrName>
                                        </p:attrNameLst>
                                      </p:cBhvr>
                                      <p:tavLst>
                                        <p:tav tm="0">
                                          <p:val>
                                            <p:fltVal val="0"/>
                                          </p:val>
                                        </p:tav>
                                        <p:tav tm="100000">
                                          <p:val>
                                            <p:strVal val="#ppt_h"/>
                                          </p:val>
                                        </p:tav>
                                      </p:tavLst>
                                    </p:anim>
                                    <p:anim calcmode="lin" valueType="num">
                                      <p:cBhvr>
                                        <p:cTn id="34" dur="1000" fill="hold"/>
                                        <p:tgtEl>
                                          <p:spTgt spid="31"/>
                                        </p:tgtEl>
                                        <p:attrNameLst>
                                          <p:attrName>style.rotation</p:attrName>
                                        </p:attrNameLst>
                                      </p:cBhvr>
                                      <p:tavLst>
                                        <p:tav tm="0">
                                          <p:val>
                                            <p:fltVal val="90"/>
                                          </p:val>
                                        </p:tav>
                                        <p:tav tm="100000">
                                          <p:val>
                                            <p:fltVal val="0"/>
                                          </p:val>
                                        </p:tav>
                                      </p:tavLst>
                                    </p:anim>
                                    <p:animEffect transition="in" filter="fade">
                                      <p:cBhvr>
                                        <p:cTn id="35" dur="1000"/>
                                        <p:tgtEl>
                                          <p:spTgt spid="31"/>
                                        </p:tgtEl>
                                      </p:cBhvr>
                                    </p:animEffect>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1000"/>
                                        <p:tgtEl>
                                          <p:spTgt spid="30"/>
                                        </p:tgtEl>
                                      </p:cBhvr>
                                    </p:animEffect>
                                    <p:anim calcmode="lin" valueType="num">
                                      <p:cBhvr>
                                        <p:cTn id="40" dur="1000" fill="hold"/>
                                        <p:tgtEl>
                                          <p:spTgt spid="30"/>
                                        </p:tgtEl>
                                        <p:attrNameLst>
                                          <p:attrName>ppt_x</p:attrName>
                                        </p:attrNameLst>
                                      </p:cBhvr>
                                      <p:tavLst>
                                        <p:tav tm="0">
                                          <p:val>
                                            <p:strVal val="#ppt_x"/>
                                          </p:val>
                                        </p:tav>
                                        <p:tav tm="100000">
                                          <p:val>
                                            <p:strVal val="#ppt_x"/>
                                          </p:val>
                                        </p:tav>
                                      </p:tavLst>
                                    </p:anim>
                                    <p:anim calcmode="lin" valueType="num">
                                      <p:cBhvr>
                                        <p:cTn id="41" dur="1000" fill="hold"/>
                                        <p:tgtEl>
                                          <p:spTgt spid="30"/>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31" presetClass="entr" presetSubtype="0" fill="hold" nodeType="afterEffect">
                                  <p:stCondLst>
                                    <p:cond delay="0"/>
                                  </p:stCondLst>
                                  <p:childTnLst>
                                    <p:set>
                                      <p:cBhvr>
                                        <p:cTn id="44" dur="1" fill="hold">
                                          <p:stCondLst>
                                            <p:cond delay="0"/>
                                          </p:stCondLst>
                                        </p:cTn>
                                        <p:tgtEl>
                                          <p:spTgt spid="32"/>
                                        </p:tgtEl>
                                        <p:attrNameLst>
                                          <p:attrName>style.visibility</p:attrName>
                                        </p:attrNameLst>
                                      </p:cBhvr>
                                      <p:to>
                                        <p:strVal val="visible"/>
                                      </p:to>
                                    </p:set>
                                    <p:anim calcmode="lin" valueType="num">
                                      <p:cBhvr>
                                        <p:cTn id="45" dur="1000" fill="hold"/>
                                        <p:tgtEl>
                                          <p:spTgt spid="32"/>
                                        </p:tgtEl>
                                        <p:attrNameLst>
                                          <p:attrName>ppt_w</p:attrName>
                                        </p:attrNameLst>
                                      </p:cBhvr>
                                      <p:tavLst>
                                        <p:tav tm="0">
                                          <p:val>
                                            <p:fltVal val="0"/>
                                          </p:val>
                                        </p:tav>
                                        <p:tav tm="100000">
                                          <p:val>
                                            <p:strVal val="#ppt_w"/>
                                          </p:val>
                                        </p:tav>
                                      </p:tavLst>
                                    </p:anim>
                                    <p:anim calcmode="lin" valueType="num">
                                      <p:cBhvr>
                                        <p:cTn id="46" dur="1000" fill="hold"/>
                                        <p:tgtEl>
                                          <p:spTgt spid="32"/>
                                        </p:tgtEl>
                                        <p:attrNameLst>
                                          <p:attrName>ppt_h</p:attrName>
                                        </p:attrNameLst>
                                      </p:cBhvr>
                                      <p:tavLst>
                                        <p:tav tm="0">
                                          <p:val>
                                            <p:fltVal val="0"/>
                                          </p:val>
                                        </p:tav>
                                        <p:tav tm="100000">
                                          <p:val>
                                            <p:strVal val="#ppt_h"/>
                                          </p:val>
                                        </p:tav>
                                      </p:tavLst>
                                    </p:anim>
                                    <p:anim calcmode="lin" valueType="num">
                                      <p:cBhvr>
                                        <p:cTn id="47" dur="1000" fill="hold"/>
                                        <p:tgtEl>
                                          <p:spTgt spid="32"/>
                                        </p:tgtEl>
                                        <p:attrNameLst>
                                          <p:attrName>style.rotation</p:attrName>
                                        </p:attrNameLst>
                                      </p:cBhvr>
                                      <p:tavLst>
                                        <p:tav tm="0">
                                          <p:val>
                                            <p:fltVal val="90"/>
                                          </p:val>
                                        </p:tav>
                                        <p:tav tm="100000">
                                          <p:val>
                                            <p:fltVal val="0"/>
                                          </p:val>
                                        </p:tav>
                                      </p:tavLst>
                                    </p:anim>
                                    <p:animEffect transition="in" filter="fade">
                                      <p:cBhvr>
                                        <p:cTn id="48" dur="1000"/>
                                        <p:tgtEl>
                                          <p:spTgt spid="32"/>
                                        </p:tgtEl>
                                      </p:cBhvr>
                                    </p:animEffect>
                                  </p:childTnLst>
                                </p:cTn>
                              </p:par>
                            </p:childTnLst>
                          </p:cTn>
                        </p:par>
                        <p:par>
                          <p:cTn id="49" fill="hold">
                            <p:stCondLst>
                              <p:cond delay="7500"/>
                            </p:stCondLst>
                            <p:childTnLst>
                              <p:par>
                                <p:cTn id="50" presetID="42" presetClass="entr" presetSubtype="0" fill="hold" grpId="0"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1000"/>
                                        <p:tgtEl>
                                          <p:spTgt spid="29"/>
                                        </p:tgtEl>
                                      </p:cBhvr>
                                    </p:animEffect>
                                    <p:anim calcmode="lin" valueType="num">
                                      <p:cBhvr>
                                        <p:cTn id="53" dur="1000" fill="hold"/>
                                        <p:tgtEl>
                                          <p:spTgt spid="29"/>
                                        </p:tgtEl>
                                        <p:attrNameLst>
                                          <p:attrName>ppt_x</p:attrName>
                                        </p:attrNameLst>
                                      </p:cBhvr>
                                      <p:tavLst>
                                        <p:tav tm="0">
                                          <p:val>
                                            <p:strVal val="#ppt_x"/>
                                          </p:val>
                                        </p:tav>
                                        <p:tav tm="100000">
                                          <p:val>
                                            <p:strVal val="#ppt_x"/>
                                          </p:val>
                                        </p:tav>
                                      </p:tavLst>
                                    </p:anim>
                                    <p:anim calcmode="lin" valueType="num">
                                      <p:cBhvr>
                                        <p:cTn id="54" dur="1000" fill="hold"/>
                                        <p:tgtEl>
                                          <p:spTgt spid="29"/>
                                        </p:tgtEl>
                                        <p:attrNameLst>
                                          <p:attrName>ppt_y</p:attrName>
                                        </p:attrNameLst>
                                      </p:cBhvr>
                                      <p:tavLst>
                                        <p:tav tm="0">
                                          <p:val>
                                            <p:strVal val="#ppt_y+.1"/>
                                          </p:val>
                                        </p:tav>
                                        <p:tav tm="100000">
                                          <p:val>
                                            <p:strVal val="#ppt_y"/>
                                          </p:val>
                                        </p:tav>
                                      </p:tavLst>
                                    </p:anim>
                                  </p:childTnLst>
                                </p:cTn>
                              </p:par>
                            </p:childTnLst>
                          </p:cTn>
                        </p:par>
                        <p:par>
                          <p:cTn id="55" fill="hold">
                            <p:stCondLst>
                              <p:cond delay="8500"/>
                            </p:stCondLst>
                            <p:childTnLst>
                              <p:par>
                                <p:cTn id="56" presetID="31" presetClass="entr" presetSubtype="0" fill="hold" nodeType="afterEffect">
                                  <p:stCondLst>
                                    <p:cond delay="0"/>
                                  </p:stCondLst>
                                  <p:childTnLst>
                                    <p:set>
                                      <p:cBhvr>
                                        <p:cTn id="57" dur="1" fill="hold">
                                          <p:stCondLst>
                                            <p:cond delay="0"/>
                                          </p:stCondLst>
                                        </p:cTn>
                                        <p:tgtEl>
                                          <p:spTgt spid="33"/>
                                        </p:tgtEl>
                                        <p:attrNameLst>
                                          <p:attrName>style.visibility</p:attrName>
                                        </p:attrNameLst>
                                      </p:cBhvr>
                                      <p:to>
                                        <p:strVal val="visible"/>
                                      </p:to>
                                    </p:set>
                                    <p:anim calcmode="lin" valueType="num">
                                      <p:cBhvr>
                                        <p:cTn id="58" dur="1000" fill="hold"/>
                                        <p:tgtEl>
                                          <p:spTgt spid="33"/>
                                        </p:tgtEl>
                                        <p:attrNameLst>
                                          <p:attrName>ppt_w</p:attrName>
                                        </p:attrNameLst>
                                      </p:cBhvr>
                                      <p:tavLst>
                                        <p:tav tm="0">
                                          <p:val>
                                            <p:fltVal val="0"/>
                                          </p:val>
                                        </p:tav>
                                        <p:tav tm="100000">
                                          <p:val>
                                            <p:strVal val="#ppt_w"/>
                                          </p:val>
                                        </p:tav>
                                      </p:tavLst>
                                    </p:anim>
                                    <p:anim calcmode="lin" valueType="num">
                                      <p:cBhvr>
                                        <p:cTn id="59" dur="1000" fill="hold"/>
                                        <p:tgtEl>
                                          <p:spTgt spid="33"/>
                                        </p:tgtEl>
                                        <p:attrNameLst>
                                          <p:attrName>ppt_h</p:attrName>
                                        </p:attrNameLst>
                                      </p:cBhvr>
                                      <p:tavLst>
                                        <p:tav tm="0">
                                          <p:val>
                                            <p:fltVal val="0"/>
                                          </p:val>
                                        </p:tav>
                                        <p:tav tm="100000">
                                          <p:val>
                                            <p:strVal val="#ppt_h"/>
                                          </p:val>
                                        </p:tav>
                                      </p:tavLst>
                                    </p:anim>
                                    <p:anim calcmode="lin" valueType="num">
                                      <p:cBhvr>
                                        <p:cTn id="60" dur="1000" fill="hold"/>
                                        <p:tgtEl>
                                          <p:spTgt spid="33"/>
                                        </p:tgtEl>
                                        <p:attrNameLst>
                                          <p:attrName>style.rotation</p:attrName>
                                        </p:attrNameLst>
                                      </p:cBhvr>
                                      <p:tavLst>
                                        <p:tav tm="0">
                                          <p:val>
                                            <p:fltVal val="90"/>
                                          </p:val>
                                        </p:tav>
                                        <p:tav tm="100000">
                                          <p:val>
                                            <p:fltVal val="0"/>
                                          </p:val>
                                        </p:tav>
                                      </p:tavLst>
                                    </p:anim>
                                    <p:animEffect transition="in" filter="fade">
                                      <p:cBhvr>
                                        <p:cTn id="61" dur="1000"/>
                                        <p:tgtEl>
                                          <p:spTgt spid="33"/>
                                        </p:tgtEl>
                                      </p:cBhvr>
                                    </p:animEffect>
                                  </p:childTnLst>
                                </p:cTn>
                              </p:par>
                            </p:childTnLst>
                          </p:cTn>
                        </p:par>
                        <p:par>
                          <p:cTn id="62" fill="hold">
                            <p:stCondLst>
                              <p:cond delay="9500"/>
                            </p:stCondLst>
                            <p:childTnLst>
                              <p:par>
                                <p:cTn id="63" presetID="42" presetClass="entr" presetSubtype="0" fill="hold" grpId="0" nodeType="afterEffect">
                                  <p:stCondLst>
                                    <p:cond delay="0"/>
                                  </p:stCondLst>
                                  <p:childTnLst>
                                    <p:set>
                                      <p:cBhvr>
                                        <p:cTn id="64" dur="1" fill="hold">
                                          <p:stCondLst>
                                            <p:cond delay="0"/>
                                          </p:stCondLst>
                                        </p:cTn>
                                        <p:tgtEl>
                                          <p:spTgt spid="28"/>
                                        </p:tgtEl>
                                        <p:attrNameLst>
                                          <p:attrName>style.visibility</p:attrName>
                                        </p:attrNameLst>
                                      </p:cBhvr>
                                      <p:to>
                                        <p:strVal val="visible"/>
                                      </p:to>
                                    </p:set>
                                    <p:animEffect transition="in" filter="fade">
                                      <p:cBhvr>
                                        <p:cTn id="65" dur="1000"/>
                                        <p:tgtEl>
                                          <p:spTgt spid="28"/>
                                        </p:tgtEl>
                                      </p:cBhvr>
                                    </p:animEffect>
                                    <p:anim calcmode="lin" valueType="num">
                                      <p:cBhvr>
                                        <p:cTn id="66" dur="1000" fill="hold"/>
                                        <p:tgtEl>
                                          <p:spTgt spid="28"/>
                                        </p:tgtEl>
                                        <p:attrNameLst>
                                          <p:attrName>ppt_x</p:attrName>
                                        </p:attrNameLst>
                                      </p:cBhvr>
                                      <p:tavLst>
                                        <p:tav tm="0">
                                          <p:val>
                                            <p:strVal val="#ppt_x"/>
                                          </p:val>
                                        </p:tav>
                                        <p:tav tm="100000">
                                          <p:val>
                                            <p:strVal val="#ppt_x"/>
                                          </p:val>
                                        </p:tav>
                                      </p:tavLst>
                                    </p:anim>
                                    <p:anim calcmode="lin" valueType="num">
                                      <p:cBhvr>
                                        <p:cTn id="67" dur="1000" fill="hold"/>
                                        <p:tgtEl>
                                          <p:spTgt spid="28"/>
                                        </p:tgtEl>
                                        <p:attrNameLst>
                                          <p:attrName>ppt_y</p:attrName>
                                        </p:attrNameLst>
                                      </p:cBhvr>
                                      <p:tavLst>
                                        <p:tav tm="0">
                                          <p:val>
                                            <p:strVal val="#ppt_y+.1"/>
                                          </p:val>
                                        </p:tav>
                                        <p:tav tm="100000">
                                          <p:val>
                                            <p:strVal val="#ppt_y"/>
                                          </p:val>
                                        </p:tav>
                                      </p:tavLst>
                                    </p:anim>
                                  </p:childTnLst>
                                </p:cTn>
                              </p:par>
                            </p:childTnLst>
                          </p:cTn>
                        </p:par>
                        <p:par>
                          <p:cTn id="68" fill="hold">
                            <p:stCondLst>
                              <p:cond delay="10500"/>
                            </p:stCondLst>
                            <p:childTnLst>
                              <p:par>
                                <p:cTn id="69" presetID="31" presetClass="entr" presetSubtype="0"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 calcmode="lin" valueType="num">
                                      <p:cBhvr>
                                        <p:cTn id="71" dur="1000" fill="hold"/>
                                        <p:tgtEl>
                                          <p:spTgt spid="34"/>
                                        </p:tgtEl>
                                        <p:attrNameLst>
                                          <p:attrName>ppt_w</p:attrName>
                                        </p:attrNameLst>
                                      </p:cBhvr>
                                      <p:tavLst>
                                        <p:tav tm="0">
                                          <p:val>
                                            <p:fltVal val="0"/>
                                          </p:val>
                                        </p:tav>
                                        <p:tav tm="100000">
                                          <p:val>
                                            <p:strVal val="#ppt_w"/>
                                          </p:val>
                                        </p:tav>
                                      </p:tavLst>
                                    </p:anim>
                                    <p:anim calcmode="lin" valueType="num">
                                      <p:cBhvr>
                                        <p:cTn id="72" dur="1000" fill="hold"/>
                                        <p:tgtEl>
                                          <p:spTgt spid="34"/>
                                        </p:tgtEl>
                                        <p:attrNameLst>
                                          <p:attrName>ppt_h</p:attrName>
                                        </p:attrNameLst>
                                      </p:cBhvr>
                                      <p:tavLst>
                                        <p:tav tm="0">
                                          <p:val>
                                            <p:fltVal val="0"/>
                                          </p:val>
                                        </p:tav>
                                        <p:tav tm="100000">
                                          <p:val>
                                            <p:strVal val="#ppt_h"/>
                                          </p:val>
                                        </p:tav>
                                      </p:tavLst>
                                    </p:anim>
                                    <p:anim calcmode="lin" valueType="num">
                                      <p:cBhvr>
                                        <p:cTn id="73" dur="1000" fill="hold"/>
                                        <p:tgtEl>
                                          <p:spTgt spid="34"/>
                                        </p:tgtEl>
                                        <p:attrNameLst>
                                          <p:attrName>style.rotation</p:attrName>
                                        </p:attrNameLst>
                                      </p:cBhvr>
                                      <p:tavLst>
                                        <p:tav tm="0">
                                          <p:val>
                                            <p:fltVal val="90"/>
                                          </p:val>
                                        </p:tav>
                                        <p:tav tm="100000">
                                          <p:val>
                                            <p:fltVal val="0"/>
                                          </p:val>
                                        </p:tav>
                                      </p:tavLst>
                                    </p:anim>
                                    <p:animEffect transition="in" filter="fade">
                                      <p:cBhvr>
                                        <p:cTn id="74" dur="1000"/>
                                        <p:tgtEl>
                                          <p:spTgt spid="34"/>
                                        </p:tgtEl>
                                      </p:cBhvr>
                                    </p:animEffect>
                                  </p:childTnLst>
                                </p:cTn>
                              </p:par>
                            </p:childTnLst>
                          </p:cTn>
                        </p:par>
                        <p:par>
                          <p:cTn id="75" fill="hold">
                            <p:stCondLst>
                              <p:cond delay="11500"/>
                            </p:stCondLst>
                            <p:childTnLst>
                              <p:par>
                                <p:cTn id="76" presetID="42" presetClass="entr" presetSubtype="0" fill="hold" grpId="0" nodeType="after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1000"/>
                                        <p:tgtEl>
                                          <p:spTgt spid="27"/>
                                        </p:tgtEl>
                                      </p:cBhvr>
                                    </p:animEffect>
                                    <p:anim calcmode="lin" valueType="num">
                                      <p:cBhvr>
                                        <p:cTn id="79" dur="1000" fill="hold"/>
                                        <p:tgtEl>
                                          <p:spTgt spid="27"/>
                                        </p:tgtEl>
                                        <p:attrNameLst>
                                          <p:attrName>ppt_x</p:attrName>
                                        </p:attrNameLst>
                                      </p:cBhvr>
                                      <p:tavLst>
                                        <p:tav tm="0">
                                          <p:val>
                                            <p:strVal val="#ppt_x"/>
                                          </p:val>
                                        </p:tav>
                                        <p:tav tm="100000">
                                          <p:val>
                                            <p:strVal val="#ppt_x"/>
                                          </p:val>
                                        </p:tav>
                                      </p:tavLst>
                                    </p:anim>
                                    <p:anim calcmode="lin" valueType="num">
                                      <p:cBhvr>
                                        <p:cTn id="80"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P spid="26" grpId="0"/>
      <p:bldP spid="27" grpId="0"/>
      <p:bldP spid="28" grpId="0"/>
      <p:bldP spid="29" grpId="0"/>
      <p:bldP spid="30"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cxnSp>
        <p:nvCxnSpPr>
          <p:cNvPr id="94" name="Straight Connector 93">
            <a:extLst>
              <a:ext uri="{FF2B5EF4-FFF2-40B4-BE49-F238E27FC236}">
                <a16:creationId xmlns:a16="http://schemas.microsoft.com/office/drawing/2014/main" id="{9421FC29-9E12-4526-A2B9-06816A29ECAE}"/>
              </a:ext>
            </a:extLst>
          </p:cNvPr>
          <p:cNvCxnSpPr>
            <a:cxnSpLocks/>
          </p:cNvCxnSpPr>
          <p:nvPr/>
        </p:nvCxnSpPr>
        <p:spPr>
          <a:xfrm rot="5400000">
            <a:off x="6178903" y="-1137821"/>
            <a:ext cx="0" cy="11064240"/>
          </a:xfrm>
          <a:prstGeom prst="line">
            <a:avLst/>
          </a:prstGeom>
          <a:ln w="12700">
            <a:solidFill>
              <a:srgbClr val="56595E"/>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1" name="Freeform: Shape 30">
            <a:extLst>
              <a:ext uri="{FF2B5EF4-FFF2-40B4-BE49-F238E27FC236}">
                <a16:creationId xmlns:a16="http://schemas.microsoft.com/office/drawing/2014/main" id="{D72B241C-D8E1-4F02-B217-A76974DB30CD}"/>
              </a:ext>
            </a:extLst>
          </p:cNvPr>
          <p:cNvSpPr>
            <a:spLocks noChangeAspect="1"/>
          </p:cNvSpPr>
          <p:nvPr/>
        </p:nvSpPr>
        <p:spPr>
          <a:xfrm flipV="1">
            <a:off x="7213111" y="779526"/>
            <a:ext cx="954753" cy="635377"/>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3" name="Freeform: Shape 32">
            <a:extLst>
              <a:ext uri="{FF2B5EF4-FFF2-40B4-BE49-F238E27FC236}">
                <a16:creationId xmlns:a16="http://schemas.microsoft.com/office/drawing/2014/main" id="{BD5D2831-EE9B-470C-B8DC-F2E87D63633F}"/>
              </a:ext>
            </a:extLst>
          </p:cNvPr>
          <p:cNvSpPr>
            <a:spLocks noChangeAspect="1"/>
          </p:cNvSpPr>
          <p:nvPr/>
        </p:nvSpPr>
        <p:spPr>
          <a:xfrm rot="4320000" flipV="1">
            <a:off x="7681322" y="1774262"/>
            <a:ext cx="957448" cy="636387"/>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35" name="Freeform: Shape 34">
            <a:extLst>
              <a:ext uri="{FF2B5EF4-FFF2-40B4-BE49-F238E27FC236}">
                <a16:creationId xmlns:a16="http://schemas.microsoft.com/office/drawing/2014/main" id="{F2D00150-A560-4853-8341-F857F3CFA38B}"/>
              </a:ext>
            </a:extLst>
          </p:cNvPr>
          <p:cNvSpPr>
            <a:spLocks noChangeAspect="1"/>
          </p:cNvSpPr>
          <p:nvPr/>
        </p:nvSpPr>
        <p:spPr>
          <a:xfrm rot="8640000" flipV="1">
            <a:off x="6914260" y="2543517"/>
            <a:ext cx="928532" cy="608674"/>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7" name="Freeform: Shape 36">
            <a:extLst>
              <a:ext uri="{FF2B5EF4-FFF2-40B4-BE49-F238E27FC236}">
                <a16:creationId xmlns:a16="http://schemas.microsoft.com/office/drawing/2014/main" id="{9FF230D1-9B9E-40C9-9AED-8658ACA2573D}"/>
              </a:ext>
            </a:extLst>
          </p:cNvPr>
          <p:cNvSpPr>
            <a:spLocks noChangeAspect="1"/>
          </p:cNvSpPr>
          <p:nvPr/>
        </p:nvSpPr>
        <p:spPr>
          <a:xfrm rot="12960000" flipV="1">
            <a:off x="5917920" y="1994535"/>
            <a:ext cx="956936" cy="63971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39" name="Freeform: Shape 38">
            <a:extLst>
              <a:ext uri="{FF2B5EF4-FFF2-40B4-BE49-F238E27FC236}">
                <a16:creationId xmlns:a16="http://schemas.microsoft.com/office/drawing/2014/main" id="{30870013-9ED2-4666-96C1-2EBEED0E9B2B}"/>
              </a:ext>
            </a:extLst>
          </p:cNvPr>
          <p:cNvSpPr>
            <a:spLocks noChangeAspect="1"/>
          </p:cNvSpPr>
          <p:nvPr/>
        </p:nvSpPr>
        <p:spPr>
          <a:xfrm rot="17280000" flipV="1">
            <a:off x="6124542" y="918756"/>
            <a:ext cx="953457" cy="638049"/>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47" name="Oval 46">
            <a:extLst>
              <a:ext uri="{FF2B5EF4-FFF2-40B4-BE49-F238E27FC236}">
                <a16:creationId xmlns:a16="http://schemas.microsoft.com/office/drawing/2014/main" id="{7069FE1E-536B-4B5B-8ABF-A8924CD6937E}"/>
              </a:ext>
            </a:extLst>
          </p:cNvPr>
          <p:cNvSpPr>
            <a:spLocks noChangeAspect="1"/>
          </p:cNvSpPr>
          <p:nvPr/>
        </p:nvSpPr>
        <p:spPr>
          <a:xfrm>
            <a:off x="6643344" y="1309993"/>
            <a:ext cx="1188720" cy="11887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29BA1BF-AFFE-417C-9246-B0725CD189DE}"/>
              </a:ext>
            </a:extLst>
          </p:cNvPr>
          <p:cNvGrpSpPr>
            <a:grpSpLocks noChangeAspect="1"/>
          </p:cNvGrpSpPr>
          <p:nvPr/>
        </p:nvGrpSpPr>
        <p:grpSpPr>
          <a:xfrm>
            <a:off x="1066800" y="3821149"/>
            <a:ext cx="1371600" cy="1280965"/>
            <a:chOff x="4724400" y="1279859"/>
            <a:chExt cx="2560320" cy="2391139"/>
          </a:xfrm>
        </p:grpSpPr>
        <p:grpSp>
          <p:nvGrpSpPr>
            <p:cNvPr id="50" name="Group 49">
              <a:extLst>
                <a:ext uri="{FF2B5EF4-FFF2-40B4-BE49-F238E27FC236}">
                  <a16:creationId xmlns:a16="http://schemas.microsoft.com/office/drawing/2014/main" id="{455AFF30-2327-405B-A257-47E583E2D2E7}"/>
                </a:ext>
              </a:extLst>
            </p:cNvPr>
            <p:cNvGrpSpPr>
              <a:grpSpLocks noChangeAspect="1"/>
            </p:cNvGrpSpPr>
            <p:nvPr/>
          </p:nvGrpSpPr>
          <p:grpSpPr>
            <a:xfrm>
              <a:off x="4724400" y="1279859"/>
              <a:ext cx="2560320" cy="2391139"/>
              <a:chOff x="4979199" y="1400820"/>
              <a:chExt cx="2160536" cy="2017771"/>
            </a:xfrm>
          </p:grpSpPr>
          <p:sp>
            <p:nvSpPr>
              <p:cNvPr id="52" name="Freeform: Shape 51">
                <a:extLst>
                  <a:ext uri="{FF2B5EF4-FFF2-40B4-BE49-F238E27FC236}">
                    <a16:creationId xmlns:a16="http://schemas.microsoft.com/office/drawing/2014/main" id="{E7BED15B-95E2-4766-8791-357E0CF54EDA}"/>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3" name="Freeform: Shape 52">
                <a:extLst>
                  <a:ext uri="{FF2B5EF4-FFF2-40B4-BE49-F238E27FC236}">
                    <a16:creationId xmlns:a16="http://schemas.microsoft.com/office/drawing/2014/main" id="{806398E5-F620-4CBD-B338-9CF0989E8F96}"/>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54" name="Freeform: Shape 53">
                <a:extLst>
                  <a:ext uri="{FF2B5EF4-FFF2-40B4-BE49-F238E27FC236}">
                    <a16:creationId xmlns:a16="http://schemas.microsoft.com/office/drawing/2014/main" id="{19DF5E47-69BD-403E-BF30-396FABD82BE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5" name="Freeform: Shape 54">
                <a:extLst>
                  <a:ext uri="{FF2B5EF4-FFF2-40B4-BE49-F238E27FC236}">
                    <a16:creationId xmlns:a16="http://schemas.microsoft.com/office/drawing/2014/main" id="{A6D22718-8C68-4F93-ABFF-2141A28AFBA7}"/>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6" name="Freeform: Shape 55">
                <a:extLst>
                  <a:ext uri="{FF2B5EF4-FFF2-40B4-BE49-F238E27FC236}">
                    <a16:creationId xmlns:a16="http://schemas.microsoft.com/office/drawing/2014/main" id="{45E70C89-DDD8-41EB-8741-5B81F829BF0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51" name="Oval 50">
              <a:extLst>
                <a:ext uri="{FF2B5EF4-FFF2-40B4-BE49-F238E27FC236}">
                  <a16:creationId xmlns:a16="http://schemas.microsoft.com/office/drawing/2014/main" id="{14896160-6E13-47D8-9DC5-56A3F2DD7DD7}"/>
                </a:ext>
              </a:extLst>
            </p:cNvPr>
            <p:cNvSpPr>
              <a:spLocks noChangeAspect="1"/>
            </p:cNvSpPr>
            <p:nvPr/>
          </p:nvSpPr>
          <p:spPr>
            <a:xfrm>
              <a:off x="5449824" y="1828800"/>
              <a:ext cx="1188720" cy="1188720"/>
            </a:xfrm>
            <a:prstGeom prst="ellipse">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699D9CBA-F1F7-49E6-B2AC-FAD19BD694E2}"/>
              </a:ext>
            </a:extLst>
          </p:cNvPr>
          <p:cNvGrpSpPr>
            <a:grpSpLocks noChangeAspect="1"/>
          </p:cNvGrpSpPr>
          <p:nvPr/>
        </p:nvGrpSpPr>
        <p:grpSpPr>
          <a:xfrm>
            <a:off x="3226565" y="3831046"/>
            <a:ext cx="1371600" cy="1280965"/>
            <a:chOff x="4724400" y="1279859"/>
            <a:chExt cx="2560320" cy="2391139"/>
          </a:xfrm>
        </p:grpSpPr>
        <p:grpSp>
          <p:nvGrpSpPr>
            <p:cNvPr id="58" name="Group 57">
              <a:extLst>
                <a:ext uri="{FF2B5EF4-FFF2-40B4-BE49-F238E27FC236}">
                  <a16:creationId xmlns:a16="http://schemas.microsoft.com/office/drawing/2014/main" id="{F8A31C3B-59FB-4461-888E-B64870082DF5}"/>
                </a:ext>
              </a:extLst>
            </p:cNvPr>
            <p:cNvGrpSpPr>
              <a:grpSpLocks noChangeAspect="1"/>
            </p:cNvGrpSpPr>
            <p:nvPr/>
          </p:nvGrpSpPr>
          <p:grpSpPr>
            <a:xfrm>
              <a:off x="4724400" y="1279859"/>
              <a:ext cx="2560320" cy="2391139"/>
              <a:chOff x="4979199" y="1400820"/>
              <a:chExt cx="2160536" cy="2017771"/>
            </a:xfrm>
          </p:grpSpPr>
          <p:sp>
            <p:nvSpPr>
              <p:cNvPr id="60" name="Freeform: Shape 59">
                <a:extLst>
                  <a:ext uri="{FF2B5EF4-FFF2-40B4-BE49-F238E27FC236}">
                    <a16:creationId xmlns:a16="http://schemas.microsoft.com/office/drawing/2014/main" id="{9C8E2E69-D421-426C-861D-0D4E6CAF16B9}"/>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1" name="Freeform: Shape 60">
                <a:extLst>
                  <a:ext uri="{FF2B5EF4-FFF2-40B4-BE49-F238E27FC236}">
                    <a16:creationId xmlns:a16="http://schemas.microsoft.com/office/drawing/2014/main" id="{D2337787-6E89-4011-8E47-59C2D712566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2" name="Freeform: Shape 61">
                <a:extLst>
                  <a:ext uri="{FF2B5EF4-FFF2-40B4-BE49-F238E27FC236}">
                    <a16:creationId xmlns:a16="http://schemas.microsoft.com/office/drawing/2014/main" id="{5FC8509C-2544-450F-9245-F4BCD8BA284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3" name="Freeform: Shape 62">
                <a:extLst>
                  <a:ext uri="{FF2B5EF4-FFF2-40B4-BE49-F238E27FC236}">
                    <a16:creationId xmlns:a16="http://schemas.microsoft.com/office/drawing/2014/main" id="{BDEF9F24-7A55-4B49-A5D3-01250D6E822A}"/>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4" name="Freeform: Shape 63">
                <a:extLst>
                  <a:ext uri="{FF2B5EF4-FFF2-40B4-BE49-F238E27FC236}">
                    <a16:creationId xmlns:a16="http://schemas.microsoft.com/office/drawing/2014/main" id="{57D5F58C-E2F5-4030-845D-264A83FBEA45}"/>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59" name="Oval 58">
              <a:extLst>
                <a:ext uri="{FF2B5EF4-FFF2-40B4-BE49-F238E27FC236}">
                  <a16:creationId xmlns:a16="http://schemas.microsoft.com/office/drawing/2014/main" id="{77B06C07-FD2D-4680-876B-770798B175E7}"/>
                </a:ext>
              </a:extLst>
            </p:cNvPr>
            <p:cNvSpPr>
              <a:spLocks noChangeAspect="1"/>
            </p:cNvSpPr>
            <p:nvPr/>
          </p:nvSpPr>
          <p:spPr>
            <a:xfrm>
              <a:off x="5449824" y="1828800"/>
              <a:ext cx="1188720" cy="1188720"/>
            </a:xfrm>
            <a:prstGeom prst="ellipse">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64">
            <a:extLst>
              <a:ext uri="{FF2B5EF4-FFF2-40B4-BE49-F238E27FC236}">
                <a16:creationId xmlns:a16="http://schemas.microsoft.com/office/drawing/2014/main" id="{7B916BFF-FB9A-4940-85C6-69C45165415C}"/>
              </a:ext>
            </a:extLst>
          </p:cNvPr>
          <p:cNvGrpSpPr>
            <a:grpSpLocks noChangeAspect="1"/>
          </p:cNvGrpSpPr>
          <p:nvPr/>
        </p:nvGrpSpPr>
        <p:grpSpPr>
          <a:xfrm>
            <a:off x="5399783" y="3793147"/>
            <a:ext cx="1371600" cy="1280965"/>
            <a:chOff x="4724400" y="1279859"/>
            <a:chExt cx="2560320" cy="2391139"/>
          </a:xfrm>
        </p:grpSpPr>
        <p:grpSp>
          <p:nvGrpSpPr>
            <p:cNvPr id="66" name="Group 65">
              <a:extLst>
                <a:ext uri="{FF2B5EF4-FFF2-40B4-BE49-F238E27FC236}">
                  <a16:creationId xmlns:a16="http://schemas.microsoft.com/office/drawing/2014/main" id="{91BC32F3-10E0-44B3-A006-4905F177C331}"/>
                </a:ext>
              </a:extLst>
            </p:cNvPr>
            <p:cNvGrpSpPr>
              <a:grpSpLocks noChangeAspect="1"/>
            </p:cNvGrpSpPr>
            <p:nvPr/>
          </p:nvGrpSpPr>
          <p:grpSpPr>
            <a:xfrm>
              <a:off x="4724400" y="1279859"/>
              <a:ext cx="2560320" cy="2391139"/>
              <a:chOff x="4979199" y="1400820"/>
              <a:chExt cx="2160536" cy="2017771"/>
            </a:xfrm>
          </p:grpSpPr>
          <p:sp>
            <p:nvSpPr>
              <p:cNvPr id="68" name="Freeform: Shape 67">
                <a:extLst>
                  <a:ext uri="{FF2B5EF4-FFF2-40B4-BE49-F238E27FC236}">
                    <a16:creationId xmlns:a16="http://schemas.microsoft.com/office/drawing/2014/main" id="{DB212441-C9F7-4166-8C15-F4DB3490B8A1}"/>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9" name="Freeform: Shape 68">
                <a:extLst>
                  <a:ext uri="{FF2B5EF4-FFF2-40B4-BE49-F238E27FC236}">
                    <a16:creationId xmlns:a16="http://schemas.microsoft.com/office/drawing/2014/main" id="{7607165E-F9E9-4D25-8F56-4F041263BFAD}"/>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0" name="Freeform: Shape 69">
                <a:extLst>
                  <a:ext uri="{FF2B5EF4-FFF2-40B4-BE49-F238E27FC236}">
                    <a16:creationId xmlns:a16="http://schemas.microsoft.com/office/drawing/2014/main" id="{5100E9DF-8915-4B77-9103-F7C2BB877AC2}"/>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1" name="Freeform: Shape 70">
                <a:extLst>
                  <a:ext uri="{FF2B5EF4-FFF2-40B4-BE49-F238E27FC236}">
                    <a16:creationId xmlns:a16="http://schemas.microsoft.com/office/drawing/2014/main" id="{8EBC5C95-85DF-4E4D-94DE-2539C4151CBD}"/>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2" name="Freeform: Shape 71">
                <a:extLst>
                  <a:ext uri="{FF2B5EF4-FFF2-40B4-BE49-F238E27FC236}">
                    <a16:creationId xmlns:a16="http://schemas.microsoft.com/office/drawing/2014/main" id="{5D59D447-3A83-430F-8433-03D336584A1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67" name="Oval 66">
              <a:extLst>
                <a:ext uri="{FF2B5EF4-FFF2-40B4-BE49-F238E27FC236}">
                  <a16:creationId xmlns:a16="http://schemas.microsoft.com/office/drawing/2014/main" id="{EFE1629B-5F6D-4556-A8F7-7126A0617594}"/>
                </a:ext>
              </a:extLst>
            </p:cNvPr>
            <p:cNvSpPr>
              <a:spLocks noChangeAspect="1"/>
            </p:cNvSpPr>
            <p:nvPr/>
          </p:nvSpPr>
          <p:spPr>
            <a:xfrm>
              <a:off x="5449824" y="1828800"/>
              <a:ext cx="1188720" cy="1188720"/>
            </a:xfrm>
            <a:prstGeom prst="ellipse">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3" name="Group 72">
            <a:extLst>
              <a:ext uri="{FF2B5EF4-FFF2-40B4-BE49-F238E27FC236}">
                <a16:creationId xmlns:a16="http://schemas.microsoft.com/office/drawing/2014/main" id="{53883B72-B462-484B-B91E-95E30D77AE14}"/>
              </a:ext>
            </a:extLst>
          </p:cNvPr>
          <p:cNvGrpSpPr>
            <a:grpSpLocks noChangeAspect="1"/>
          </p:cNvGrpSpPr>
          <p:nvPr/>
        </p:nvGrpSpPr>
        <p:grpSpPr>
          <a:xfrm>
            <a:off x="7654487" y="3793147"/>
            <a:ext cx="1371600" cy="1280965"/>
            <a:chOff x="4724400" y="1279859"/>
            <a:chExt cx="2560320" cy="2391139"/>
          </a:xfrm>
        </p:grpSpPr>
        <p:grpSp>
          <p:nvGrpSpPr>
            <p:cNvPr id="74" name="Group 73">
              <a:extLst>
                <a:ext uri="{FF2B5EF4-FFF2-40B4-BE49-F238E27FC236}">
                  <a16:creationId xmlns:a16="http://schemas.microsoft.com/office/drawing/2014/main" id="{3927F78E-1D31-46FE-B69C-03D13C72D9DC}"/>
                </a:ext>
              </a:extLst>
            </p:cNvPr>
            <p:cNvGrpSpPr>
              <a:grpSpLocks noChangeAspect="1"/>
            </p:cNvGrpSpPr>
            <p:nvPr/>
          </p:nvGrpSpPr>
          <p:grpSpPr>
            <a:xfrm>
              <a:off x="4724400" y="1279859"/>
              <a:ext cx="2560320" cy="2391139"/>
              <a:chOff x="4979199" y="1400820"/>
              <a:chExt cx="2160536" cy="2017771"/>
            </a:xfrm>
          </p:grpSpPr>
          <p:sp>
            <p:nvSpPr>
              <p:cNvPr id="76" name="Freeform: Shape 75">
                <a:extLst>
                  <a:ext uri="{FF2B5EF4-FFF2-40B4-BE49-F238E27FC236}">
                    <a16:creationId xmlns:a16="http://schemas.microsoft.com/office/drawing/2014/main" id="{6C843108-0C90-4388-9073-6E21C6DD1D57}"/>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7" name="Freeform: Shape 76">
                <a:extLst>
                  <a:ext uri="{FF2B5EF4-FFF2-40B4-BE49-F238E27FC236}">
                    <a16:creationId xmlns:a16="http://schemas.microsoft.com/office/drawing/2014/main" id="{D2563C03-9D75-41FA-9DE5-50064EACB262}"/>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8" name="Freeform: Shape 77">
                <a:extLst>
                  <a:ext uri="{FF2B5EF4-FFF2-40B4-BE49-F238E27FC236}">
                    <a16:creationId xmlns:a16="http://schemas.microsoft.com/office/drawing/2014/main" id="{90211D7F-FF34-480E-B495-C335E76E0A50}"/>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9" name="Freeform: Shape 78">
                <a:extLst>
                  <a:ext uri="{FF2B5EF4-FFF2-40B4-BE49-F238E27FC236}">
                    <a16:creationId xmlns:a16="http://schemas.microsoft.com/office/drawing/2014/main" id="{8489664F-5E77-4C7D-836A-81B2C333718C}"/>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0" name="Freeform: Shape 79">
                <a:extLst>
                  <a:ext uri="{FF2B5EF4-FFF2-40B4-BE49-F238E27FC236}">
                    <a16:creationId xmlns:a16="http://schemas.microsoft.com/office/drawing/2014/main" id="{47298BDD-E19B-4D8C-8558-7B22B881F480}"/>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75" name="Oval 74">
              <a:extLst>
                <a:ext uri="{FF2B5EF4-FFF2-40B4-BE49-F238E27FC236}">
                  <a16:creationId xmlns:a16="http://schemas.microsoft.com/office/drawing/2014/main" id="{FF1041AF-D929-44DE-9118-EEF5F10F0A36}"/>
                </a:ext>
              </a:extLst>
            </p:cNvPr>
            <p:cNvSpPr>
              <a:spLocks noChangeAspect="1"/>
            </p:cNvSpPr>
            <p:nvPr/>
          </p:nvSpPr>
          <p:spPr>
            <a:xfrm>
              <a:off x="5449824" y="1828800"/>
              <a:ext cx="1188720" cy="1188720"/>
            </a:xfrm>
            <a:prstGeom prst="ellipse">
              <a:avLst/>
            </a:pr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 name="Group 80">
            <a:extLst>
              <a:ext uri="{FF2B5EF4-FFF2-40B4-BE49-F238E27FC236}">
                <a16:creationId xmlns:a16="http://schemas.microsoft.com/office/drawing/2014/main" id="{3CAD5603-87F5-4975-A8DC-8485AA068696}"/>
              </a:ext>
            </a:extLst>
          </p:cNvPr>
          <p:cNvGrpSpPr>
            <a:grpSpLocks noChangeAspect="1"/>
          </p:cNvGrpSpPr>
          <p:nvPr/>
        </p:nvGrpSpPr>
        <p:grpSpPr>
          <a:xfrm>
            <a:off x="9714856" y="3780835"/>
            <a:ext cx="1371600" cy="1280965"/>
            <a:chOff x="4724400" y="1279859"/>
            <a:chExt cx="2560320" cy="2391139"/>
          </a:xfrm>
        </p:grpSpPr>
        <p:grpSp>
          <p:nvGrpSpPr>
            <p:cNvPr id="82" name="Group 81">
              <a:extLst>
                <a:ext uri="{FF2B5EF4-FFF2-40B4-BE49-F238E27FC236}">
                  <a16:creationId xmlns:a16="http://schemas.microsoft.com/office/drawing/2014/main" id="{0E8AAE98-1B47-4B4C-9584-B7FF36E7302E}"/>
                </a:ext>
              </a:extLst>
            </p:cNvPr>
            <p:cNvGrpSpPr>
              <a:grpSpLocks noChangeAspect="1"/>
            </p:cNvGrpSpPr>
            <p:nvPr/>
          </p:nvGrpSpPr>
          <p:grpSpPr>
            <a:xfrm>
              <a:off x="4724400" y="1279859"/>
              <a:ext cx="2560320" cy="2391139"/>
              <a:chOff x="4979199" y="1400820"/>
              <a:chExt cx="2160536" cy="2017771"/>
            </a:xfrm>
          </p:grpSpPr>
          <p:sp>
            <p:nvSpPr>
              <p:cNvPr id="84" name="Freeform: Shape 83">
                <a:extLst>
                  <a:ext uri="{FF2B5EF4-FFF2-40B4-BE49-F238E27FC236}">
                    <a16:creationId xmlns:a16="http://schemas.microsoft.com/office/drawing/2014/main" id="{1EC68D29-4F03-40EA-AE8C-088666F042B2}"/>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5" name="Freeform: Shape 84">
                <a:extLst>
                  <a:ext uri="{FF2B5EF4-FFF2-40B4-BE49-F238E27FC236}">
                    <a16:creationId xmlns:a16="http://schemas.microsoft.com/office/drawing/2014/main" id="{BC116638-6784-49AF-BF6D-4DB11C9DF19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6" name="Freeform: Shape 85">
                <a:extLst>
                  <a:ext uri="{FF2B5EF4-FFF2-40B4-BE49-F238E27FC236}">
                    <a16:creationId xmlns:a16="http://schemas.microsoft.com/office/drawing/2014/main" id="{04E43743-C2F0-4E41-87E4-11C40FA2DBA4}"/>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7" name="Freeform: Shape 86">
                <a:extLst>
                  <a:ext uri="{FF2B5EF4-FFF2-40B4-BE49-F238E27FC236}">
                    <a16:creationId xmlns:a16="http://schemas.microsoft.com/office/drawing/2014/main" id="{6F548B17-4A73-4A8D-BEEA-19D07EC8AAF2}"/>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8" name="Freeform: Shape 87">
                <a:extLst>
                  <a:ext uri="{FF2B5EF4-FFF2-40B4-BE49-F238E27FC236}">
                    <a16:creationId xmlns:a16="http://schemas.microsoft.com/office/drawing/2014/main" id="{314E3D16-09DF-4DF9-9047-6C05E74A5FA8}"/>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83" name="Oval 82">
              <a:extLst>
                <a:ext uri="{FF2B5EF4-FFF2-40B4-BE49-F238E27FC236}">
                  <a16:creationId xmlns:a16="http://schemas.microsoft.com/office/drawing/2014/main" id="{40BE9DD8-9277-48A1-BC00-98DBD0D5EEB6}"/>
                </a:ext>
              </a:extLst>
            </p:cNvPr>
            <p:cNvSpPr>
              <a:spLocks noChangeAspect="1"/>
            </p:cNvSpPr>
            <p:nvPr/>
          </p:nvSpPr>
          <p:spPr>
            <a:xfrm>
              <a:off x="5449824" y="1828800"/>
              <a:ext cx="1188720" cy="1188720"/>
            </a:xfrm>
            <a:prstGeom prst="ellipse">
              <a:avLst/>
            </a:pr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9" name="TextBox 88">
            <a:extLst>
              <a:ext uri="{FF2B5EF4-FFF2-40B4-BE49-F238E27FC236}">
                <a16:creationId xmlns:a16="http://schemas.microsoft.com/office/drawing/2014/main" id="{77AF9A44-A19F-4CE6-9A75-E8B6481C4FC8}"/>
              </a:ext>
            </a:extLst>
          </p:cNvPr>
          <p:cNvSpPr txBox="1"/>
          <p:nvPr/>
        </p:nvSpPr>
        <p:spPr>
          <a:xfrm>
            <a:off x="646783"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FF2B2A"/>
                </a:solidFill>
                <a:latin typeface="Bernard MT Condensed" panose="02050806060905020404" pitchFamily="18" charset="0"/>
              </a:rPr>
              <a:t>LOREM IPSUM </a:t>
            </a:r>
            <a:r>
              <a:rPr lang="en-US" sz="1500" dirty="0">
                <a:solidFill>
                  <a:srgbClr val="FF2B2A"/>
                </a:solidFill>
                <a:latin typeface="Bernard MT Condensed" panose="02050806060905020404" pitchFamily="18" charset="0"/>
              </a:rPr>
              <a:t>01</a:t>
            </a:r>
          </a:p>
          <a:p>
            <a:pPr algn="ctr" defTabSz="1219170">
              <a:spcBef>
                <a:spcPct val="20000"/>
              </a:spcBef>
              <a:defRPr/>
            </a:pPr>
            <a:endParaRPr lang="en-US" sz="200" b="1" dirty="0">
              <a:solidFill>
                <a:srgbClr val="464646"/>
              </a:solidFill>
              <a:latin typeface="Candara" panose="020E0502030303020204" pitchFamily="34" charset="0"/>
            </a:endParaRPr>
          </a:p>
          <a:p>
            <a:pPr algn="ctr"/>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0" name="TextBox 89">
            <a:extLst>
              <a:ext uri="{FF2B5EF4-FFF2-40B4-BE49-F238E27FC236}">
                <a16:creationId xmlns:a16="http://schemas.microsoft.com/office/drawing/2014/main" id="{1B2257E1-865B-4890-9F84-4F3353CD3F51}"/>
              </a:ext>
            </a:extLst>
          </p:cNvPr>
          <p:cNvSpPr txBox="1"/>
          <p:nvPr/>
        </p:nvSpPr>
        <p:spPr>
          <a:xfrm>
            <a:off x="2819723" y="5220667"/>
            <a:ext cx="2227737" cy="1321900"/>
          </a:xfrm>
          <a:prstGeom prst="rect">
            <a:avLst/>
          </a:prstGeom>
          <a:noFill/>
        </p:spPr>
        <p:txBody>
          <a:bodyPr wrap="square" rtlCol="0">
            <a:spAutoFit/>
          </a:bodyPr>
          <a:lstStyle/>
          <a:p>
            <a:pPr algn="ctr" defTabSz="1219170">
              <a:spcBef>
                <a:spcPct val="20000"/>
              </a:spcBef>
              <a:defRPr/>
            </a:pPr>
            <a:r>
              <a:rPr lang="en-US" sz="1400" dirty="0">
                <a:solidFill>
                  <a:srgbClr val="85C401"/>
                </a:solidFill>
                <a:latin typeface="Bernard MT Condensed" panose="02050806060905020404" pitchFamily="18" charset="0"/>
              </a:rPr>
              <a:t>LOREM IPSUM </a:t>
            </a:r>
            <a:r>
              <a:rPr lang="en-US" sz="1500" dirty="0">
                <a:solidFill>
                  <a:srgbClr val="85C401"/>
                </a:solidFill>
                <a:latin typeface="Bernard MT Condensed" panose="02050806060905020404" pitchFamily="18" charset="0"/>
              </a:rPr>
              <a:t>02</a:t>
            </a:r>
          </a:p>
          <a:p>
            <a:pPr algn="ctr" defTabSz="1219170">
              <a:spcBef>
                <a:spcPct val="20000"/>
              </a:spcBef>
              <a:defRPr/>
            </a:pPr>
            <a:endParaRPr lang="en-US" sz="200" b="1" dirty="0">
              <a:solidFill>
                <a:srgbClr val="464646"/>
              </a:solidFill>
              <a:latin typeface="Candara" panose="020E0502030303020204" pitchFamily="34" charset="0"/>
            </a:endParaRPr>
          </a:p>
          <a:p>
            <a:pPr algn="ctr"/>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1" name="TextBox 90">
            <a:extLst>
              <a:ext uri="{FF2B5EF4-FFF2-40B4-BE49-F238E27FC236}">
                <a16:creationId xmlns:a16="http://schemas.microsoft.com/office/drawing/2014/main" id="{4296A657-3AFF-449A-9BB0-114DB2A3D1AE}"/>
              </a:ext>
            </a:extLst>
          </p:cNvPr>
          <p:cNvSpPr txBox="1"/>
          <p:nvPr/>
        </p:nvSpPr>
        <p:spPr>
          <a:xfrm>
            <a:off x="4992941" y="5211066"/>
            <a:ext cx="2227737" cy="1321900"/>
          </a:xfrm>
          <a:prstGeom prst="rect">
            <a:avLst/>
          </a:prstGeom>
          <a:noFill/>
        </p:spPr>
        <p:txBody>
          <a:bodyPr wrap="square" rtlCol="0">
            <a:spAutoFit/>
          </a:bodyPr>
          <a:lstStyle/>
          <a:p>
            <a:pPr algn="ctr" defTabSz="1219170">
              <a:spcBef>
                <a:spcPct val="20000"/>
              </a:spcBef>
              <a:defRPr/>
            </a:pPr>
            <a:r>
              <a:rPr lang="en-US" sz="1400" dirty="0">
                <a:solidFill>
                  <a:srgbClr val="3EB8CD"/>
                </a:solidFill>
                <a:latin typeface="Bernard MT Condensed" panose="02050806060905020404" pitchFamily="18" charset="0"/>
              </a:rPr>
              <a:t>LOREM IPSUM </a:t>
            </a:r>
            <a:r>
              <a:rPr lang="en-US" sz="1500" dirty="0">
                <a:solidFill>
                  <a:srgbClr val="3EB8CD"/>
                </a:solidFill>
                <a:latin typeface="Bernard MT Condensed" panose="02050806060905020404" pitchFamily="18" charset="0"/>
              </a:rPr>
              <a:t>03</a:t>
            </a:r>
          </a:p>
          <a:p>
            <a:pPr algn="ctr" defTabSz="1219170">
              <a:spcBef>
                <a:spcPct val="20000"/>
              </a:spcBef>
              <a:defRPr/>
            </a:pPr>
            <a:endParaRPr lang="en-US" sz="200" b="1" dirty="0">
              <a:solidFill>
                <a:srgbClr val="464646"/>
              </a:solidFill>
              <a:latin typeface="Candara" panose="020E0502030303020204" pitchFamily="34" charset="0"/>
            </a:endParaRPr>
          </a:p>
          <a:p>
            <a:pPr algn="ctr"/>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2" name="TextBox 91">
            <a:extLst>
              <a:ext uri="{FF2B5EF4-FFF2-40B4-BE49-F238E27FC236}">
                <a16:creationId xmlns:a16="http://schemas.microsoft.com/office/drawing/2014/main" id="{A4AC32BE-6688-4DE3-BD05-D0FED4F7D3E4}"/>
              </a:ext>
            </a:extLst>
          </p:cNvPr>
          <p:cNvSpPr txBox="1"/>
          <p:nvPr/>
        </p:nvSpPr>
        <p:spPr>
          <a:xfrm>
            <a:off x="7247645" y="5231300"/>
            <a:ext cx="2227737" cy="1321900"/>
          </a:xfrm>
          <a:prstGeom prst="rect">
            <a:avLst/>
          </a:prstGeom>
          <a:noFill/>
        </p:spPr>
        <p:txBody>
          <a:bodyPr wrap="square" rtlCol="0">
            <a:spAutoFit/>
          </a:bodyPr>
          <a:lstStyle/>
          <a:p>
            <a:pPr algn="ctr" defTabSz="1219170">
              <a:spcBef>
                <a:spcPct val="20000"/>
              </a:spcBef>
              <a:defRPr/>
            </a:pPr>
            <a:r>
              <a:rPr lang="en-US" sz="1400" dirty="0">
                <a:solidFill>
                  <a:srgbClr val="FFA803"/>
                </a:solidFill>
                <a:latin typeface="Bernard MT Condensed" panose="02050806060905020404" pitchFamily="18" charset="0"/>
              </a:rPr>
              <a:t>LOREM IPSUM </a:t>
            </a:r>
            <a:r>
              <a:rPr lang="en-US" sz="1500" dirty="0">
                <a:solidFill>
                  <a:srgbClr val="FFA803"/>
                </a:solidFill>
                <a:latin typeface="Bernard MT Condensed" panose="02050806060905020404" pitchFamily="18" charset="0"/>
              </a:rPr>
              <a:t>04</a:t>
            </a:r>
          </a:p>
          <a:p>
            <a:pPr algn="ctr" defTabSz="1219170">
              <a:spcBef>
                <a:spcPct val="20000"/>
              </a:spcBef>
              <a:defRPr/>
            </a:pPr>
            <a:endParaRPr lang="en-US" sz="200" b="1" dirty="0">
              <a:solidFill>
                <a:srgbClr val="464646"/>
              </a:solidFill>
              <a:latin typeface="Candara" panose="020E0502030303020204" pitchFamily="34" charset="0"/>
            </a:endParaRPr>
          </a:p>
          <a:p>
            <a:pPr algn="ctr"/>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96C2E816-321E-472A-9FE5-62F5EA013867}"/>
              </a:ext>
            </a:extLst>
          </p:cNvPr>
          <p:cNvSpPr txBox="1"/>
          <p:nvPr/>
        </p:nvSpPr>
        <p:spPr>
          <a:xfrm>
            <a:off x="9304230"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01AA8D"/>
                </a:solidFill>
                <a:latin typeface="Bernard MT Condensed" panose="02050806060905020404" pitchFamily="18" charset="0"/>
              </a:rPr>
              <a:t>LOREM IPSUM </a:t>
            </a:r>
            <a:r>
              <a:rPr lang="en-US" sz="1500" dirty="0">
                <a:solidFill>
                  <a:srgbClr val="01AA8D"/>
                </a:solidFill>
                <a:latin typeface="Bernard MT Condensed" panose="02050806060905020404" pitchFamily="18" charset="0"/>
              </a:rPr>
              <a:t>05</a:t>
            </a:r>
          </a:p>
          <a:p>
            <a:pPr algn="ctr" defTabSz="1219170">
              <a:spcBef>
                <a:spcPct val="20000"/>
              </a:spcBef>
              <a:defRPr/>
            </a:pPr>
            <a:endParaRPr lang="en-US" sz="200" b="1" dirty="0">
              <a:solidFill>
                <a:srgbClr val="464646"/>
              </a:solidFill>
              <a:latin typeface="Candara" panose="020E0502030303020204" pitchFamily="34" charset="0"/>
            </a:endParaRPr>
          </a:p>
          <a:p>
            <a:pPr algn="ctr"/>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AF8763EE-A1EF-4D18-AC16-3CB3EC7C87C2}"/>
              </a:ext>
            </a:extLst>
          </p:cNvPr>
          <p:cNvSpPr txBox="1"/>
          <p:nvPr/>
        </p:nvSpPr>
        <p:spPr>
          <a:xfrm>
            <a:off x="1408757" y="4257828"/>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$2,174</a:t>
            </a:r>
          </a:p>
        </p:txBody>
      </p:sp>
      <p:sp>
        <p:nvSpPr>
          <p:cNvPr id="96" name="TextBox 95">
            <a:extLst>
              <a:ext uri="{FF2B5EF4-FFF2-40B4-BE49-F238E27FC236}">
                <a16:creationId xmlns:a16="http://schemas.microsoft.com/office/drawing/2014/main" id="{4D5DE87E-388B-421B-A611-CBE66557B65A}"/>
              </a:ext>
            </a:extLst>
          </p:cNvPr>
          <p:cNvSpPr txBox="1"/>
          <p:nvPr/>
        </p:nvSpPr>
        <p:spPr>
          <a:xfrm>
            <a:off x="3567831" y="428415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$3,291</a:t>
            </a:r>
          </a:p>
        </p:txBody>
      </p:sp>
      <p:sp>
        <p:nvSpPr>
          <p:cNvPr id="97" name="TextBox 96">
            <a:extLst>
              <a:ext uri="{FF2B5EF4-FFF2-40B4-BE49-F238E27FC236}">
                <a16:creationId xmlns:a16="http://schemas.microsoft.com/office/drawing/2014/main" id="{2DDD289C-B3D6-42D7-9889-4650DE329178}"/>
              </a:ext>
            </a:extLst>
          </p:cNvPr>
          <p:cNvSpPr txBox="1"/>
          <p:nvPr/>
        </p:nvSpPr>
        <p:spPr>
          <a:xfrm>
            <a:off x="5741049" y="425173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$1,823</a:t>
            </a:r>
          </a:p>
        </p:txBody>
      </p:sp>
      <p:sp>
        <p:nvSpPr>
          <p:cNvPr id="98" name="TextBox 97">
            <a:extLst>
              <a:ext uri="{FF2B5EF4-FFF2-40B4-BE49-F238E27FC236}">
                <a16:creationId xmlns:a16="http://schemas.microsoft.com/office/drawing/2014/main" id="{5E7F834D-672E-433F-BE31-7B7D7717A824}"/>
              </a:ext>
            </a:extLst>
          </p:cNvPr>
          <p:cNvSpPr txBox="1"/>
          <p:nvPr/>
        </p:nvSpPr>
        <p:spPr>
          <a:xfrm>
            <a:off x="7982579" y="4238316"/>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$2,438</a:t>
            </a:r>
          </a:p>
        </p:txBody>
      </p:sp>
      <p:sp>
        <p:nvSpPr>
          <p:cNvPr id="99" name="TextBox 98">
            <a:extLst>
              <a:ext uri="{FF2B5EF4-FFF2-40B4-BE49-F238E27FC236}">
                <a16:creationId xmlns:a16="http://schemas.microsoft.com/office/drawing/2014/main" id="{6BCD6799-6B70-41A9-A65B-42550D52FAAD}"/>
              </a:ext>
            </a:extLst>
          </p:cNvPr>
          <p:cNvSpPr txBox="1"/>
          <p:nvPr/>
        </p:nvSpPr>
        <p:spPr>
          <a:xfrm>
            <a:off x="10076656" y="4261401"/>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$2,816</a:t>
            </a:r>
          </a:p>
        </p:txBody>
      </p:sp>
      <p:sp>
        <p:nvSpPr>
          <p:cNvPr id="101" name="TextBox 100">
            <a:extLst>
              <a:ext uri="{FF2B5EF4-FFF2-40B4-BE49-F238E27FC236}">
                <a16:creationId xmlns:a16="http://schemas.microsoft.com/office/drawing/2014/main" id="{A54EF527-D7D0-40E1-9917-3597D05EAD04}"/>
              </a:ext>
            </a:extLst>
          </p:cNvPr>
          <p:cNvSpPr txBox="1"/>
          <p:nvPr/>
        </p:nvSpPr>
        <p:spPr>
          <a:xfrm>
            <a:off x="6830568" y="1816691"/>
            <a:ext cx="826960" cy="621709"/>
          </a:xfrm>
          <a:prstGeom prst="rect">
            <a:avLst/>
          </a:prstGeom>
          <a:noFill/>
        </p:spPr>
        <p:txBody>
          <a:bodyPr wrap="square" rtlCol="0">
            <a:spAutoFit/>
          </a:bodyPr>
          <a:lstStyle/>
          <a:p>
            <a:pPr algn="ctr" defTabSz="1219170">
              <a:spcBef>
                <a:spcPct val="20000"/>
              </a:spcBef>
              <a:defRPr/>
            </a:pPr>
            <a:r>
              <a:rPr lang="en-US" sz="1600" dirty="0">
                <a:solidFill>
                  <a:srgbClr val="464646"/>
                </a:solidFill>
                <a:latin typeface="Bernard MT Condensed" panose="02050806060905020404" pitchFamily="18" charset="0"/>
              </a:rPr>
              <a:t>LOREM IPSUM</a:t>
            </a:r>
            <a:endParaRPr lang="en-US" sz="1600" b="1" dirty="0">
              <a:solidFill>
                <a:srgbClr val="464646"/>
              </a:solidFill>
              <a:latin typeface="Bernard MT Condensed" panose="02050806060905020404" pitchFamily="18" charset="0"/>
            </a:endParaRPr>
          </a:p>
          <a:p>
            <a:pPr algn="ctr" defTabSz="1219170">
              <a:spcBef>
                <a:spcPct val="20000"/>
              </a:spcBef>
              <a:defRPr/>
            </a:pPr>
            <a:endParaRPr lang="en-US" sz="200" b="1" dirty="0">
              <a:solidFill>
                <a:srgbClr val="464646"/>
              </a:solidFill>
              <a:latin typeface="Candara" panose="020E0502030303020204" pitchFamily="34" charset="0"/>
            </a:endParaRPr>
          </a:p>
        </p:txBody>
      </p:sp>
      <p:sp>
        <p:nvSpPr>
          <p:cNvPr id="103" name="TextBox 102">
            <a:extLst>
              <a:ext uri="{FF2B5EF4-FFF2-40B4-BE49-F238E27FC236}">
                <a16:creationId xmlns:a16="http://schemas.microsoft.com/office/drawing/2014/main" id="{B9F8EB08-EFB8-4B7F-BFB7-ED8A618D8438}"/>
              </a:ext>
            </a:extLst>
          </p:cNvPr>
          <p:cNvSpPr txBox="1"/>
          <p:nvPr/>
        </p:nvSpPr>
        <p:spPr>
          <a:xfrm>
            <a:off x="399748" y="1677366"/>
            <a:ext cx="4460018" cy="1446550"/>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rgbClr val="464646"/>
              </a:solidFill>
            </a:endParaRPr>
          </a:p>
        </p:txBody>
      </p:sp>
      <p:sp>
        <p:nvSpPr>
          <p:cNvPr id="104" name="TextBox 103">
            <a:extLst>
              <a:ext uri="{FF2B5EF4-FFF2-40B4-BE49-F238E27FC236}">
                <a16:creationId xmlns:a16="http://schemas.microsoft.com/office/drawing/2014/main" id="{F3E911FB-B2A1-493B-83C1-D085AA599D83}"/>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102" name="Freeform 101">
            <a:extLst>
              <a:ext uri="{FF2B5EF4-FFF2-40B4-BE49-F238E27FC236}">
                <a16:creationId xmlns:a16="http://schemas.microsoft.com/office/drawing/2014/main" id="{ACFCE86F-E2A9-4320-B2F5-27538D24A75D}"/>
              </a:ext>
            </a:extLst>
          </p:cNvPr>
          <p:cNvSpPr>
            <a:spLocks noChangeAspect="1" noEditPoints="1"/>
          </p:cNvSpPr>
          <p:nvPr/>
        </p:nvSpPr>
        <p:spPr bwMode="auto">
          <a:xfrm>
            <a:off x="7015439" y="1434059"/>
            <a:ext cx="395343"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960739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1000"/>
                                        <p:tgtEl>
                                          <p:spTgt spid="10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3"/>
                                        </p:tgtEl>
                                        <p:attrNameLst>
                                          <p:attrName>style.visibility</p:attrName>
                                        </p:attrNameLst>
                                      </p:cBhvr>
                                      <p:to>
                                        <p:strVal val="visible"/>
                                      </p:to>
                                    </p:set>
                                    <p:animEffect transition="in" filter="wipe(left)">
                                      <p:cBhvr>
                                        <p:cTn id="11" dur="1000"/>
                                        <p:tgtEl>
                                          <p:spTgt spid="103"/>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1000"/>
                                        <p:tgtEl>
                                          <p:spTgt spid="47"/>
                                        </p:tgtEl>
                                      </p:cBhvr>
                                    </p:animEffect>
                                    <p:anim calcmode="lin" valueType="num">
                                      <p:cBhvr>
                                        <p:cTn id="16" dur="1000" fill="hold"/>
                                        <p:tgtEl>
                                          <p:spTgt spid="47"/>
                                        </p:tgtEl>
                                        <p:attrNameLst>
                                          <p:attrName>ppt_x</p:attrName>
                                        </p:attrNameLst>
                                      </p:cBhvr>
                                      <p:tavLst>
                                        <p:tav tm="0">
                                          <p:val>
                                            <p:strVal val="#ppt_x"/>
                                          </p:val>
                                        </p:tav>
                                        <p:tav tm="100000">
                                          <p:val>
                                            <p:strVal val="#ppt_x"/>
                                          </p:val>
                                        </p:tav>
                                      </p:tavLst>
                                    </p:anim>
                                    <p:anim calcmode="lin" valueType="num">
                                      <p:cBhvr>
                                        <p:cTn id="17" dur="1000" fill="hold"/>
                                        <p:tgtEl>
                                          <p:spTgt spid="47"/>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fade">
                                      <p:cBhvr>
                                        <p:cTn id="20" dur="1000"/>
                                        <p:tgtEl>
                                          <p:spTgt spid="102"/>
                                        </p:tgtEl>
                                      </p:cBhvr>
                                    </p:animEffect>
                                    <p:anim calcmode="lin" valueType="num">
                                      <p:cBhvr>
                                        <p:cTn id="21" dur="1000" fill="hold"/>
                                        <p:tgtEl>
                                          <p:spTgt spid="102"/>
                                        </p:tgtEl>
                                        <p:attrNameLst>
                                          <p:attrName>ppt_x</p:attrName>
                                        </p:attrNameLst>
                                      </p:cBhvr>
                                      <p:tavLst>
                                        <p:tav tm="0">
                                          <p:val>
                                            <p:strVal val="#ppt_x"/>
                                          </p:val>
                                        </p:tav>
                                        <p:tav tm="100000">
                                          <p:val>
                                            <p:strVal val="#ppt_x"/>
                                          </p:val>
                                        </p:tav>
                                      </p:tavLst>
                                    </p:anim>
                                    <p:anim calcmode="lin" valueType="num">
                                      <p:cBhvr>
                                        <p:cTn id="22" dur="1000" fill="hold"/>
                                        <p:tgtEl>
                                          <p:spTgt spid="102"/>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101"/>
                                        </p:tgtEl>
                                        <p:attrNameLst>
                                          <p:attrName>style.visibility</p:attrName>
                                        </p:attrNameLst>
                                      </p:cBhvr>
                                      <p:to>
                                        <p:strVal val="visible"/>
                                      </p:to>
                                    </p:set>
                                    <p:animEffect transition="in" filter="fade">
                                      <p:cBhvr>
                                        <p:cTn id="25" dur="1000"/>
                                        <p:tgtEl>
                                          <p:spTgt spid="101"/>
                                        </p:tgtEl>
                                      </p:cBhvr>
                                    </p:animEffect>
                                    <p:anim calcmode="lin" valueType="num">
                                      <p:cBhvr>
                                        <p:cTn id="26" dur="1000" fill="hold"/>
                                        <p:tgtEl>
                                          <p:spTgt spid="101"/>
                                        </p:tgtEl>
                                        <p:attrNameLst>
                                          <p:attrName>ppt_x</p:attrName>
                                        </p:attrNameLst>
                                      </p:cBhvr>
                                      <p:tavLst>
                                        <p:tav tm="0">
                                          <p:val>
                                            <p:strVal val="#ppt_x"/>
                                          </p:val>
                                        </p:tav>
                                        <p:tav tm="100000">
                                          <p:val>
                                            <p:strVal val="#ppt_x"/>
                                          </p:val>
                                        </p:tav>
                                      </p:tavLst>
                                    </p:anim>
                                    <p:anim calcmode="lin" valueType="num">
                                      <p:cBhvr>
                                        <p:cTn id="27" dur="1000" fill="hold"/>
                                        <p:tgtEl>
                                          <p:spTgt spid="101"/>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94"/>
                                        </p:tgtEl>
                                        <p:attrNameLst>
                                          <p:attrName>style.visibility</p:attrName>
                                        </p:attrNameLst>
                                      </p:cBhvr>
                                      <p:to>
                                        <p:strVal val="visible"/>
                                      </p:to>
                                    </p:set>
                                    <p:animEffect transition="in" filter="fade">
                                      <p:cBhvr>
                                        <p:cTn id="30" dur="1000"/>
                                        <p:tgtEl>
                                          <p:spTgt spid="94"/>
                                        </p:tgtEl>
                                      </p:cBhvr>
                                    </p:animEffect>
                                    <p:anim calcmode="lin" valueType="num">
                                      <p:cBhvr>
                                        <p:cTn id="31" dur="1000" fill="hold"/>
                                        <p:tgtEl>
                                          <p:spTgt spid="94"/>
                                        </p:tgtEl>
                                        <p:attrNameLst>
                                          <p:attrName>ppt_x</p:attrName>
                                        </p:attrNameLst>
                                      </p:cBhvr>
                                      <p:tavLst>
                                        <p:tav tm="0">
                                          <p:val>
                                            <p:strVal val="#ppt_x"/>
                                          </p:val>
                                        </p:tav>
                                        <p:tav tm="100000">
                                          <p:val>
                                            <p:strVal val="#ppt_x"/>
                                          </p:val>
                                        </p:tav>
                                      </p:tavLst>
                                    </p:anim>
                                    <p:anim calcmode="lin" valueType="num">
                                      <p:cBhvr>
                                        <p:cTn id="32" dur="1000" fill="hold"/>
                                        <p:tgtEl>
                                          <p:spTgt spid="9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31" presetClass="entr" presetSubtype="0" fill="hold" nodeType="afterEffect">
                                  <p:stCondLst>
                                    <p:cond delay="0"/>
                                  </p:stCondLst>
                                  <p:childTnLst>
                                    <p:set>
                                      <p:cBhvr>
                                        <p:cTn id="41" dur="1" fill="hold">
                                          <p:stCondLst>
                                            <p:cond delay="0"/>
                                          </p:stCondLst>
                                        </p:cTn>
                                        <p:tgtEl>
                                          <p:spTgt spid="49"/>
                                        </p:tgtEl>
                                        <p:attrNameLst>
                                          <p:attrName>style.visibility</p:attrName>
                                        </p:attrNameLst>
                                      </p:cBhvr>
                                      <p:to>
                                        <p:strVal val="visible"/>
                                      </p:to>
                                    </p:set>
                                    <p:anim calcmode="lin" valueType="num">
                                      <p:cBhvr>
                                        <p:cTn id="42" dur="1000" fill="hold"/>
                                        <p:tgtEl>
                                          <p:spTgt spid="49"/>
                                        </p:tgtEl>
                                        <p:attrNameLst>
                                          <p:attrName>ppt_w</p:attrName>
                                        </p:attrNameLst>
                                      </p:cBhvr>
                                      <p:tavLst>
                                        <p:tav tm="0">
                                          <p:val>
                                            <p:fltVal val="0"/>
                                          </p:val>
                                        </p:tav>
                                        <p:tav tm="100000">
                                          <p:val>
                                            <p:strVal val="#ppt_w"/>
                                          </p:val>
                                        </p:tav>
                                      </p:tavLst>
                                    </p:anim>
                                    <p:anim calcmode="lin" valueType="num">
                                      <p:cBhvr>
                                        <p:cTn id="43" dur="1000" fill="hold"/>
                                        <p:tgtEl>
                                          <p:spTgt spid="49"/>
                                        </p:tgtEl>
                                        <p:attrNameLst>
                                          <p:attrName>ppt_h</p:attrName>
                                        </p:attrNameLst>
                                      </p:cBhvr>
                                      <p:tavLst>
                                        <p:tav tm="0">
                                          <p:val>
                                            <p:fltVal val="0"/>
                                          </p:val>
                                        </p:tav>
                                        <p:tav tm="100000">
                                          <p:val>
                                            <p:strVal val="#ppt_h"/>
                                          </p:val>
                                        </p:tav>
                                      </p:tavLst>
                                    </p:anim>
                                    <p:anim calcmode="lin" valueType="num">
                                      <p:cBhvr>
                                        <p:cTn id="44" dur="1000" fill="hold"/>
                                        <p:tgtEl>
                                          <p:spTgt spid="49"/>
                                        </p:tgtEl>
                                        <p:attrNameLst>
                                          <p:attrName>style.rotation</p:attrName>
                                        </p:attrNameLst>
                                      </p:cBhvr>
                                      <p:tavLst>
                                        <p:tav tm="0">
                                          <p:val>
                                            <p:fltVal val="90"/>
                                          </p:val>
                                        </p:tav>
                                        <p:tav tm="100000">
                                          <p:val>
                                            <p:fltVal val="0"/>
                                          </p:val>
                                        </p:tav>
                                      </p:tavLst>
                                    </p:anim>
                                    <p:animEffect transition="in" filter="fade">
                                      <p:cBhvr>
                                        <p:cTn id="45" dur="1000"/>
                                        <p:tgtEl>
                                          <p:spTgt spid="49"/>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95"/>
                                        </p:tgtEl>
                                        <p:attrNameLst>
                                          <p:attrName>style.visibility</p:attrName>
                                        </p:attrNameLst>
                                      </p:cBhvr>
                                      <p:to>
                                        <p:strVal val="visible"/>
                                      </p:to>
                                    </p:set>
                                    <p:anim calcmode="lin" valueType="num">
                                      <p:cBhvr>
                                        <p:cTn id="48" dur="1000" fill="hold"/>
                                        <p:tgtEl>
                                          <p:spTgt spid="95"/>
                                        </p:tgtEl>
                                        <p:attrNameLst>
                                          <p:attrName>ppt_w</p:attrName>
                                        </p:attrNameLst>
                                      </p:cBhvr>
                                      <p:tavLst>
                                        <p:tav tm="0">
                                          <p:val>
                                            <p:fltVal val="0"/>
                                          </p:val>
                                        </p:tav>
                                        <p:tav tm="100000">
                                          <p:val>
                                            <p:strVal val="#ppt_w"/>
                                          </p:val>
                                        </p:tav>
                                      </p:tavLst>
                                    </p:anim>
                                    <p:anim calcmode="lin" valueType="num">
                                      <p:cBhvr>
                                        <p:cTn id="49" dur="1000" fill="hold"/>
                                        <p:tgtEl>
                                          <p:spTgt spid="95"/>
                                        </p:tgtEl>
                                        <p:attrNameLst>
                                          <p:attrName>ppt_h</p:attrName>
                                        </p:attrNameLst>
                                      </p:cBhvr>
                                      <p:tavLst>
                                        <p:tav tm="0">
                                          <p:val>
                                            <p:fltVal val="0"/>
                                          </p:val>
                                        </p:tav>
                                        <p:tav tm="100000">
                                          <p:val>
                                            <p:strVal val="#ppt_h"/>
                                          </p:val>
                                        </p:tav>
                                      </p:tavLst>
                                    </p:anim>
                                    <p:anim calcmode="lin" valueType="num">
                                      <p:cBhvr>
                                        <p:cTn id="50" dur="1000" fill="hold"/>
                                        <p:tgtEl>
                                          <p:spTgt spid="95"/>
                                        </p:tgtEl>
                                        <p:attrNameLst>
                                          <p:attrName>style.rotation</p:attrName>
                                        </p:attrNameLst>
                                      </p:cBhvr>
                                      <p:tavLst>
                                        <p:tav tm="0">
                                          <p:val>
                                            <p:fltVal val="90"/>
                                          </p:val>
                                        </p:tav>
                                        <p:tav tm="100000">
                                          <p:val>
                                            <p:fltVal val="0"/>
                                          </p:val>
                                        </p:tav>
                                      </p:tavLst>
                                    </p:anim>
                                    <p:animEffect transition="in" filter="fade">
                                      <p:cBhvr>
                                        <p:cTn id="51" dur="1000"/>
                                        <p:tgtEl>
                                          <p:spTgt spid="95"/>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89"/>
                                        </p:tgtEl>
                                        <p:attrNameLst>
                                          <p:attrName>style.visibility</p:attrName>
                                        </p:attrNameLst>
                                      </p:cBhvr>
                                      <p:to>
                                        <p:strVal val="visible"/>
                                      </p:to>
                                    </p:set>
                                    <p:animEffect transition="in" filter="fade">
                                      <p:cBhvr>
                                        <p:cTn id="55" dur="1000"/>
                                        <p:tgtEl>
                                          <p:spTgt spid="89"/>
                                        </p:tgtEl>
                                      </p:cBhvr>
                                    </p:animEffect>
                                    <p:anim calcmode="lin" valueType="num">
                                      <p:cBhvr>
                                        <p:cTn id="56" dur="1000" fill="hold"/>
                                        <p:tgtEl>
                                          <p:spTgt spid="89"/>
                                        </p:tgtEl>
                                        <p:attrNameLst>
                                          <p:attrName>ppt_x</p:attrName>
                                        </p:attrNameLst>
                                      </p:cBhvr>
                                      <p:tavLst>
                                        <p:tav tm="0">
                                          <p:val>
                                            <p:strVal val="#ppt_x"/>
                                          </p:val>
                                        </p:tav>
                                        <p:tav tm="100000">
                                          <p:val>
                                            <p:strVal val="#ppt_x"/>
                                          </p:val>
                                        </p:tav>
                                      </p:tavLst>
                                    </p:anim>
                                    <p:anim calcmode="lin" valueType="num">
                                      <p:cBhvr>
                                        <p:cTn id="57" dur="1000" fill="hold"/>
                                        <p:tgtEl>
                                          <p:spTgt spid="89"/>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1000"/>
                                        <p:tgtEl>
                                          <p:spTgt spid="33"/>
                                        </p:tgtEl>
                                      </p:cBhvr>
                                    </p:animEffect>
                                    <p:anim calcmode="lin" valueType="num">
                                      <p:cBhvr>
                                        <p:cTn id="62" dur="1000" fill="hold"/>
                                        <p:tgtEl>
                                          <p:spTgt spid="33"/>
                                        </p:tgtEl>
                                        <p:attrNameLst>
                                          <p:attrName>ppt_x</p:attrName>
                                        </p:attrNameLst>
                                      </p:cBhvr>
                                      <p:tavLst>
                                        <p:tav tm="0">
                                          <p:val>
                                            <p:strVal val="#ppt_x"/>
                                          </p:val>
                                        </p:tav>
                                        <p:tav tm="100000">
                                          <p:val>
                                            <p:strVal val="#ppt_x"/>
                                          </p:val>
                                        </p:tav>
                                      </p:tavLst>
                                    </p:anim>
                                    <p:anim calcmode="lin" valueType="num">
                                      <p:cBhvr>
                                        <p:cTn id="63" dur="10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31" presetClass="entr" presetSubtype="0" fill="hold" nodeType="after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p:cTn id="67" dur="1000" fill="hold"/>
                                        <p:tgtEl>
                                          <p:spTgt spid="57"/>
                                        </p:tgtEl>
                                        <p:attrNameLst>
                                          <p:attrName>ppt_w</p:attrName>
                                        </p:attrNameLst>
                                      </p:cBhvr>
                                      <p:tavLst>
                                        <p:tav tm="0">
                                          <p:val>
                                            <p:fltVal val="0"/>
                                          </p:val>
                                        </p:tav>
                                        <p:tav tm="100000">
                                          <p:val>
                                            <p:strVal val="#ppt_w"/>
                                          </p:val>
                                        </p:tav>
                                      </p:tavLst>
                                    </p:anim>
                                    <p:anim calcmode="lin" valueType="num">
                                      <p:cBhvr>
                                        <p:cTn id="68" dur="1000" fill="hold"/>
                                        <p:tgtEl>
                                          <p:spTgt spid="57"/>
                                        </p:tgtEl>
                                        <p:attrNameLst>
                                          <p:attrName>ppt_h</p:attrName>
                                        </p:attrNameLst>
                                      </p:cBhvr>
                                      <p:tavLst>
                                        <p:tav tm="0">
                                          <p:val>
                                            <p:fltVal val="0"/>
                                          </p:val>
                                        </p:tav>
                                        <p:tav tm="100000">
                                          <p:val>
                                            <p:strVal val="#ppt_h"/>
                                          </p:val>
                                        </p:tav>
                                      </p:tavLst>
                                    </p:anim>
                                    <p:anim calcmode="lin" valueType="num">
                                      <p:cBhvr>
                                        <p:cTn id="69" dur="1000" fill="hold"/>
                                        <p:tgtEl>
                                          <p:spTgt spid="57"/>
                                        </p:tgtEl>
                                        <p:attrNameLst>
                                          <p:attrName>style.rotation</p:attrName>
                                        </p:attrNameLst>
                                      </p:cBhvr>
                                      <p:tavLst>
                                        <p:tav tm="0">
                                          <p:val>
                                            <p:fltVal val="90"/>
                                          </p:val>
                                        </p:tav>
                                        <p:tav tm="100000">
                                          <p:val>
                                            <p:fltVal val="0"/>
                                          </p:val>
                                        </p:tav>
                                      </p:tavLst>
                                    </p:anim>
                                    <p:animEffect transition="in" filter="fade">
                                      <p:cBhvr>
                                        <p:cTn id="70" dur="1000"/>
                                        <p:tgtEl>
                                          <p:spTgt spid="57"/>
                                        </p:tgtEl>
                                      </p:cBhvr>
                                    </p:animEffect>
                                  </p:childTnLst>
                                </p:cTn>
                              </p:par>
                              <p:par>
                                <p:cTn id="71" presetID="31" presetClass="entr" presetSubtype="0" fill="hold" grpId="0" nodeType="withEffect">
                                  <p:stCondLst>
                                    <p:cond delay="0"/>
                                  </p:stCondLst>
                                  <p:childTnLst>
                                    <p:set>
                                      <p:cBhvr>
                                        <p:cTn id="72" dur="1" fill="hold">
                                          <p:stCondLst>
                                            <p:cond delay="0"/>
                                          </p:stCondLst>
                                        </p:cTn>
                                        <p:tgtEl>
                                          <p:spTgt spid="96"/>
                                        </p:tgtEl>
                                        <p:attrNameLst>
                                          <p:attrName>style.visibility</p:attrName>
                                        </p:attrNameLst>
                                      </p:cBhvr>
                                      <p:to>
                                        <p:strVal val="visible"/>
                                      </p:to>
                                    </p:set>
                                    <p:anim calcmode="lin" valueType="num">
                                      <p:cBhvr>
                                        <p:cTn id="73" dur="1000" fill="hold"/>
                                        <p:tgtEl>
                                          <p:spTgt spid="96"/>
                                        </p:tgtEl>
                                        <p:attrNameLst>
                                          <p:attrName>ppt_w</p:attrName>
                                        </p:attrNameLst>
                                      </p:cBhvr>
                                      <p:tavLst>
                                        <p:tav tm="0">
                                          <p:val>
                                            <p:fltVal val="0"/>
                                          </p:val>
                                        </p:tav>
                                        <p:tav tm="100000">
                                          <p:val>
                                            <p:strVal val="#ppt_w"/>
                                          </p:val>
                                        </p:tav>
                                      </p:tavLst>
                                    </p:anim>
                                    <p:anim calcmode="lin" valueType="num">
                                      <p:cBhvr>
                                        <p:cTn id="74" dur="1000" fill="hold"/>
                                        <p:tgtEl>
                                          <p:spTgt spid="96"/>
                                        </p:tgtEl>
                                        <p:attrNameLst>
                                          <p:attrName>ppt_h</p:attrName>
                                        </p:attrNameLst>
                                      </p:cBhvr>
                                      <p:tavLst>
                                        <p:tav tm="0">
                                          <p:val>
                                            <p:fltVal val="0"/>
                                          </p:val>
                                        </p:tav>
                                        <p:tav tm="100000">
                                          <p:val>
                                            <p:strVal val="#ppt_h"/>
                                          </p:val>
                                        </p:tav>
                                      </p:tavLst>
                                    </p:anim>
                                    <p:anim calcmode="lin" valueType="num">
                                      <p:cBhvr>
                                        <p:cTn id="75" dur="1000" fill="hold"/>
                                        <p:tgtEl>
                                          <p:spTgt spid="96"/>
                                        </p:tgtEl>
                                        <p:attrNameLst>
                                          <p:attrName>style.rotation</p:attrName>
                                        </p:attrNameLst>
                                      </p:cBhvr>
                                      <p:tavLst>
                                        <p:tav tm="0">
                                          <p:val>
                                            <p:fltVal val="90"/>
                                          </p:val>
                                        </p:tav>
                                        <p:tav tm="100000">
                                          <p:val>
                                            <p:fltVal val="0"/>
                                          </p:val>
                                        </p:tav>
                                      </p:tavLst>
                                    </p:anim>
                                    <p:animEffect transition="in" filter="fade">
                                      <p:cBhvr>
                                        <p:cTn id="76" dur="1000"/>
                                        <p:tgtEl>
                                          <p:spTgt spid="96"/>
                                        </p:tgtEl>
                                      </p:cBhvr>
                                    </p:animEffect>
                                  </p:childTnLst>
                                </p:cTn>
                              </p:par>
                            </p:childTnLst>
                          </p:cTn>
                        </p:par>
                        <p:par>
                          <p:cTn id="77" fill="hold">
                            <p:stCondLst>
                              <p:cond delay="8000"/>
                            </p:stCondLst>
                            <p:childTnLst>
                              <p:par>
                                <p:cTn id="78" presetID="42" presetClass="entr" presetSubtype="0" fill="hold" grpId="0" nodeType="afterEffect">
                                  <p:stCondLst>
                                    <p:cond delay="0"/>
                                  </p:stCondLst>
                                  <p:childTnLst>
                                    <p:set>
                                      <p:cBhvr>
                                        <p:cTn id="79" dur="1" fill="hold">
                                          <p:stCondLst>
                                            <p:cond delay="0"/>
                                          </p:stCondLst>
                                        </p:cTn>
                                        <p:tgtEl>
                                          <p:spTgt spid="90"/>
                                        </p:tgtEl>
                                        <p:attrNameLst>
                                          <p:attrName>style.visibility</p:attrName>
                                        </p:attrNameLst>
                                      </p:cBhvr>
                                      <p:to>
                                        <p:strVal val="visible"/>
                                      </p:to>
                                    </p:set>
                                    <p:animEffect transition="in" filter="fade">
                                      <p:cBhvr>
                                        <p:cTn id="80" dur="1000"/>
                                        <p:tgtEl>
                                          <p:spTgt spid="90"/>
                                        </p:tgtEl>
                                      </p:cBhvr>
                                    </p:animEffect>
                                    <p:anim calcmode="lin" valueType="num">
                                      <p:cBhvr>
                                        <p:cTn id="81" dur="1000" fill="hold"/>
                                        <p:tgtEl>
                                          <p:spTgt spid="90"/>
                                        </p:tgtEl>
                                        <p:attrNameLst>
                                          <p:attrName>ppt_x</p:attrName>
                                        </p:attrNameLst>
                                      </p:cBhvr>
                                      <p:tavLst>
                                        <p:tav tm="0">
                                          <p:val>
                                            <p:strVal val="#ppt_x"/>
                                          </p:val>
                                        </p:tav>
                                        <p:tav tm="100000">
                                          <p:val>
                                            <p:strVal val="#ppt_x"/>
                                          </p:val>
                                        </p:tav>
                                      </p:tavLst>
                                    </p:anim>
                                    <p:anim calcmode="lin" valueType="num">
                                      <p:cBhvr>
                                        <p:cTn id="82" dur="1000" fill="hold"/>
                                        <p:tgtEl>
                                          <p:spTgt spid="90"/>
                                        </p:tgtEl>
                                        <p:attrNameLst>
                                          <p:attrName>ppt_y</p:attrName>
                                        </p:attrNameLst>
                                      </p:cBhvr>
                                      <p:tavLst>
                                        <p:tav tm="0">
                                          <p:val>
                                            <p:strVal val="#ppt_y+.1"/>
                                          </p:val>
                                        </p:tav>
                                        <p:tav tm="100000">
                                          <p:val>
                                            <p:strVal val="#ppt_y"/>
                                          </p:val>
                                        </p:tav>
                                      </p:tavLst>
                                    </p:anim>
                                  </p:childTnLst>
                                </p:cTn>
                              </p:par>
                            </p:childTnLst>
                          </p:cTn>
                        </p:par>
                        <p:par>
                          <p:cTn id="83" fill="hold">
                            <p:stCondLst>
                              <p:cond delay="9000"/>
                            </p:stCondLst>
                            <p:childTnLst>
                              <p:par>
                                <p:cTn id="84" presetID="42" presetClass="entr" presetSubtype="0" fill="hold" grpId="0" nodeType="afterEffect">
                                  <p:stCondLst>
                                    <p:cond delay="0"/>
                                  </p:stCondLst>
                                  <p:childTnLst>
                                    <p:set>
                                      <p:cBhvr>
                                        <p:cTn id="85" dur="1" fill="hold">
                                          <p:stCondLst>
                                            <p:cond delay="0"/>
                                          </p:stCondLst>
                                        </p:cTn>
                                        <p:tgtEl>
                                          <p:spTgt spid="35"/>
                                        </p:tgtEl>
                                        <p:attrNameLst>
                                          <p:attrName>style.visibility</p:attrName>
                                        </p:attrNameLst>
                                      </p:cBhvr>
                                      <p:to>
                                        <p:strVal val="visible"/>
                                      </p:to>
                                    </p:set>
                                    <p:animEffect transition="in" filter="fade">
                                      <p:cBhvr>
                                        <p:cTn id="86" dur="1000"/>
                                        <p:tgtEl>
                                          <p:spTgt spid="35"/>
                                        </p:tgtEl>
                                      </p:cBhvr>
                                    </p:animEffect>
                                    <p:anim calcmode="lin" valueType="num">
                                      <p:cBhvr>
                                        <p:cTn id="87" dur="1000" fill="hold"/>
                                        <p:tgtEl>
                                          <p:spTgt spid="35"/>
                                        </p:tgtEl>
                                        <p:attrNameLst>
                                          <p:attrName>ppt_x</p:attrName>
                                        </p:attrNameLst>
                                      </p:cBhvr>
                                      <p:tavLst>
                                        <p:tav tm="0">
                                          <p:val>
                                            <p:strVal val="#ppt_x"/>
                                          </p:val>
                                        </p:tav>
                                        <p:tav tm="100000">
                                          <p:val>
                                            <p:strVal val="#ppt_x"/>
                                          </p:val>
                                        </p:tav>
                                      </p:tavLst>
                                    </p:anim>
                                    <p:anim calcmode="lin" valueType="num">
                                      <p:cBhvr>
                                        <p:cTn id="88" dur="1000" fill="hold"/>
                                        <p:tgtEl>
                                          <p:spTgt spid="35"/>
                                        </p:tgtEl>
                                        <p:attrNameLst>
                                          <p:attrName>ppt_y</p:attrName>
                                        </p:attrNameLst>
                                      </p:cBhvr>
                                      <p:tavLst>
                                        <p:tav tm="0">
                                          <p:val>
                                            <p:strVal val="#ppt_y+.1"/>
                                          </p:val>
                                        </p:tav>
                                        <p:tav tm="100000">
                                          <p:val>
                                            <p:strVal val="#ppt_y"/>
                                          </p:val>
                                        </p:tav>
                                      </p:tavLst>
                                    </p:anim>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65"/>
                                        </p:tgtEl>
                                        <p:attrNameLst>
                                          <p:attrName>style.visibility</p:attrName>
                                        </p:attrNameLst>
                                      </p:cBhvr>
                                      <p:to>
                                        <p:strVal val="visible"/>
                                      </p:to>
                                    </p:set>
                                    <p:anim calcmode="lin" valueType="num">
                                      <p:cBhvr>
                                        <p:cTn id="92" dur="1000" fill="hold"/>
                                        <p:tgtEl>
                                          <p:spTgt spid="65"/>
                                        </p:tgtEl>
                                        <p:attrNameLst>
                                          <p:attrName>ppt_w</p:attrName>
                                        </p:attrNameLst>
                                      </p:cBhvr>
                                      <p:tavLst>
                                        <p:tav tm="0">
                                          <p:val>
                                            <p:fltVal val="0"/>
                                          </p:val>
                                        </p:tav>
                                        <p:tav tm="100000">
                                          <p:val>
                                            <p:strVal val="#ppt_w"/>
                                          </p:val>
                                        </p:tav>
                                      </p:tavLst>
                                    </p:anim>
                                    <p:anim calcmode="lin" valueType="num">
                                      <p:cBhvr>
                                        <p:cTn id="93" dur="1000" fill="hold"/>
                                        <p:tgtEl>
                                          <p:spTgt spid="65"/>
                                        </p:tgtEl>
                                        <p:attrNameLst>
                                          <p:attrName>ppt_h</p:attrName>
                                        </p:attrNameLst>
                                      </p:cBhvr>
                                      <p:tavLst>
                                        <p:tav tm="0">
                                          <p:val>
                                            <p:fltVal val="0"/>
                                          </p:val>
                                        </p:tav>
                                        <p:tav tm="100000">
                                          <p:val>
                                            <p:strVal val="#ppt_h"/>
                                          </p:val>
                                        </p:tav>
                                      </p:tavLst>
                                    </p:anim>
                                    <p:anim calcmode="lin" valueType="num">
                                      <p:cBhvr>
                                        <p:cTn id="94" dur="1000" fill="hold"/>
                                        <p:tgtEl>
                                          <p:spTgt spid="65"/>
                                        </p:tgtEl>
                                        <p:attrNameLst>
                                          <p:attrName>style.rotation</p:attrName>
                                        </p:attrNameLst>
                                      </p:cBhvr>
                                      <p:tavLst>
                                        <p:tav tm="0">
                                          <p:val>
                                            <p:fltVal val="90"/>
                                          </p:val>
                                        </p:tav>
                                        <p:tav tm="100000">
                                          <p:val>
                                            <p:fltVal val="0"/>
                                          </p:val>
                                        </p:tav>
                                      </p:tavLst>
                                    </p:anim>
                                    <p:animEffect transition="in" filter="fade">
                                      <p:cBhvr>
                                        <p:cTn id="95" dur="1000"/>
                                        <p:tgtEl>
                                          <p:spTgt spid="65"/>
                                        </p:tgtEl>
                                      </p:cBhvr>
                                    </p:animEffect>
                                  </p:childTnLst>
                                </p:cTn>
                              </p:par>
                              <p:par>
                                <p:cTn id="96" presetID="31" presetClass="entr" presetSubtype="0" fill="hold" grpId="0" nodeType="withEffect">
                                  <p:stCondLst>
                                    <p:cond delay="0"/>
                                  </p:stCondLst>
                                  <p:childTnLst>
                                    <p:set>
                                      <p:cBhvr>
                                        <p:cTn id="97" dur="1" fill="hold">
                                          <p:stCondLst>
                                            <p:cond delay="0"/>
                                          </p:stCondLst>
                                        </p:cTn>
                                        <p:tgtEl>
                                          <p:spTgt spid="97"/>
                                        </p:tgtEl>
                                        <p:attrNameLst>
                                          <p:attrName>style.visibility</p:attrName>
                                        </p:attrNameLst>
                                      </p:cBhvr>
                                      <p:to>
                                        <p:strVal val="visible"/>
                                      </p:to>
                                    </p:set>
                                    <p:anim calcmode="lin" valueType="num">
                                      <p:cBhvr>
                                        <p:cTn id="98" dur="1000" fill="hold"/>
                                        <p:tgtEl>
                                          <p:spTgt spid="97"/>
                                        </p:tgtEl>
                                        <p:attrNameLst>
                                          <p:attrName>ppt_w</p:attrName>
                                        </p:attrNameLst>
                                      </p:cBhvr>
                                      <p:tavLst>
                                        <p:tav tm="0">
                                          <p:val>
                                            <p:fltVal val="0"/>
                                          </p:val>
                                        </p:tav>
                                        <p:tav tm="100000">
                                          <p:val>
                                            <p:strVal val="#ppt_w"/>
                                          </p:val>
                                        </p:tav>
                                      </p:tavLst>
                                    </p:anim>
                                    <p:anim calcmode="lin" valueType="num">
                                      <p:cBhvr>
                                        <p:cTn id="99" dur="1000" fill="hold"/>
                                        <p:tgtEl>
                                          <p:spTgt spid="97"/>
                                        </p:tgtEl>
                                        <p:attrNameLst>
                                          <p:attrName>ppt_h</p:attrName>
                                        </p:attrNameLst>
                                      </p:cBhvr>
                                      <p:tavLst>
                                        <p:tav tm="0">
                                          <p:val>
                                            <p:fltVal val="0"/>
                                          </p:val>
                                        </p:tav>
                                        <p:tav tm="100000">
                                          <p:val>
                                            <p:strVal val="#ppt_h"/>
                                          </p:val>
                                        </p:tav>
                                      </p:tavLst>
                                    </p:anim>
                                    <p:anim calcmode="lin" valueType="num">
                                      <p:cBhvr>
                                        <p:cTn id="100" dur="1000" fill="hold"/>
                                        <p:tgtEl>
                                          <p:spTgt spid="97"/>
                                        </p:tgtEl>
                                        <p:attrNameLst>
                                          <p:attrName>style.rotation</p:attrName>
                                        </p:attrNameLst>
                                      </p:cBhvr>
                                      <p:tavLst>
                                        <p:tav tm="0">
                                          <p:val>
                                            <p:fltVal val="90"/>
                                          </p:val>
                                        </p:tav>
                                        <p:tav tm="100000">
                                          <p:val>
                                            <p:fltVal val="0"/>
                                          </p:val>
                                        </p:tav>
                                      </p:tavLst>
                                    </p:anim>
                                    <p:animEffect transition="in" filter="fade">
                                      <p:cBhvr>
                                        <p:cTn id="101" dur="1000"/>
                                        <p:tgtEl>
                                          <p:spTgt spid="97"/>
                                        </p:tgtEl>
                                      </p:cBhvr>
                                    </p:animEffect>
                                  </p:childTnLst>
                                </p:cTn>
                              </p:par>
                            </p:childTnLst>
                          </p:cTn>
                        </p:par>
                        <p:par>
                          <p:cTn id="102" fill="hold">
                            <p:stCondLst>
                              <p:cond delay="11000"/>
                            </p:stCondLst>
                            <p:childTnLst>
                              <p:par>
                                <p:cTn id="103" presetID="42" presetClass="entr" presetSubtype="0" fill="hold" grpId="0" nodeType="afterEffect">
                                  <p:stCondLst>
                                    <p:cond delay="0"/>
                                  </p:stCondLst>
                                  <p:childTnLst>
                                    <p:set>
                                      <p:cBhvr>
                                        <p:cTn id="104" dur="1" fill="hold">
                                          <p:stCondLst>
                                            <p:cond delay="0"/>
                                          </p:stCondLst>
                                        </p:cTn>
                                        <p:tgtEl>
                                          <p:spTgt spid="91"/>
                                        </p:tgtEl>
                                        <p:attrNameLst>
                                          <p:attrName>style.visibility</p:attrName>
                                        </p:attrNameLst>
                                      </p:cBhvr>
                                      <p:to>
                                        <p:strVal val="visible"/>
                                      </p:to>
                                    </p:set>
                                    <p:animEffect transition="in" filter="fade">
                                      <p:cBhvr>
                                        <p:cTn id="105" dur="1000"/>
                                        <p:tgtEl>
                                          <p:spTgt spid="91"/>
                                        </p:tgtEl>
                                      </p:cBhvr>
                                    </p:animEffect>
                                    <p:anim calcmode="lin" valueType="num">
                                      <p:cBhvr>
                                        <p:cTn id="106" dur="1000" fill="hold"/>
                                        <p:tgtEl>
                                          <p:spTgt spid="91"/>
                                        </p:tgtEl>
                                        <p:attrNameLst>
                                          <p:attrName>ppt_x</p:attrName>
                                        </p:attrNameLst>
                                      </p:cBhvr>
                                      <p:tavLst>
                                        <p:tav tm="0">
                                          <p:val>
                                            <p:strVal val="#ppt_x"/>
                                          </p:val>
                                        </p:tav>
                                        <p:tav tm="100000">
                                          <p:val>
                                            <p:strVal val="#ppt_x"/>
                                          </p:val>
                                        </p:tav>
                                      </p:tavLst>
                                    </p:anim>
                                    <p:anim calcmode="lin" valueType="num">
                                      <p:cBhvr>
                                        <p:cTn id="107" dur="1000" fill="hold"/>
                                        <p:tgtEl>
                                          <p:spTgt spid="91"/>
                                        </p:tgtEl>
                                        <p:attrNameLst>
                                          <p:attrName>ppt_y</p:attrName>
                                        </p:attrNameLst>
                                      </p:cBhvr>
                                      <p:tavLst>
                                        <p:tav tm="0">
                                          <p:val>
                                            <p:strVal val="#ppt_y+.1"/>
                                          </p:val>
                                        </p:tav>
                                        <p:tav tm="100000">
                                          <p:val>
                                            <p:strVal val="#ppt_y"/>
                                          </p:val>
                                        </p:tav>
                                      </p:tavLst>
                                    </p:anim>
                                  </p:childTnLst>
                                </p:cTn>
                              </p:par>
                            </p:childTnLst>
                          </p:cTn>
                        </p:par>
                        <p:par>
                          <p:cTn id="108" fill="hold">
                            <p:stCondLst>
                              <p:cond delay="12000"/>
                            </p:stCondLst>
                            <p:childTnLst>
                              <p:par>
                                <p:cTn id="109" presetID="42" presetClass="entr" presetSubtype="0" fill="hold" grpId="0" nodeType="afterEffect">
                                  <p:stCondLst>
                                    <p:cond delay="0"/>
                                  </p:stCondLst>
                                  <p:childTnLst>
                                    <p:set>
                                      <p:cBhvr>
                                        <p:cTn id="110" dur="1" fill="hold">
                                          <p:stCondLst>
                                            <p:cond delay="0"/>
                                          </p:stCondLst>
                                        </p:cTn>
                                        <p:tgtEl>
                                          <p:spTgt spid="37"/>
                                        </p:tgtEl>
                                        <p:attrNameLst>
                                          <p:attrName>style.visibility</p:attrName>
                                        </p:attrNameLst>
                                      </p:cBhvr>
                                      <p:to>
                                        <p:strVal val="visible"/>
                                      </p:to>
                                    </p:set>
                                    <p:animEffect transition="in" filter="fade">
                                      <p:cBhvr>
                                        <p:cTn id="111" dur="1000"/>
                                        <p:tgtEl>
                                          <p:spTgt spid="37"/>
                                        </p:tgtEl>
                                      </p:cBhvr>
                                    </p:animEffect>
                                    <p:anim calcmode="lin" valueType="num">
                                      <p:cBhvr>
                                        <p:cTn id="112" dur="1000" fill="hold"/>
                                        <p:tgtEl>
                                          <p:spTgt spid="37"/>
                                        </p:tgtEl>
                                        <p:attrNameLst>
                                          <p:attrName>ppt_x</p:attrName>
                                        </p:attrNameLst>
                                      </p:cBhvr>
                                      <p:tavLst>
                                        <p:tav tm="0">
                                          <p:val>
                                            <p:strVal val="#ppt_x"/>
                                          </p:val>
                                        </p:tav>
                                        <p:tav tm="100000">
                                          <p:val>
                                            <p:strVal val="#ppt_x"/>
                                          </p:val>
                                        </p:tav>
                                      </p:tavLst>
                                    </p:anim>
                                    <p:anim calcmode="lin" valueType="num">
                                      <p:cBhvr>
                                        <p:cTn id="113" dur="1000" fill="hold"/>
                                        <p:tgtEl>
                                          <p:spTgt spid="37"/>
                                        </p:tgtEl>
                                        <p:attrNameLst>
                                          <p:attrName>ppt_y</p:attrName>
                                        </p:attrNameLst>
                                      </p:cBhvr>
                                      <p:tavLst>
                                        <p:tav tm="0">
                                          <p:val>
                                            <p:strVal val="#ppt_y+.1"/>
                                          </p:val>
                                        </p:tav>
                                        <p:tav tm="100000">
                                          <p:val>
                                            <p:strVal val="#ppt_y"/>
                                          </p:val>
                                        </p:tav>
                                      </p:tavLst>
                                    </p:anim>
                                  </p:childTnLst>
                                </p:cTn>
                              </p:par>
                            </p:childTnLst>
                          </p:cTn>
                        </p:par>
                        <p:par>
                          <p:cTn id="114" fill="hold">
                            <p:stCondLst>
                              <p:cond delay="13000"/>
                            </p:stCondLst>
                            <p:childTnLst>
                              <p:par>
                                <p:cTn id="115" presetID="31" presetClass="entr" presetSubtype="0" fill="hold" nodeType="afterEffect">
                                  <p:stCondLst>
                                    <p:cond delay="0"/>
                                  </p:stCondLst>
                                  <p:childTnLst>
                                    <p:set>
                                      <p:cBhvr>
                                        <p:cTn id="116" dur="1" fill="hold">
                                          <p:stCondLst>
                                            <p:cond delay="0"/>
                                          </p:stCondLst>
                                        </p:cTn>
                                        <p:tgtEl>
                                          <p:spTgt spid="73"/>
                                        </p:tgtEl>
                                        <p:attrNameLst>
                                          <p:attrName>style.visibility</p:attrName>
                                        </p:attrNameLst>
                                      </p:cBhvr>
                                      <p:to>
                                        <p:strVal val="visible"/>
                                      </p:to>
                                    </p:set>
                                    <p:anim calcmode="lin" valueType="num">
                                      <p:cBhvr>
                                        <p:cTn id="117" dur="1000" fill="hold"/>
                                        <p:tgtEl>
                                          <p:spTgt spid="73"/>
                                        </p:tgtEl>
                                        <p:attrNameLst>
                                          <p:attrName>ppt_w</p:attrName>
                                        </p:attrNameLst>
                                      </p:cBhvr>
                                      <p:tavLst>
                                        <p:tav tm="0">
                                          <p:val>
                                            <p:fltVal val="0"/>
                                          </p:val>
                                        </p:tav>
                                        <p:tav tm="100000">
                                          <p:val>
                                            <p:strVal val="#ppt_w"/>
                                          </p:val>
                                        </p:tav>
                                      </p:tavLst>
                                    </p:anim>
                                    <p:anim calcmode="lin" valueType="num">
                                      <p:cBhvr>
                                        <p:cTn id="118" dur="1000" fill="hold"/>
                                        <p:tgtEl>
                                          <p:spTgt spid="73"/>
                                        </p:tgtEl>
                                        <p:attrNameLst>
                                          <p:attrName>ppt_h</p:attrName>
                                        </p:attrNameLst>
                                      </p:cBhvr>
                                      <p:tavLst>
                                        <p:tav tm="0">
                                          <p:val>
                                            <p:fltVal val="0"/>
                                          </p:val>
                                        </p:tav>
                                        <p:tav tm="100000">
                                          <p:val>
                                            <p:strVal val="#ppt_h"/>
                                          </p:val>
                                        </p:tav>
                                      </p:tavLst>
                                    </p:anim>
                                    <p:anim calcmode="lin" valueType="num">
                                      <p:cBhvr>
                                        <p:cTn id="119" dur="1000" fill="hold"/>
                                        <p:tgtEl>
                                          <p:spTgt spid="73"/>
                                        </p:tgtEl>
                                        <p:attrNameLst>
                                          <p:attrName>style.rotation</p:attrName>
                                        </p:attrNameLst>
                                      </p:cBhvr>
                                      <p:tavLst>
                                        <p:tav tm="0">
                                          <p:val>
                                            <p:fltVal val="90"/>
                                          </p:val>
                                        </p:tav>
                                        <p:tav tm="100000">
                                          <p:val>
                                            <p:fltVal val="0"/>
                                          </p:val>
                                        </p:tav>
                                      </p:tavLst>
                                    </p:anim>
                                    <p:animEffect transition="in" filter="fade">
                                      <p:cBhvr>
                                        <p:cTn id="120" dur="1000"/>
                                        <p:tgtEl>
                                          <p:spTgt spid="73"/>
                                        </p:tgtEl>
                                      </p:cBhvr>
                                    </p:animEffect>
                                  </p:childTnLst>
                                </p:cTn>
                              </p:par>
                              <p:par>
                                <p:cTn id="121" presetID="31" presetClass="entr" presetSubtype="0" fill="hold" grpId="0" nodeType="withEffect">
                                  <p:stCondLst>
                                    <p:cond delay="0"/>
                                  </p:stCondLst>
                                  <p:childTnLst>
                                    <p:set>
                                      <p:cBhvr>
                                        <p:cTn id="122" dur="1" fill="hold">
                                          <p:stCondLst>
                                            <p:cond delay="0"/>
                                          </p:stCondLst>
                                        </p:cTn>
                                        <p:tgtEl>
                                          <p:spTgt spid="98"/>
                                        </p:tgtEl>
                                        <p:attrNameLst>
                                          <p:attrName>style.visibility</p:attrName>
                                        </p:attrNameLst>
                                      </p:cBhvr>
                                      <p:to>
                                        <p:strVal val="visible"/>
                                      </p:to>
                                    </p:set>
                                    <p:anim calcmode="lin" valueType="num">
                                      <p:cBhvr>
                                        <p:cTn id="123" dur="1000" fill="hold"/>
                                        <p:tgtEl>
                                          <p:spTgt spid="98"/>
                                        </p:tgtEl>
                                        <p:attrNameLst>
                                          <p:attrName>ppt_w</p:attrName>
                                        </p:attrNameLst>
                                      </p:cBhvr>
                                      <p:tavLst>
                                        <p:tav tm="0">
                                          <p:val>
                                            <p:fltVal val="0"/>
                                          </p:val>
                                        </p:tav>
                                        <p:tav tm="100000">
                                          <p:val>
                                            <p:strVal val="#ppt_w"/>
                                          </p:val>
                                        </p:tav>
                                      </p:tavLst>
                                    </p:anim>
                                    <p:anim calcmode="lin" valueType="num">
                                      <p:cBhvr>
                                        <p:cTn id="124" dur="1000" fill="hold"/>
                                        <p:tgtEl>
                                          <p:spTgt spid="98"/>
                                        </p:tgtEl>
                                        <p:attrNameLst>
                                          <p:attrName>ppt_h</p:attrName>
                                        </p:attrNameLst>
                                      </p:cBhvr>
                                      <p:tavLst>
                                        <p:tav tm="0">
                                          <p:val>
                                            <p:fltVal val="0"/>
                                          </p:val>
                                        </p:tav>
                                        <p:tav tm="100000">
                                          <p:val>
                                            <p:strVal val="#ppt_h"/>
                                          </p:val>
                                        </p:tav>
                                      </p:tavLst>
                                    </p:anim>
                                    <p:anim calcmode="lin" valueType="num">
                                      <p:cBhvr>
                                        <p:cTn id="125" dur="1000" fill="hold"/>
                                        <p:tgtEl>
                                          <p:spTgt spid="98"/>
                                        </p:tgtEl>
                                        <p:attrNameLst>
                                          <p:attrName>style.rotation</p:attrName>
                                        </p:attrNameLst>
                                      </p:cBhvr>
                                      <p:tavLst>
                                        <p:tav tm="0">
                                          <p:val>
                                            <p:fltVal val="90"/>
                                          </p:val>
                                        </p:tav>
                                        <p:tav tm="100000">
                                          <p:val>
                                            <p:fltVal val="0"/>
                                          </p:val>
                                        </p:tav>
                                      </p:tavLst>
                                    </p:anim>
                                    <p:animEffect transition="in" filter="fade">
                                      <p:cBhvr>
                                        <p:cTn id="126" dur="1000"/>
                                        <p:tgtEl>
                                          <p:spTgt spid="98"/>
                                        </p:tgtEl>
                                      </p:cBhvr>
                                    </p:animEffect>
                                  </p:childTnLst>
                                </p:cTn>
                              </p:par>
                            </p:childTnLst>
                          </p:cTn>
                        </p:par>
                        <p:par>
                          <p:cTn id="127" fill="hold">
                            <p:stCondLst>
                              <p:cond delay="14000"/>
                            </p:stCondLst>
                            <p:childTnLst>
                              <p:par>
                                <p:cTn id="128" presetID="42" presetClass="entr" presetSubtype="0" fill="hold" grpId="0" nodeType="afterEffect">
                                  <p:stCondLst>
                                    <p:cond delay="0"/>
                                  </p:stCondLst>
                                  <p:childTnLst>
                                    <p:set>
                                      <p:cBhvr>
                                        <p:cTn id="129" dur="1" fill="hold">
                                          <p:stCondLst>
                                            <p:cond delay="0"/>
                                          </p:stCondLst>
                                        </p:cTn>
                                        <p:tgtEl>
                                          <p:spTgt spid="92"/>
                                        </p:tgtEl>
                                        <p:attrNameLst>
                                          <p:attrName>style.visibility</p:attrName>
                                        </p:attrNameLst>
                                      </p:cBhvr>
                                      <p:to>
                                        <p:strVal val="visible"/>
                                      </p:to>
                                    </p:set>
                                    <p:animEffect transition="in" filter="fade">
                                      <p:cBhvr>
                                        <p:cTn id="130" dur="1000"/>
                                        <p:tgtEl>
                                          <p:spTgt spid="92"/>
                                        </p:tgtEl>
                                      </p:cBhvr>
                                    </p:animEffect>
                                    <p:anim calcmode="lin" valueType="num">
                                      <p:cBhvr>
                                        <p:cTn id="131" dur="1000" fill="hold"/>
                                        <p:tgtEl>
                                          <p:spTgt spid="92"/>
                                        </p:tgtEl>
                                        <p:attrNameLst>
                                          <p:attrName>ppt_x</p:attrName>
                                        </p:attrNameLst>
                                      </p:cBhvr>
                                      <p:tavLst>
                                        <p:tav tm="0">
                                          <p:val>
                                            <p:strVal val="#ppt_x"/>
                                          </p:val>
                                        </p:tav>
                                        <p:tav tm="100000">
                                          <p:val>
                                            <p:strVal val="#ppt_x"/>
                                          </p:val>
                                        </p:tav>
                                      </p:tavLst>
                                    </p:anim>
                                    <p:anim calcmode="lin" valueType="num">
                                      <p:cBhvr>
                                        <p:cTn id="132" dur="1000" fill="hold"/>
                                        <p:tgtEl>
                                          <p:spTgt spid="92"/>
                                        </p:tgtEl>
                                        <p:attrNameLst>
                                          <p:attrName>ppt_y</p:attrName>
                                        </p:attrNameLst>
                                      </p:cBhvr>
                                      <p:tavLst>
                                        <p:tav tm="0">
                                          <p:val>
                                            <p:strVal val="#ppt_y+.1"/>
                                          </p:val>
                                        </p:tav>
                                        <p:tav tm="100000">
                                          <p:val>
                                            <p:strVal val="#ppt_y"/>
                                          </p:val>
                                        </p:tav>
                                      </p:tavLst>
                                    </p:anim>
                                  </p:childTnLst>
                                </p:cTn>
                              </p:par>
                            </p:childTnLst>
                          </p:cTn>
                        </p:par>
                        <p:par>
                          <p:cTn id="133" fill="hold">
                            <p:stCondLst>
                              <p:cond delay="15000"/>
                            </p:stCondLst>
                            <p:childTnLst>
                              <p:par>
                                <p:cTn id="134" presetID="42" presetClass="entr" presetSubtype="0" fill="hold" grpId="0" nodeType="afterEffect">
                                  <p:stCondLst>
                                    <p:cond delay="0"/>
                                  </p:stCondLst>
                                  <p:childTnLst>
                                    <p:set>
                                      <p:cBhvr>
                                        <p:cTn id="135" dur="1" fill="hold">
                                          <p:stCondLst>
                                            <p:cond delay="0"/>
                                          </p:stCondLst>
                                        </p:cTn>
                                        <p:tgtEl>
                                          <p:spTgt spid="39"/>
                                        </p:tgtEl>
                                        <p:attrNameLst>
                                          <p:attrName>style.visibility</p:attrName>
                                        </p:attrNameLst>
                                      </p:cBhvr>
                                      <p:to>
                                        <p:strVal val="visible"/>
                                      </p:to>
                                    </p:set>
                                    <p:animEffect transition="in" filter="fade">
                                      <p:cBhvr>
                                        <p:cTn id="136" dur="1000"/>
                                        <p:tgtEl>
                                          <p:spTgt spid="39"/>
                                        </p:tgtEl>
                                      </p:cBhvr>
                                    </p:animEffect>
                                    <p:anim calcmode="lin" valueType="num">
                                      <p:cBhvr>
                                        <p:cTn id="137" dur="1000" fill="hold"/>
                                        <p:tgtEl>
                                          <p:spTgt spid="39"/>
                                        </p:tgtEl>
                                        <p:attrNameLst>
                                          <p:attrName>ppt_x</p:attrName>
                                        </p:attrNameLst>
                                      </p:cBhvr>
                                      <p:tavLst>
                                        <p:tav tm="0">
                                          <p:val>
                                            <p:strVal val="#ppt_x"/>
                                          </p:val>
                                        </p:tav>
                                        <p:tav tm="100000">
                                          <p:val>
                                            <p:strVal val="#ppt_x"/>
                                          </p:val>
                                        </p:tav>
                                      </p:tavLst>
                                    </p:anim>
                                    <p:anim calcmode="lin" valueType="num">
                                      <p:cBhvr>
                                        <p:cTn id="138" dur="1000" fill="hold"/>
                                        <p:tgtEl>
                                          <p:spTgt spid="39"/>
                                        </p:tgtEl>
                                        <p:attrNameLst>
                                          <p:attrName>ppt_y</p:attrName>
                                        </p:attrNameLst>
                                      </p:cBhvr>
                                      <p:tavLst>
                                        <p:tav tm="0">
                                          <p:val>
                                            <p:strVal val="#ppt_y+.1"/>
                                          </p:val>
                                        </p:tav>
                                        <p:tav tm="100000">
                                          <p:val>
                                            <p:strVal val="#ppt_y"/>
                                          </p:val>
                                        </p:tav>
                                      </p:tavLst>
                                    </p:anim>
                                  </p:childTnLst>
                                </p:cTn>
                              </p:par>
                            </p:childTnLst>
                          </p:cTn>
                        </p:par>
                        <p:par>
                          <p:cTn id="139" fill="hold">
                            <p:stCondLst>
                              <p:cond delay="16000"/>
                            </p:stCondLst>
                            <p:childTnLst>
                              <p:par>
                                <p:cTn id="140" presetID="31" presetClass="entr" presetSubtype="0" fill="hold" nodeType="afterEffect">
                                  <p:stCondLst>
                                    <p:cond delay="0"/>
                                  </p:stCondLst>
                                  <p:childTnLst>
                                    <p:set>
                                      <p:cBhvr>
                                        <p:cTn id="141" dur="1" fill="hold">
                                          <p:stCondLst>
                                            <p:cond delay="0"/>
                                          </p:stCondLst>
                                        </p:cTn>
                                        <p:tgtEl>
                                          <p:spTgt spid="81"/>
                                        </p:tgtEl>
                                        <p:attrNameLst>
                                          <p:attrName>style.visibility</p:attrName>
                                        </p:attrNameLst>
                                      </p:cBhvr>
                                      <p:to>
                                        <p:strVal val="visible"/>
                                      </p:to>
                                    </p:set>
                                    <p:anim calcmode="lin" valueType="num">
                                      <p:cBhvr>
                                        <p:cTn id="142" dur="1000" fill="hold"/>
                                        <p:tgtEl>
                                          <p:spTgt spid="81"/>
                                        </p:tgtEl>
                                        <p:attrNameLst>
                                          <p:attrName>ppt_w</p:attrName>
                                        </p:attrNameLst>
                                      </p:cBhvr>
                                      <p:tavLst>
                                        <p:tav tm="0">
                                          <p:val>
                                            <p:fltVal val="0"/>
                                          </p:val>
                                        </p:tav>
                                        <p:tav tm="100000">
                                          <p:val>
                                            <p:strVal val="#ppt_w"/>
                                          </p:val>
                                        </p:tav>
                                      </p:tavLst>
                                    </p:anim>
                                    <p:anim calcmode="lin" valueType="num">
                                      <p:cBhvr>
                                        <p:cTn id="143" dur="1000" fill="hold"/>
                                        <p:tgtEl>
                                          <p:spTgt spid="81"/>
                                        </p:tgtEl>
                                        <p:attrNameLst>
                                          <p:attrName>ppt_h</p:attrName>
                                        </p:attrNameLst>
                                      </p:cBhvr>
                                      <p:tavLst>
                                        <p:tav tm="0">
                                          <p:val>
                                            <p:fltVal val="0"/>
                                          </p:val>
                                        </p:tav>
                                        <p:tav tm="100000">
                                          <p:val>
                                            <p:strVal val="#ppt_h"/>
                                          </p:val>
                                        </p:tav>
                                      </p:tavLst>
                                    </p:anim>
                                    <p:anim calcmode="lin" valueType="num">
                                      <p:cBhvr>
                                        <p:cTn id="144" dur="1000" fill="hold"/>
                                        <p:tgtEl>
                                          <p:spTgt spid="81"/>
                                        </p:tgtEl>
                                        <p:attrNameLst>
                                          <p:attrName>style.rotation</p:attrName>
                                        </p:attrNameLst>
                                      </p:cBhvr>
                                      <p:tavLst>
                                        <p:tav tm="0">
                                          <p:val>
                                            <p:fltVal val="90"/>
                                          </p:val>
                                        </p:tav>
                                        <p:tav tm="100000">
                                          <p:val>
                                            <p:fltVal val="0"/>
                                          </p:val>
                                        </p:tav>
                                      </p:tavLst>
                                    </p:anim>
                                    <p:animEffect transition="in" filter="fade">
                                      <p:cBhvr>
                                        <p:cTn id="145" dur="1000"/>
                                        <p:tgtEl>
                                          <p:spTgt spid="81"/>
                                        </p:tgtEl>
                                      </p:cBhvr>
                                    </p:animEffect>
                                  </p:childTnLst>
                                </p:cTn>
                              </p:par>
                              <p:par>
                                <p:cTn id="146" presetID="31" presetClass="entr" presetSubtype="0" fill="hold" grpId="0" nodeType="withEffect">
                                  <p:stCondLst>
                                    <p:cond delay="0"/>
                                  </p:stCondLst>
                                  <p:childTnLst>
                                    <p:set>
                                      <p:cBhvr>
                                        <p:cTn id="147" dur="1" fill="hold">
                                          <p:stCondLst>
                                            <p:cond delay="0"/>
                                          </p:stCondLst>
                                        </p:cTn>
                                        <p:tgtEl>
                                          <p:spTgt spid="99"/>
                                        </p:tgtEl>
                                        <p:attrNameLst>
                                          <p:attrName>style.visibility</p:attrName>
                                        </p:attrNameLst>
                                      </p:cBhvr>
                                      <p:to>
                                        <p:strVal val="visible"/>
                                      </p:to>
                                    </p:set>
                                    <p:anim calcmode="lin" valueType="num">
                                      <p:cBhvr>
                                        <p:cTn id="148" dur="1000" fill="hold"/>
                                        <p:tgtEl>
                                          <p:spTgt spid="99"/>
                                        </p:tgtEl>
                                        <p:attrNameLst>
                                          <p:attrName>ppt_w</p:attrName>
                                        </p:attrNameLst>
                                      </p:cBhvr>
                                      <p:tavLst>
                                        <p:tav tm="0">
                                          <p:val>
                                            <p:fltVal val="0"/>
                                          </p:val>
                                        </p:tav>
                                        <p:tav tm="100000">
                                          <p:val>
                                            <p:strVal val="#ppt_w"/>
                                          </p:val>
                                        </p:tav>
                                      </p:tavLst>
                                    </p:anim>
                                    <p:anim calcmode="lin" valueType="num">
                                      <p:cBhvr>
                                        <p:cTn id="149" dur="1000" fill="hold"/>
                                        <p:tgtEl>
                                          <p:spTgt spid="99"/>
                                        </p:tgtEl>
                                        <p:attrNameLst>
                                          <p:attrName>ppt_h</p:attrName>
                                        </p:attrNameLst>
                                      </p:cBhvr>
                                      <p:tavLst>
                                        <p:tav tm="0">
                                          <p:val>
                                            <p:fltVal val="0"/>
                                          </p:val>
                                        </p:tav>
                                        <p:tav tm="100000">
                                          <p:val>
                                            <p:strVal val="#ppt_h"/>
                                          </p:val>
                                        </p:tav>
                                      </p:tavLst>
                                    </p:anim>
                                    <p:anim calcmode="lin" valueType="num">
                                      <p:cBhvr>
                                        <p:cTn id="150" dur="1000" fill="hold"/>
                                        <p:tgtEl>
                                          <p:spTgt spid="99"/>
                                        </p:tgtEl>
                                        <p:attrNameLst>
                                          <p:attrName>style.rotation</p:attrName>
                                        </p:attrNameLst>
                                      </p:cBhvr>
                                      <p:tavLst>
                                        <p:tav tm="0">
                                          <p:val>
                                            <p:fltVal val="90"/>
                                          </p:val>
                                        </p:tav>
                                        <p:tav tm="100000">
                                          <p:val>
                                            <p:fltVal val="0"/>
                                          </p:val>
                                        </p:tav>
                                      </p:tavLst>
                                    </p:anim>
                                    <p:animEffect transition="in" filter="fade">
                                      <p:cBhvr>
                                        <p:cTn id="151" dur="1000"/>
                                        <p:tgtEl>
                                          <p:spTgt spid="99"/>
                                        </p:tgtEl>
                                      </p:cBhvr>
                                    </p:animEffect>
                                  </p:childTnLst>
                                </p:cTn>
                              </p:par>
                            </p:childTnLst>
                          </p:cTn>
                        </p:par>
                        <p:par>
                          <p:cTn id="152" fill="hold">
                            <p:stCondLst>
                              <p:cond delay="17000"/>
                            </p:stCondLst>
                            <p:childTnLst>
                              <p:par>
                                <p:cTn id="153" presetID="42" presetClass="entr" presetSubtype="0" fill="hold" grpId="0" nodeType="afterEffect">
                                  <p:stCondLst>
                                    <p:cond delay="0"/>
                                  </p:stCondLst>
                                  <p:childTnLst>
                                    <p:set>
                                      <p:cBhvr>
                                        <p:cTn id="154" dur="1" fill="hold">
                                          <p:stCondLst>
                                            <p:cond delay="0"/>
                                          </p:stCondLst>
                                        </p:cTn>
                                        <p:tgtEl>
                                          <p:spTgt spid="93"/>
                                        </p:tgtEl>
                                        <p:attrNameLst>
                                          <p:attrName>style.visibility</p:attrName>
                                        </p:attrNameLst>
                                      </p:cBhvr>
                                      <p:to>
                                        <p:strVal val="visible"/>
                                      </p:to>
                                    </p:set>
                                    <p:animEffect transition="in" filter="fade">
                                      <p:cBhvr>
                                        <p:cTn id="155" dur="1000"/>
                                        <p:tgtEl>
                                          <p:spTgt spid="93"/>
                                        </p:tgtEl>
                                      </p:cBhvr>
                                    </p:animEffect>
                                    <p:anim calcmode="lin" valueType="num">
                                      <p:cBhvr>
                                        <p:cTn id="156" dur="1000" fill="hold"/>
                                        <p:tgtEl>
                                          <p:spTgt spid="93"/>
                                        </p:tgtEl>
                                        <p:attrNameLst>
                                          <p:attrName>ppt_x</p:attrName>
                                        </p:attrNameLst>
                                      </p:cBhvr>
                                      <p:tavLst>
                                        <p:tav tm="0">
                                          <p:val>
                                            <p:strVal val="#ppt_x"/>
                                          </p:val>
                                        </p:tav>
                                        <p:tav tm="100000">
                                          <p:val>
                                            <p:strVal val="#ppt_x"/>
                                          </p:val>
                                        </p:tav>
                                      </p:tavLst>
                                    </p:anim>
                                    <p:anim calcmode="lin" valueType="num">
                                      <p:cBhvr>
                                        <p:cTn id="157" dur="1000" fill="hold"/>
                                        <p:tgtEl>
                                          <p:spTgt spid="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3" grpId="0" animBg="1"/>
      <p:bldP spid="35" grpId="0" animBg="1"/>
      <p:bldP spid="37" grpId="0" animBg="1"/>
      <p:bldP spid="39" grpId="0" animBg="1"/>
      <p:bldP spid="47" grpId="0" animBg="1"/>
      <p:bldP spid="89" grpId="0"/>
      <p:bldP spid="90" grpId="0"/>
      <p:bldP spid="91" grpId="0"/>
      <p:bldP spid="92" grpId="0"/>
      <p:bldP spid="93" grpId="0"/>
      <p:bldP spid="95" grpId="0"/>
      <p:bldP spid="96" grpId="0"/>
      <p:bldP spid="97" grpId="0"/>
      <p:bldP spid="98" grpId="0"/>
      <p:bldP spid="99" grpId="0"/>
      <p:bldP spid="101" grpId="0"/>
      <p:bldP spid="103" grpId="0"/>
      <p:bldP spid="104" grpId="0"/>
      <p:bldP spid="102"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BBD560A-5AFD-4E86-8F6A-70236DFB9EEA}"/>
              </a:ext>
            </a:extLst>
          </p:cNvPr>
          <p:cNvGrpSpPr>
            <a:grpSpLocks noChangeAspect="1"/>
          </p:cNvGrpSpPr>
          <p:nvPr/>
        </p:nvGrpSpPr>
        <p:grpSpPr>
          <a:xfrm>
            <a:off x="8244069" y="762000"/>
            <a:ext cx="2743200" cy="3423915"/>
            <a:chOff x="3265703" y="464805"/>
            <a:chExt cx="4623702" cy="5771064"/>
          </a:xfrm>
          <a:solidFill>
            <a:schemeClr val="bg2">
              <a:lumMod val="50000"/>
            </a:schemeClr>
          </a:solidFill>
        </p:grpSpPr>
        <p:sp>
          <p:nvSpPr>
            <p:cNvPr id="9" name="Freeform 65">
              <a:extLst>
                <a:ext uri="{FF2B5EF4-FFF2-40B4-BE49-F238E27FC236}">
                  <a16:creationId xmlns:a16="http://schemas.microsoft.com/office/drawing/2014/main" id="{0575BEC4-36D3-44AC-A11E-2ECC980B39C1}"/>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10" name="Freeform 20">
              <a:extLst>
                <a:ext uri="{FF2B5EF4-FFF2-40B4-BE49-F238E27FC236}">
                  <a16:creationId xmlns:a16="http://schemas.microsoft.com/office/drawing/2014/main" id="{BF2DFB51-AE32-46F0-92AD-39177A5C45EE}"/>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1" name="Freeform 101">
              <a:extLst>
                <a:ext uri="{FF2B5EF4-FFF2-40B4-BE49-F238E27FC236}">
                  <a16:creationId xmlns:a16="http://schemas.microsoft.com/office/drawing/2014/main" id="{48D4EA67-4161-477C-8F1D-253B15E96E8B}"/>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59">
              <a:extLst>
                <a:ext uri="{FF2B5EF4-FFF2-40B4-BE49-F238E27FC236}">
                  <a16:creationId xmlns:a16="http://schemas.microsoft.com/office/drawing/2014/main" id="{7C6474E6-D965-425E-9900-C599500C54E7}"/>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101">
              <a:extLst>
                <a:ext uri="{FF2B5EF4-FFF2-40B4-BE49-F238E27FC236}">
                  <a16:creationId xmlns:a16="http://schemas.microsoft.com/office/drawing/2014/main" id="{A0D1E3A2-499A-41ED-95B9-A0B69EF7E28D}"/>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59">
              <a:extLst>
                <a:ext uri="{FF2B5EF4-FFF2-40B4-BE49-F238E27FC236}">
                  <a16:creationId xmlns:a16="http://schemas.microsoft.com/office/drawing/2014/main" id="{4E19E6DB-9C42-435C-9AA9-155B0AC9F61E}"/>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59">
              <a:extLst>
                <a:ext uri="{FF2B5EF4-FFF2-40B4-BE49-F238E27FC236}">
                  <a16:creationId xmlns:a16="http://schemas.microsoft.com/office/drawing/2014/main" id="{39703F90-6281-4C84-8134-6E546C350B2A}"/>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9">
              <a:extLst>
                <a:ext uri="{FF2B5EF4-FFF2-40B4-BE49-F238E27FC236}">
                  <a16:creationId xmlns:a16="http://schemas.microsoft.com/office/drawing/2014/main" id="{8F550AB8-4C4E-4F67-BF12-F72ABAC80E20}"/>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9">
              <a:extLst>
                <a:ext uri="{FF2B5EF4-FFF2-40B4-BE49-F238E27FC236}">
                  <a16:creationId xmlns:a16="http://schemas.microsoft.com/office/drawing/2014/main" id="{08F2656F-4ED3-4599-BA3D-310F861B161F}"/>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20">
              <a:extLst>
                <a:ext uri="{FF2B5EF4-FFF2-40B4-BE49-F238E27FC236}">
                  <a16:creationId xmlns:a16="http://schemas.microsoft.com/office/drawing/2014/main" id="{94C47033-F6E3-4FBF-B555-F39918DEFE3A}"/>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9" name="Freeform 20">
              <a:extLst>
                <a:ext uri="{FF2B5EF4-FFF2-40B4-BE49-F238E27FC236}">
                  <a16:creationId xmlns:a16="http://schemas.microsoft.com/office/drawing/2014/main" id="{FAE0AEB1-7AB1-4246-B8CF-7168990EB57F}"/>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0" name="Freeform 20">
              <a:extLst>
                <a:ext uri="{FF2B5EF4-FFF2-40B4-BE49-F238E27FC236}">
                  <a16:creationId xmlns:a16="http://schemas.microsoft.com/office/drawing/2014/main" id="{0BB7B83F-A549-487D-9AF2-FEAC954D75D0}"/>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1" name="Freeform 20">
              <a:extLst>
                <a:ext uri="{FF2B5EF4-FFF2-40B4-BE49-F238E27FC236}">
                  <a16:creationId xmlns:a16="http://schemas.microsoft.com/office/drawing/2014/main" id="{2A48ABC5-9EDD-47F3-A1CD-8D4D7D05D3B0}"/>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2" name="Freeform 20">
              <a:extLst>
                <a:ext uri="{FF2B5EF4-FFF2-40B4-BE49-F238E27FC236}">
                  <a16:creationId xmlns:a16="http://schemas.microsoft.com/office/drawing/2014/main" id="{176A4798-0FC9-4F52-A4AB-CAB4E44AD4D0}"/>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3" name="Freeform 20">
              <a:extLst>
                <a:ext uri="{FF2B5EF4-FFF2-40B4-BE49-F238E27FC236}">
                  <a16:creationId xmlns:a16="http://schemas.microsoft.com/office/drawing/2014/main" id="{F2B1D37E-8B46-4804-ACD7-E2732F05A0A7}"/>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4" name="Freeform 20">
              <a:extLst>
                <a:ext uri="{FF2B5EF4-FFF2-40B4-BE49-F238E27FC236}">
                  <a16:creationId xmlns:a16="http://schemas.microsoft.com/office/drawing/2014/main" id="{0E9A1FF1-9C6D-4500-8EB1-1F449533E23D}"/>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5" name="Freeform 20">
              <a:extLst>
                <a:ext uri="{FF2B5EF4-FFF2-40B4-BE49-F238E27FC236}">
                  <a16:creationId xmlns:a16="http://schemas.microsoft.com/office/drawing/2014/main" id="{9EE5894F-DE6C-42F0-A49C-9B0E5B14516F}"/>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6" name="Freeform 20">
              <a:extLst>
                <a:ext uri="{FF2B5EF4-FFF2-40B4-BE49-F238E27FC236}">
                  <a16:creationId xmlns:a16="http://schemas.microsoft.com/office/drawing/2014/main" id="{B9A44C34-0997-462B-B20F-687EF8E508C7}"/>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7" name="Freeform 101">
              <a:extLst>
                <a:ext uri="{FF2B5EF4-FFF2-40B4-BE49-F238E27FC236}">
                  <a16:creationId xmlns:a16="http://schemas.microsoft.com/office/drawing/2014/main" id="{E2B25731-DEE4-43F9-AD68-090B4D84B3A3}"/>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01">
              <a:extLst>
                <a:ext uri="{FF2B5EF4-FFF2-40B4-BE49-F238E27FC236}">
                  <a16:creationId xmlns:a16="http://schemas.microsoft.com/office/drawing/2014/main" id="{BEF43D51-8115-40DB-9E5F-9FFF71D73B13}"/>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101">
              <a:extLst>
                <a:ext uri="{FF2B5EF4-FFF2-40B4-BE49-F238E27FC236}">
                  <a16:creationId xmlns:a16="http://schemas.microsoft.com/office/drawing/2014/main" id="{AF15FFDC-B35D-4AD0-8E9B-94668AA7E9FB}"/>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101">
              <a:extLst>
                <a:ext uri="{FF2B5EF4-FFF2-40B4-BE49-F238E27FC236}">
                  <a16:creationId xmlns:a16="http://schemas.microsoft.com/office/drawing/2014/main" id="{EB0FA07D-B560-4C61-A8FD-DDBEF7877EF0}"/>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101">
              <a:extLst>
                <a:ext uri="{FF2B5EF4-FFF2-40B4-BE49-F238E27FC236}">
                  <a16:creationId xmlns:a16="http://schemas.microsoft.com/office/drawing/2014/main" id="{97CE5823-98C8-4C88-9ECE-6EA0903A699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2" name="Freeform 101">
              <a:extLst>
                <a:ext uri="{FF2B5EF4-FFF2-40B4-BE49-F238E27FC236}">
                  <a16:creationId xmlns:a16="http://schemas.microsoft.com/office/drawing/2014/main" id="{3B871693-D578-44B1-82E0-919C59D7CCD9}"/>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101">
              <a:extLst>
                <a:ext uri="{FF2B5EF4-FFF2-40B4-BE49-F238E27FC236}">
                  <a16:creationId xmlns:a16="http://schemas.microsoft.com/office/drawing/2014/main" id="{C84AA75F-1575-4714-9B4A-B309A047E851}"/>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101">
              <a:extLst>
                <a:ext uri="{FF2B5EF4-FFF2-40B4-BE49-F238E27FC236}">
                  <a16:creationId xmlns:a16="http://schemas.microsoft.com/office/drawing/2014/main" id="{91EFDB47-9FDC-48C2-B1CE-0055C658C55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101">
              <a:extLst>
                <a:ext uri="{FF2B5EF4-FFF2-40B4-BE49-F238E27FC236}">
                  <a16:creationId xmlns:a16="http://schemas.microsoft.com/office/drawing/2014/main" id="{209B43B4-20D5-40E1-B414-C1099CD2D1CF}"/>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101">
              <a:extLst>
                <a:ext uri="{FF2B5EF4-FFF2-40B4-BE49-F238E27FC236}">
                  <a16:creationId xmlns:a16="http://schemas.microsoft.com/office/drawing/2014/main" id="{C94A7532-BB9E-4B4E-BBE5-0AB9033D875F}"/>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0">
              <a:extLst>
                <a:ext uri="{FF2B5EF4-FFF2-40B4-BE49-F238E27FC236}">
                  <a16:creationId xmlns:a16="http://schemas.microsoft.com/office/drawing/2014/main" id="{69DCD2DF-8183-490C-8436-427BB2138805}"/>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8" name="Freeform 20">
              <a:extLst>
                <a:ext uri="{FF2B5EF4-FFF2-40B4-BE49-F238E27FC236}">
                  <a16:creationId xmlns:a16="http://schemas.microsoft.com/office/drawing/2014/main" id="{7AB741CA-B281-490D-825F-68DF18935208}"/>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9" name="Freeform 20">
              <a:extLst>
                <a:ext uri="{FF2B5EF4-FFF2-40B4-BE49-F238E27FC236}">
                  <a16:creationId xmlns:a16="http://schemas.microsoft.com/office/drawing/2014/main" id="{3DF529C1-1A4D-4047-BE93-7DD1D8B5191E}"/>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0" name="Freeform 20">
              <a:extLst>
                <a:ext uri="{FF2B5EF4-FFF2-40B4-BE49-F238E27FC236}">
                  <a16:creationId xmlns:a16="http://schemas.microsoft.com/office/drawing/2014/main" id="{BD98FBA1-AF57-4246-89B7-A8964A373ABD}"/>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1" name="Freeform 20">
              <a:extLst>
                <a:ext uri="{FF2B5EF4-FFF2-40B4-BE49-F238E27FC236}">
                  <a16:creationId xmlns:a16="http://schemas.microsoft.com/office/drawing/2014/main" id="{9C5E0201-6DBE-4E69-9843-C5126325831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2" name="Freeform 20">
              <a:extLst>
                <a:ext uri="{FF2B5EF4-FFF2-40B4-BE49-F238E27FC236}">
                  <a16:creationId xmlns:a16="http://schemas.microsoft.com/office/drawing/2014/main" id="{177D81D8-8F29-4E0F-B60E-246D65651916}"/>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3" name="Freeform 20">
              <a:extLst>
                <a:ext uri="{FF2B5EF4-FFF2-40B4-BE49-F238E27FC236}">
                  <a16:creationId xmlns:a16="http://schemas.microsoft.com/office/drawing/2014/main" id="{24C8EC2B-92CC-4049-BF45-334F217D3F3E}"/>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4" name="Freeform 20">
              <a:extLst>
                <a:ext uri="{FF2B5EF4-FFF2-40B4-BE49-F238E27FC236}">
                  <a16:creationId xmlns:a16="http://schemas.microsoft.com/office/drawing/2014/main" id="{27378976-89DD-4B7A-974C-864F650483D3}"/>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7ED3BEBD-10EC-45FB-8293-8EE8631B204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62B61234-B3D1-49E2-BB21-7422A65616EC}"/>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0FAA6596-0D42-46C6-A3D0-7AAA2B1A3872}"/>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453B47F2-C2F4-4DC7-88E8-ECCC41FC7820}"/>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54D75A54-247A-4330-B69E-C5C5EE38615F}"/>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Shape 49">
              <a:extLst>
                <a:ext uri="{FF2B5EF4-FFF2-40B4-BE49-F238E27FC236}">
                  <a16:creationId xmlns:a16="http://schemas.microsoft.com/office/drawing/2014/main" id="{7224688C-47E5-4D7E-A643-88615CA9DB0F}"/>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F2B2A"/>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1" name="Freeform: Shape 50">
              <a:extLst>
                <a:ext uri="{FF2B5EF4-FFF2-40B4-BE49-F238E27FC236}">
                  <a16:creationId xmlns:a16="http://schemas.microsoft.com/office/drawing/2014/main" id="{8B6EC5C3-B29F-4194-9042-38AB17DDCCA9}"/>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2" name="Freeform: Shape 51">
              <a:extLst>
                <a:ext uri="{FF2B5EF4-FFF2-40B4-BE49-F238E27FC236}">
                  <a16:creationId xmlns:a16="http://schemas.microsoft.com/office/drawing/2014/main" id="{789D956B-815D-450E-AC9B-271C389E745A}"/>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3" name="Freeform: Shape 52">
              <a:extLst>
                <a:ext uri="{FF2B5EF4-FFF2-40B4-BE49-F238E27FC236}">
                  <a16:creationId xmlns:a16="http://schemas.microsoft.com/office/drawing/2014/main" id="{02F55DEB-552D-45C4-A8CA-F8363EFFBA5B}"/>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85C401"/>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4" name="Freeform: Shape 53">
              <a:extLst>
                <a:ext uri="{FF2B5EF4-FFF2-40B4-BE49-F238E27FC236}">
                  <a16:creationId xmlns:a16="http://schemas.microsoft.com/office/drawing/2014/main" id="{1FF6FEAF-2CEF-4391-A221-44B0B1FCD2A2}"/>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3EB8CD"/>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5" name="Freeform: Shape 54">
              <a:extLst>
                <a:ext uri="{FF2B5EF4-FFF2-40B4-BE49-F238E27FC236}">
                  <a16:creationId xmlns:a16="http://schemas.microsoft.com/office/drawing/2014/main" id="{305B2451-A7E4-4EAF-A0A1-1B524DFF5E8A}"/>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6" name="Freeform: Shape 55">
              <a:extLst>
                <a:ext uri="{FF2B5EF4-FFF2-40B4-BE49-F238E27FC236}">
                  <a16:creationId xmlns:a16="http://schemas.microsoft.com/office/drawing/2014/main" id="{A20A933A-F402-4949-85F3-393FFC93EB5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7" name="Freeform: Shape 56">
              <a:extLst>
                <a:ext uri="{FF2B5EF4-FFF2-40B4-BE49-F238E27FC236}">
                  <a16:creationId xmlns:a16="http://schemas.microsoft.com/office/drawing/2014/main" id="{6F5E84CB-A9FC-46A0-9D24-559775A12B96}"/>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8" name="Freeform 101">
              <a:extLst>
                <a:ext uri="{FF2B5EF4-FFF2-40B4-BE49-F238E27FC236}">
                  <a16:creationId xmlns:a16="http://schemas.microsoft.com/office/drawing/2014/main" id="{559D46E3-5E4A-46D1-A67B-19E24BA8250A}"/>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D79A90E4-ED41-4249-8FA2-B7FBA914F4D2}"/>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63EB6099-8864-42AF-B604-E6CC1AB879A3}"/>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28E649EC-7059-40C0-9FAF-5E50449499C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638EA7BE-E0A0-493E-95D1-8D7A71A91708}"/>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01">
              <a:extLst>
                <a:ext uri="{FF2B5EF4-FFF2-40B4-BE49-F238E27FC236}">
                  <a16:creationId xmlns:a16="http://schemas.microsoft.com/office/drawing/2014/main" id="{806637E7-73BC-409C-9A6E-F3287495A380}"/>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01">
              <a:extLst>
                <a:ext uri="{FF2B5EF4-FFF2-40B4-BE49-F238E27FC236}">
                  <a16:creationId xmlns:a16="http://schemas.microsoft.com/office/drawing/2014/main" id="{9CA00DDD-1639-46D1-8DDC-FFBD37B1695E}"/>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01">
              <a:extLst>
                <a:ext uri="{FF2B5EF4-FFF2-40B4-BE49-F238E27FC236}">
                  <a16:creationId xmlns:a16="http://schemas.microsoft.com/office/drawing/2014/main" id="{8153AB98-7D1F-43F0-8FD3-8FF2A1757A0A}"/>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Shape 65">
              <a:extLst>
                <a:ext uri="{FF2B5EF4-FFF2-40B4-BE49-F238E27FC236}">
                  <a16:creationId xmlns:a16="http://schemas.microsoft.com/office/drawing/2014/main" id="{A1D76365-85D7-4D5B-A6A7-5442B391DAA9}"/>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7" name="Freeform: Shape 66">
              <a:extLst>
                <a:ext uri="{FF2B5EF4-FFF2-40B4-BE49-F238E27FC236}">
                  <a16:creationId xmlns:a16="http://schemas.microsoft.com/office/drawing/2014/main" id="{CFBABD6D-26D6-4F72-95BA-744B1F06C153}"/>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8" name="Freeform: Shape 67">
              <a:extLst>
                <a:ext uri="{FF2B5EF4-FFF2-40B4-BE49-F238E27FC236}">
                  <a16:creationId xmlns:a16="http://schemas.microsoft.com/office/drawing/2014/main" id="{F0606034-89F7-4288-8968-40DA771E6DCF}"/>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9" name="Freeform: Shape 68">
              <a:extLst>
                <a:ext uri="{FF2B5EF4-FFF2-40B4-BE49-F238E27FC236}">
                  <a16:creationId xmlns:a16="http://schemas.microsoft.com/office/drawing/2014/main" id="{2B28F56B-0160-41D0-AA3A-61AEF004E9B1}"/>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0" name="Freeform: Shape 69">
              <a:extLst>
                <a:ext uri="{FF2B5EF4-FFF2-40B4-BE49-F238E27FC236}">
                  <a16:creationId xmlns:a16="http://schemas.microsoft.com/office/drawing/2014/main" id="{BEC93036-B52C-499E-9E28-71FFD811C115}"/>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1" name="Freeform: Shape 70">
              <a:extLst>
                <a:ext uri="{FF2B5EF4-FFF2-40B4-BE49-F238E27FC236}">
                  <a16:creationId xmlns:a16="http://schemas.microsoft.com/office/drawing/2014/main" id="{C2BE8767-6685-4122-B133-827107874592}"/>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2" name="Freeform: Shape 71">
              <a:extLst>
                <a:ext uri="{FF2B5EF4-FFF2-40B4-BE49-F238E27FC236}">
                  <a16:creationId xmlns:a16="http://schemas.microsoft.com/office/drawing/2014/main" id="{07908570-DDA4-4609-A631-4424CE0280A4}"/>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3" name="Freeform: Shape 72">
              <a:extLst>
                <a:ext uri="{FF2B5EF4-FFF2-40B4-BE49-F238E27FC236}">
                  <a16:creationId xmlns:a16="http://schemas.microsoft.com/office/drawing/2014/main" id="{0E69211E-5DDC-4C49-A9B2-900900FFC9CB}"/>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4" name="Freeform: Shape 73">
              <a:extLst>
                <a:ext uri="{FF2B5EF4-FFF2-40B4-BE49-F238E27FC236}">
                  <a16:creationId xmlns:a16="http://schemas.microsoft.com/office/drawing/2014/main" id="{F2C38561-3158-4982-8D84-27517284B3CF}"/>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3FB51FBA-7D22-4A0C-B853-698FE39A14DD}"/>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6" name="Freeform: Shape 75">
              <a:extLst>
                <a:ext uri="{FF2B5EF4-FFF2-40B4-BE49-F238E27FC236}">
                  <a16:creationId xmlns:a16="http://schemas.microsoft.com/office/drawing/2014/main" id="{9628F238-C0AB-47E1-97BB-B93B58C8D334}"/>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60E5F9CB-3C14-41E9-A21B-BCCE0D8B1C5C}"/>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39101198-113D-4983-8D3D-2EB05E215E91}"/>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87A545DE-8E18-4BE8-A9AE-E93D171B2EBA}"/>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59">
              <a:extLst>
                <a:ext uri="{FF2B5EF4-FFF2-40B4-BE49-F238E27FC236}">
                  <a16:creationId xmlns:a16="http://schemas.microsoft.com/office/drawing/2014/main" id="{E7FFFA77-5DEC-45B2-A4F1-1A2D1628A7CF}"/>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59">
              <a:extLst>
                <a:ext uri="{FF2B5EF4-FFF2-40B4-BE49-F238E27FC236}">
                  <a16:creationId xmlns:a16="http://schemas.microsoft.com/office/drawing/2014/main" id="{4F0D163A-4D85-4C58-A181-178CF27271CF}"/>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59">
              <a:extLst>
                <a:ext uri="{FF2B5EF4-FFF2-40B4-BE49-F238E27FC236}">
                  <a16:creationId xmlns:a16="http://schemas.microsoft.com/office/drawing/2014/main" id="{D5331AC1-3503-4F0E-9B65-94226D1EC4C2}"/>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59">
              <a:extLst>
                <a:ext uri="{FF2B5EF4-FFF2-40B4-BE49-F238E27FC236}">
                  <a16:creationId xmlns:a16="http://schemas.microsoft.com/office/drawing/2014/main" id="{627A7601-F386-4756-90C8-62FF0F0523C8}"/>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59">
              <a:extLst>
                <a:ext uri="{FF2B5EF4-FFF2-40B4-BE49-F238E27FC236}">
                  <a16:creationId xmlns:a16="http://schemas.microsoft.com/office/drawing/2014/main" id="{57CCDEB5-0E2D-478E-BD4E-49A80EB99786}"/>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59">
              <a:extLst>
                <a:ext uri="{FF2B5EF4-FFF2-40B4-BE49-F238E27FC236}">
                  <a16:creationId xmlns:a16="http://schemas.microsoft.com/office/drawing/2014/main" id="{C70F576A-9085-4902-87D0-A459078F0DA1}"/>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59">
              <a:extLst>
                <a:ext uri="{FF2B5EF4-FFF2-40B4-BE49-F238E27FC236}">
                  <a16:creationId xmlns:a16="http://schemas.microsoft.com/office/drawing/2014/main" id="{1DF59DC5-AA0C-4BFA-9262-DFB65A961B33}"/>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59">
              <a:extLst>
                <a:ext uri="{FF2B5EF4-FFF2-40B4-BE49-F238E27FC236}">
                  <a16:creationId xmlns:a16="http://schemas.microsoft.com/office/drawing/2014/main" id="{1017DF88-4B1B-42E0-8E11-2583CA96DC58}"/>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59">
              <a:extLst>
                <a:ext uri="{FF2B5EF4-FFF2-40B4-BE49-F238E27FC236}">
                  <a16:creationId xmlns:a16="http://schemas.microsoft.com/office/drawing/2014/main" id="{D23A1A63-18A5-4B4D-9503-0BF99FBAD7D1}"/>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59">
              <a:extLst>
                <a:ext uri="{FF2B5EF4-FFF2-40B4-BE49-F238E27FC236}">
                  <a16:creationId xmlns:a16="http://schemas.microsoft.com/office/drawing/2014/main" id="{5C52850D-D47F-40F8-833B-B3F1C54AC691}"/>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59">
              <a:extLst>
                <a:ext uri="{FF2B5EF4-FFF2-40B4-BE49-F238E27FC236}">
                  <a16:creationId xmlns:a16="http://schemas.microsoft.com/office/drawing/2014/main" id="{C0FEA9B7-6EE8-4CD4-93DC-22094AE71975}"/>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59">
              <a:extLst>
                <a:ext uri="{FF2B5EF4-FFF2-40B4-BE49-F238E27FC236}">
                  <a16:creationId xmlns:a16="http://schemas.microsoft.com/office/drawing/2014/main" id="{E1444EC8-8B2B-4E6F-8749-3C4CD82F531B}"/>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59">
              <a:extLst>
                <a:ext uri="{FF2B5EF4-FFF2-40B4-BE49-F238E27FC236}">
                  <a16:creationId xmlns:a16="http://schemas.microsoft.com/office/drawing/2014/main" id="{03D2BDFC-59C2-4E88-B631-F2DCD2CCF2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59">
              <a:extLst>
                <a:ext uri="{FF2B5EF4-FFF2-40B4-BE49-F238E27FC236}">
                  <a16:creationId xmlns:a16="http://schemas.microsoft.com/office/drawing/2014/main" id="{1E1EC92B-77A7-49DC-8A9E-774A2DBFC083}"/>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59">
              <a:extLst>
                <a:ext uri="{FF2B5EF4-FFF2-40B4-BE49-F238E27FC236}">
                  <a16:creationId xmlns:a16="http://schemas.microsoft.com/office/drawing/2014/main" id="{C3879CD3-F0C1-40E9-8C35-C14EE28DBDA6}"/>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59">
              <a:extLst>
                <a:ext uri="{FF2B5EF4-FFF2-40B4-BE49-F238E27FC236}">
                  <a16:creationId xmlns:a16="http://schemas.microsoft.com/office/drawing/2014/main" id="{5FF5885D-8339-4953-9048-8F9EA7FAF612}"/>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59">
              <a:extLst>
                <a:ext uri="{FF2B5EF4-FFF2-40B4-BE49-F238E27FC236}">
                  <a16:creationId xmlns:a16="http://schemas.microsoft.com/office/drawing/2014/main" id="{0EA1FE85-F753-4812-B82D-32DBC13A2F3C}"/>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Shape 96">
              <a:extLst>
                <a:ext uri="{FF2B5EF4-FFF2-40B4-BE49-F238E27FC236}">
                  <a16:creationId xmlns:a16="http://schemas.microsoft.com/office/drawing/2014/main" id="{7BA93FA2-5862-4714-9A1D-08382A1624EA}"/>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3F81EE40-407E-4394-BF10-89BF3AFA3FC4}"/>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1C99A6A0-3AB4-424C-88CB-3BC411C821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11EB695D-528B-47A6-939A-B332BC503654}"/>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B215C2D1-1A88-490A-BEDC-95756BDFF970}"/>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8E499C13-736C-47FC-AB0A-F9C92093F02F}"/>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BF665FF3-5826-42B9-B38C-A4D13B0E3405}"/>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85FDA593-43ED-473D-8C83-418C0BE209C2}"/>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3B960FE5-D19A-4604-81DB-1996CB408F4B}"/>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Shape 105">
              <a:extLst>
                <a:ext uri="{FF2B5EF4-FFF2-40B4-BE49-F238E27FC236}">
                  <a16:creationId xmlns:a16="http://schemas.microsoft.com/office/drawing/2014/main" id="{A2E34F3E-11CC-44B9-99D1-515E1B804AA7}"/>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7" name="Freeform: Shape 106">
              <a:extLst>
                <a:ext uri="{FF2B5EF4-FFF2-40B4-BE49-F238E27FC236}">
                  <a16:creationId xmlns:a16="http://schemas.microsoft.com/office/drawing/2014/main" id="{1C51EAD7-4B56-439D-A668-1031451825D7}"/>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8" name="Freeform: Shape 107">
              <a:extLst>
                <a:ext uri="{FF2B5EF4-FFF2-40B4-BE49-F238E27FC236}">
                  <a16:creationId xmlns:a16="http://schemas.microsoft.com/office/drawing/2014/main" id="{3BDF1F73-D203-43B9-8107-FBE9F7B36CDC}"/>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9" name="Freeform: Shape 108">
              <a:extLst>
                <a:ext uri="{FF2B5EF4-FFF2-40B4-BE49-F238E27FC236}">
                  <a16:creationId xmlns:a16="http://schemas.microsoft.com/office/drawing/2014/main" id="{7A00375B-ED83-48B0-AE93-1E8994D6717E}"/>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0" name="Freeform: Shape 109">
              <a:extLst>
                <a:ext uri="{FF2B5EF4-FFF2-40B4-BE49-F238E27FC236}">
                  <a16:creationId xmlns:a16="http://schemas.microsoft.com/office/drawing/2014/main" id="{DEDBCF45-85D6-456B-A46D-B178A78F4775}"/>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1" name="Freeform: Shape 110">
              <a:extLst>
                <a:ext uri="{FF2B5EF4-FFF2-40B4-BE49-F238E27FC236}">
                  <a16:creationId xmlns:a16="http://schemas.microsoft.com/office/drawing/2014/main" id="{3FDB93B6-6F7C-4E3D-A3DA-D541CA79B311}"/>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2" name="Freeform: Shape 111">
              <a:extLst>
                <a:ext uri="{FF2B5EF4-FFF2-40B4-BE49-F238E27FC236}">
                  <a16:creationId xmlns:a16="http://schemas.microsoft.com/office/drawing/2014/main" id="{0ED66275-9A25-4771-9624-74F6FC0A3649}"/>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3" name="Freeform: Shape 112">
              <a:extLst>
                <a:ext uri="{FF2B5EF4-FFF2-40B4-BE49-F238E27FC236}">
                  <a16:creationId xmlns:a16="http://schemas.microsoft.com/office/drawing/2014/main" id="{C073FE46-E702-47B0-A62E-DD0F15C4EF7B}"/>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4" name="Freeform: Shape 113">
              <a:extLst>
                <a:ext uri="{FF2B5EF4-FFF2-40B4-BE49-F238E27FC236}">
                  <a16:creationId xmlns:a16="http://schemas.microsoft.com/office/drawing/2014/main" id="{9D64555B-70D1-4461-AB71-C9228DB4D7C4}"/>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5" name="Freeform: Shape 114">
              <a:extLst>
                <a:ext uri="{FF2B5EF4-FFF2-40B4-BE49-F238E27FC236}">
                  <a16:creationId xmlns:a16="http://schemas.microsoft.com/office/drawing/2014/main" id="{A71BBAAC-E72B-437D-AFA6-0B71EF4B5673}"/>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6" name="Freeform: Shape 115">
              <a:extLst>
                <a:ext uri="{FF2B5EF4-FFF2-40B4-BE49-F238E27FC236}">
                  <a16:creationId xmlns:a16="http://schemas.microsoft.com/office/drawing/2014/main" id="{6918DADA-4AD7-4E42-A7AB-A5896607841C}"/>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7" name="Freeform: Shape 116">
              <a:extLst>
                <a:ext uri="{FF2B5EF4-FFF2-40B4-BE49-F238E27FC236}">
                  <a16:creationId xmlns:a16="http://schemas.microsoft.com/office/drawing/2014/main" id="{DB071677-6650-4518-93FC-2EF5D759E938}"/>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8" name="Freeform: Shape 117">
              <a:extLst>
                <a:ext uri="{FF2B5EF4-FFF2-40B4-BE49-F238E27FC236}">
                  <a16:creationId xmlns:a16="http://schemas.microsoft.com/office/drawing/2014/main" id="{FE8656ED-1DE7-4A3E-9BD0-B049589CD17C}"/>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9" name="Freeform: Shape 118">
              <a:extLst>
                <a:ext uri="{FF2B5EF4-FFF2-40B4-BE49-F238E27FC236}">
                  <a16:creationId xmlns:a16="http://schemas.microsoft.com/office/drawing/2014/main" id="{A58A3E57-5B33-40C3-8532-9C71E6D5DA6B}"/>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0" name="Freeform: Shape 119">
              <a:extLst>
                <a:ext uri="{FF2B5EF4-FFF2-40B4-BE49-F238E27FC236}">
                  <a16:creationId xmlns:a16="http://schemas.microsoft.com/office/drawing/2014/main" id="{939C39D3-C60D-45A6-8CFD-0C3640FA7845}"/>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1" name="Freeform: Shape 120">
              <a:extLst>
                <a:ext uri="{FF2B5EF4-FFF2-40B4-BE49-F238E27FC236}">
                  <a16:creationId xmlns:a16="http://schemas.microsoft.com/office/drawing/2014/main" id="{D0F95EE7-4E74-4CFA-8684-2B64C005F124}"/>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2" name="Freeform: Shape 121">
              <a:extLst>
                <a:ext uri="{FF2B5EF4-FFF2-40B4-BE49-F238E27FC236}">
                  <a16:creationId xmlns:a16="http://schemas.microsoft.com/office/drawing/2014/main" id="{7B2657DE-CBFA-4783-8A55-BB6273BA6A31}"/>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3" name="Freeform: Shape 122">
              <a:extLst>
                <a:ext uri="{FF2B5EF4-FFF2-40B4-BE49-F238E27FC236}">
                  <a16:creationId xmlns:a16="http://schemas.microsoft.com/office/drawing/2014/main" id="{528E9EB2-1965-412B-ACCD-9B71C421D15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295DB3C-E3E1-4105-BE6F-36300A804324}"/>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DD5D7BDC-0C73-4A28-9FF6-AE796CFA7A26}"/>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9F02618C-3347-4177-960B-9558EC65D6B9}"/>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85CD96F0-3794-4BB3-BE2D-757417CB621B}"/>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6048CE59-5EDF-41DB-B42B-D6277D11A4CA}"/>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0B609547-6F9B-4E9F-BC7D-8A51C3654A0A}"/>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472DFC0D-F62F-415A-BC45-78358E3B1018}"/>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91ADBA3A-849F-440E-BEE0-B5A54A2F01EF}"/>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C51E317B-25D5-48A8-B69F-DCCA5FE38444}"/>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D7BB2245-1913-4102-979A-A688E6FABD12}"/>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9D8062A8-04DE-4659-972E-08C7876E3DCF}"/>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D1E92039-1C6A-4432-ABA2-0AA70E1503C8}"/>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B4A49C6C-6804-4492-BC48-2AE7105CE4EA}"/>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593DEFD-D8E9-4A5B-A1BB-40E7A8991F1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D08A8431-5796-48B6-8C29-B713188C4C0A}"/>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BA942995-2FAE-48DF-8E23-1076028D5441}"/>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A6EF21D7-EA3A-4B58-8E09-883A9247AA4E}"/>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4601C429-7D87-4BC4-8471-5EAB581224FD}"/>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92F069C9-19B3-4EE9-A55A-C8D291CA2968}"/>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F97CC63F-25F4-4D94-B787-9396E3DF56F7}"/>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5C56127-5C30-40CD-91DE-4CD460B3CFAF}"/>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32F213ED-F5C3-44C9-85E0-E0646B8B35A7}"/>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23F46C9A-09FF-4EBF-86A2-DF6B2B4F274A}"/>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2A8C8D7C-300C-4EB8-BE7B-3742AAFA4682}"/>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974475C-376B-4E96-ACE9-68B50F83CC42}"/>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BF182AAA-57DE-4DDF-AD74-A5CA7E8873EF}"/>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5FF3B98C-8CC4-44C2-AC02-1B65135AB225}"/>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4C574838-EE3B-4CDE-AAEA-C3BC51DA9DF3}"/>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FA29969-A96E-4251-8863-AF8F11D26049}"/>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5833A64E-E66D-4150-9D4C-940D060C18E8}"/>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0DE20688-48EB-429D-BBDD-9795C0238AF2}"/>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
        <p:nvSpPr>
          <p:cNvPr id="168" name="Freeform: Shape 167">
            <a:extLst>
              <a:ext uri="{FF2B5EF4-FFF2-40B4-BE49-F238E27FC236}">
                <a16:creationId xmlns:a16="http://schemas.microsoft.com/office/drawing/2014/main" id="{02556AA1-B134-4C0B-A521-983D0CEE4E1A}"/>
              </a:ext>
            </a:extLst>
          </p:cNvPr>
          <p:cNvSpPr/>
          <p:nvPr/>
        </p:nvSpPr>
        <p:spPr>
          <a:xfrm>
            <a:off x="5392068" y="3297199"/>
            <a:ext cx="4192258" cy="3099560"/>
          </a:xfrm>
          <a:custGeom>
            <a:avLst/>
            <a:gdLst>
              <a:gd name="connsiteX0" fmla="*/ 2822 w 4192258"/>
              <a:gd name="connsiteY0" fmla="*/ 0 h 3099560"/>
              <a:gd name="connsiteX1" fmla="*/ 96571 w 4192258"/>
              <a:gd name="connsiteY1" fmla="*/ 0 h 3099560"/>
              <a:gd name="connsiteX2" fmla="*/ 90195 w 4192258"/>
              <a:gd name="connsiteY2" fmla="*/ 63246 h 3099560"/>
              <a:gd name="connsiteX3" fmla="*/ 90195 w 4192258"/>
              <a:gd name="connsiteY3" fmla="*/ 1822607 h 3099560"/>
              <a:gd name="connsiteX4" fmla="*/ 88987 w 4192258"/>
              <a:gd name="connsiteY4" fmla="*/ 1834584 h 3099560"/>
              <a:gd name="connsiteX5" fmla="*/ 88987 w 4192258"/>
              <a:gd name="connsiteY5" fmla="*/ 2785343 h 3099560"/>
              <a:gd name="connsiteX6" fmla="*/ 326685 w 4192258"/>
              <a:gd name="connsiteY6" fmla="*/ 3023041 h 3099560"/>
              <a:gd name="connsiteX7" fmla="*/ 3873442 w 4192258"/>
              <a:gd name="connsiteY7" fmla="*/ 3023041 h 3099560"/>
              <a:gd name="connsiteX8" fmla="*/ 4111140 w 4192258"/>
              <a:gd name="connsiteY8" fmla="*/ 2785343 h 3099560"/>
              <a:gd name="connsiteX9" fmla="*/ 4111140 w 4192258"/>
              <a:gd name="connsiteY9" fmla="*/ 1988877 h 3099560"/>
              <a:gd name="connsiteX10" fmla="*/ 4112347 w 4192258"/>
              <a:gd name="connsiteY10" fmla="*/ 1976900 h 3099560"/>
              <a:gd name="connsiteX11" fmla="*/ 4112347 w 4192258"/>
              <a:gd name="connsiteY11" fmla="*/ 1937796 h 3099560"/>
              <a:gd name="connsiteX12" fmla="*/ 4192258 w 4192258"/>
              <a:gd name="connsiteY12" fmla="*/ 1937796 h 3099560"/>
              <a:gd name="connsiteX13" fmla="*/ 4192258 w 4192258"/>
              <a:gd name="connsiteY13" fmla="*/ 2009503 h 3099560"/>
              <a:gd name="connsiteX14" fmla="*/ 4191000 w 4192258"/>
              <a:gd name="connsiteY14" fmla="*/ 2021982 h 3099560"/>
              <a:gd name="connsiteX15" fmla="*/ 4191000 w 4192258"/>
              <a:gd name="connsiteY15" fmla="*/ 2851884 h 3099560"/>
              <a:gd name="connsiteX16" fmla="*/ 3943324 w 4192258"/>
              <a:gd name="connsiteY16" fmla="*/ 3099560 h 3099560"/>
              <a:gd name="connsiteX17" fmla="*/ 247676 w 4192258"/>
              <a:gd name="connsiteY17" fmla="*/ 3099560 h 3099560"/>
              <a:gd name="connsiteX18" fmla="*/ 0 w 4192258"/>
              <a:gd name="connsiteY18" fmla="*/ 2851884 h 3099560"/>
              <a:gd name="connsiteX19" fmla="*/ 0 w 4192258"/>
              <a:gd name="connsiteY19" fmla="*/ 1861212 h 3099560"/>
              <a:gd name="connsiteX20" fmla="*/ 1258 w 4192258"/>
              <a:gd name="connsiteY20" fmla="*/ 1848733 h 3099560"/>
              <a:gd name="connsiteX21" fmla="*/ 1258 w 4192258"/>
              <a:gd name="connsiteY21" fmla="*/ 15515 h 3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92258" h="3099560">
                <a:moveTo>
                  <a:pt x="2822" y="0"/>
                </a:moveTo>
                <a:lnTo>
                  <a:pt x="96571" y="0"/>
                </a:lnTo>
                <a:lnTo>
                  <a:pt x="90195" y="63246"/>
                </a:lnTo>
                <a:lnTo>
                  <a:pt x="90195" y="1822607"/>
                </a:lnTo>
                <a:lnTo>
                  <a:pt x="88987" y="1834584"/>
                </a:lnTo>
                <a:lnTo>
                  <a:pt x="88987" y="2785343"/>
                </a:lnTo>
                <a:cubicBezTo>
                  <a:pt x="88987" y="2916621"/>
                  <a:pt x="195408" y="3023041"/>
                  <a:pt x="326685" y="3023041"/>
                </a:cubicBezTo>
                <a:lnTo>
                  <a:pt x="3873442" y="3023041"/>
                </a:lnTo>
                <a:cubicBezTo>
                  <a:pt x="4004719" y="3023041"/>
                  <a:pt x="4111140" y="2916621"/>
                  <a:pt x="4111140" y="2785343"/>
                </a:cubicBezTo>
                <a:lnTo>
                  <a:pt x="4111140" y="1988877"/>
                </a:lnTo>
                <a:lnTo>
                  <a:pt x="4112347" y="1976900"/>
                </a:lnTo>
                <a:lnTo>
                  <a:pt x="4112347" y="1937796"/>
                </a:lnTo>
                <a:lnTo>
                  <a:pt x="4192258" y="1937796"/>
                </a:lnTo>
                <a:lnTo>
                  <a:pt x="4192258" y="2009503"/>
                </a:lnTo>
                <a:lnTo>
                  <a:pt x="4191000" y="2021982"/>
                </a:lnTo>
                <a:lnTo>
                  <a:pt x="4191000" y="2851884"/>
                </a:lnTo>
                <a:cubicBezTo>
                  <a:pt x="4191000" y="2988672"/>
                  <a:pt x="4080112" y="3099560"/>
                  <a:pt x="3943324" y="3099560"/>
                </a:cubicBezTo>
                <a:lnTo>
                  <a:pt x="247676" y="3099560"/>
                </a:lnTo>
                <a:cubicBezTo>
                  <a:pt x="110888" y="3099560"/>
                  <a:pt x="0" y="2988672"/>
                  <a:pt x="0" y="2851884"/>
                </a:cubicBezTo>
                <a:lnTo>
                  <a:pt x="0" y="1861212"/>
                </a:lnTo>
                <a:lnTo>
                  <a:pt x="1258" y="1848733"/>
                </a:lnTo>
                <a:lnTo>
                  <a:pt x="1258" y="15515"/>
                </a:lnTo>
                <a:close/>
              </a:path>
            </a:pathLst>
          </a:cu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a:extLst>
              <a:ext uri="{FF2B5EF4-FFF2-40B4-BE49-F238E27FC236}">
                <a16:creationId xmlns:a16="http://schemas.microsoft.com/office/drawing/2014/main" id="{DD6CBDBF-6BD6-48C1-83C8-491A8485D6FA}"/>
              </a:ext>
            </a:extLst>
          </p:cNvPr>
          <p:cNvGrpSpPr/>
          <p:nvPr/>
        </p:nvGrpSpPr>
        <p:grpSpPr>
          <a:xfrm>
            <a:off x="9038981" y="4363378"/>
            <a:ext cx="1097280" cy="907386"/>
            <a:chOff x="5555195" y="5512986"/>
            <a:chExt cx="1097280" cy="907386"/>
          </a:xfrm>
          <a:solidFill>
            <a:schemeClr val="bg2">
              <a:lumMod val="50000"/>
            </a:schemeClr>
          </a:solidFill>
        </p:grpSpPr>
        <p:sp>
          <p:nvSpPr>
            <p:cNvPr id="156" name="Freeform: Shape 155">
              <a:extLst>
                <a:ext uri="{FF2B5EF4-FFF2-40B4-BE49-F238E27FC236}">
                  <a16:creationId xmlns:a16="http://schemas.microsoft.com/office/drawing/2014/main" id="{21E6AD18-FC20-4029-9EEC-352C5935C7EA}"/>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1AB52969-F53F-4DD2-A301-173DC5830205}"/>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DD0CBB0B-3F5A-4007-B608-61F2D902CD14}"/>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93A203EF-1DC7-4353-9A0A-41BE4E3E88E1}"/>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 name="Freeform: Shape 170">
            <a:extLst>
              <a:ext uri="{FF2B5EF4-FFF2-40B4-BE49-F238E27FC236}">
                <a16:creationId xmlns:a16="http://schemas.microsoft.com/office/drawing/2014/main" id="{894B0508-B69D-4068-A782-06F48D906B19}"/>
              </a:ext>
            </a:extLst>
          </p:cNvPr>
          <p:cNvSpPr/>
          <p:nvPr/>
        </p:nvSpPr>
        <p:spPr>
          <a:xfrm>
            <a:off x="990600" y="220980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a:extLst>
              <a:ext uri="{FF2B5EF4-FFF2-40B4-BE49-F238E27FC236}">
                <a16:creationId xmlns:a16="http://schemas.microsoft.com/office/drawing/2014/main" id="{7D9CB7F7-C56B-4156-BFCC-F3B1A1A4058E}"/>
              </a:ext>
            </a:extLst>
          </p:cNvPr>
          <p:cNvGrpSpPr/>
          <p:nvPr/>
        </p:nvGrpSpPr>
        <p:grpSpPr>
          <a:xfrm>
            <a:off x="1194490" y="2410263"/>
            <a:ext cx="838200" cy="762000"/>
            <a:chOff x="5181600" y="3429000"/>
            <a:chExt cx="838200" cy="762000"/>
          </a:xfrm>
        </p:grpSpPr>
        <p:sp>
          <p:nvSpPr>
            <p:cNvPr id="173" name="Rectangle 172">
              <a:extLst>
                <a:ext uri="{FF2B5EF4-FFF2-40B4-BE49-F238E27FC236}">
                  <a16:creationId xmlns:a16="http://schemas.microsoft.com/office/drawing/2014/main" id="{DCC39393-BBE3-4585-B661-9380A1094E52}"/>
                </a:ext>
              </a:extLst>
            </p:cNvPr>
            <p:cNvSpPr/>
            <p:nvPr/>
          </p:nvSpPr>
          <p:spPr>
            <a:xfrm>
              <a:off x="5181600" y="3429000"/>
              <a:ext cx="838200" cy="762000"/>
            </a:xfrm>
            <a:prstGeom prst="rect">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7382CD24-D362-400C-B52C-585A6C9A757C}"/>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75" name="TextBox 174">
            <a:extLst>
              <a:ext uri="{FF2B5EF4-FFF2-40B4-BE49-F238E27FC236}">
                <a16:creationId xmlns:a16="http://schemas.microsoft.com/office/drawing/2014/main" id="{9B8A2435-41DD-4F42-A65D-065511CC7150}"/>
              </a:ext>
            </a:extLst>
          </p:cNvPr>
          <p:cNvSpPr txBox="1"/>
          <p:nvPr/>
        </p:nvSpPr>
        <p:spPr>
          <a:xfrm>
            <a:off x="2142810" y="235450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76" name="Freeform: Shape 175">
            <a:extLst>
              <a:ext uri="{FF2B5EF4-FFF2-40B4-BE49-F238E27FC236}">
                <a16:creationId xmlns:a16="http://schemas.microsoft.com/office/drawing/2014/main" id="{5FABB2A4-7784-46D2-BF6C-DD224373CE5E}"/>
              </a:ext>
            </a:extLst>
          </p:cNvPr>
          <p:cNvSpPr/>
          <p:nvPr/>
        </p:nvSpPr>
        <p:spPr>
          <a:xfrm>
            <a:off x="1006766" y="355034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7" name="Group 176">
            <a:extLst>
              <a:ext uri="{FF2B5EF4-FFF2-40B4-BE49-F238E27FC236}">
                <a16:creationId xmlns:a16="http://schemas.microsoft.com/office/drawing/2014/main" id="{A7FEDFA7-9A59-4EA7-88C4-A8ADDFCECFD6}"/>
              </a:ext>
            </a:extLst>
          </p:cNvPr>
          <p:cNvGrpSpPr/>
          <p:nvPr/>
        </p:nvGrpSpPr>
        <p:grpSpPr>
          <a:xfrm>
            <a:off x="1210656" y="3750803"/>
            <a:ext cx="838200" cy="762000"/>
            <a:chOff x="5181600" y="3429000"/>
            <a:chExt cx="838200" cy="762000"/>
          </a:xfrm>
        </p:grpSpPr>
        <p:sp>
          <p:nvSpPr>
            <p:cNvPr id="178" name="Rectangle 177">
              <a:extLst>
                <a:ext uri="{FF2B5EF4-FFF2-40B4-BE49-F238E27FC236}">
                  <a16:creationId xmlns:a16="http://schemas.microsoft.com/office/drawing/2014/main" id="{94DD4F3F-474F-4373-997F-48CDFD80DDB8}"/>
                </a:ext>
              </a:extLst>
            </p:cNvPr>
            <p:cNvSpPr/>
            <p:nvPr/>
          </p:nvSpPr>
          <p:spPr>
            <a:xfrm>
              <a:off x="5181600" y="3429000"/>
              <a:ext cx="838200" cy="762000"/>
            </a:xfrm>
            <a:prstGeom prst="rect">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TextBox 178">
              <a:extLst>
                <a:ext uri="{FF2B5EF4-FFF2-40B4-BE49-F238E27FC236}">
                  <a16:creationId xmlns:a16="http://schemas.microsoft.com/office/drawing/2014/main" id="{2D170480-43F1-49E8-9022-61A1AB3F1DD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0" name="TextBox 179">
            <a:extLst>
              <a:ext uri="{FF2B5EF4-FFF2-40B4-BE49-F238E27FC236}">
                <a16:creationId xmlns:a16="http://schemas.microsoft.com/office/drawing/2014/main" id="{B7A8E98E-5EFF-41AC-9AF1-8658118D82C3}"/>
              </a:ext>
            </a:extLst>
          </p:cNvPr>
          <p:cNvSpPr txBox="1"/>
          <p:nvPr/>
        </p:nvSpPr>
        <p:spPr>
          <a:xfrm>
            <a:off x="2158976" y="369504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1" name="Freeform: Shape 180">
            <a:extLst>
              <a:ext uri="{FF2B5EF4-FFF2-40B4-BE49-F238E27FC236}">
                <a16:creationId xmlns:a16="http://schemas.microsoft.com/office/drawing/2014/main" id="{29B93BFC-F400-4211-AA5B-DEAA8C476167}"/>
              </a:ext>
            </a:extLst>
          </p:cNvPr>
          <p:cNvSpPr/>
          <p:nvPr/>
        </p:nvSpPr>
        <p:spPr>
          <a:xfrm>
            <a:off x="989362" y="4889804"/>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a:extLst>
              <a:ext uri="{FF2B5EF4-FFF2-40B4-BE49-F238E27FC236}">
                <a16:creationId xmlns:a16="http://schemas.microsoft.com/office/drawing/2014/main" id="{2CE2D501-3EED-4B33-9C48-E4E0C66A4EBF}"/>
              </a:ext>
            </a:extLst>
          </p:cNvPr>
          <p:cNvGrpSpPr/>
          <p:nvPr/>
        </p:nvGrpSpPr>
        <p:grpSpPr>
          <a:xfrm>
            <a:off x="1193252" y="5090267"/>
            <a:ext cx="838200" cy="762000"/>
            <a:chOff x="5181600" y="3429000"/>
            <a:chExt cx="838200" cy="762000"/>
          </a:xfrm>
        </p:grpSpPr>
        <p:sp>
          <p:nvSpPr>
            <p:cNvPr id="183" name="Rectangle 182">
              <a:extLst>
                <a:ext uri="{FF2B5EF4-FFF2-40B4-BE49-F238E27FC236}">
                  <a16:creationId xmlns:a16="http://schemas.microsoft.com/office/drawing/2014/main" id="{F4DC1436-7C2A-44D9-9898-05FEC2A72A61}"/>
                </a:ext>
              </a:extLst>
            </p:cNvPr>
            <p:cNvSpPr/>
            <p:nvPr/>
          </p:nvSpPr>
          <p:spPr>
            <a:xfrm>
              <a:off x="5181600" y="3429000"/>
              <a:ext cx="838200" cy="762000"/>
            </a:xfrm>
            <a:prstGeom prst="rect">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TextBox 183">
              <a:extLst>
                <a:ext uri="{FF2B5EF4-FFF2-40B4-BE49-F238E27FC236}">
                  <a16:creationId xmlns:a16="http://schemas.microsoft.com/office/drawing/2014/main" id="{AB5BB2A2-FE3C-4DC8-8E05-F627F4CF79A3}"/>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85" name="TextBox 184">
            <a:extLst>
              <a:ext uri="{FF2B5EF4-FFF2-40B4-BE49-F238E27FC236}">
                <a16:creationId xmlns:a16="http://schemas.microsoft.com/office/drawing/2014/main" id="{93ED6CBB-C7B9-422D-906B-E0F58EBF9FEE}"/>
              </a:ext>
            </a:extLst>
          </p:cNvPr>
          <p:cNvSpPr txBox="1"/>
          <p:nvPr/>
        </p:nvSpPr>
        <p:spPr>
          <a:xfrm>
            <a:off x="2141572" y="5034512"/>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6" name="TextBox 185">
            <a:extLst>
              <a:ext uri="{FF2B5EF4-FFF2-40B4-BE49-F238E27FC236}">
                <a16:creationId xmlns:a16="http://schemas.microsoft.com/office/drawing/2014/main" id="{8338AF4D-5280-424B-B350-54A3EE6BB222}"/>
              </a:ext>
            </a:extLst>
          </p:cNvPr>
          <p:cNvSpPr txBox="1"/>
          <p:nvPr/>
        </p:nvSpPr>
        <p:spPr>
          <a:xfrm>
            <a:off x="387496" y="305067"/>
            <a:ext cx="4120992" cy="1415772"/>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187" name="TextBox 186">
            <a:extLst>
              <a:ext uri="{FF2B5EF4-FFF2-40B4-BE49-F238E27FC236}">
                <a16:creationId xmlns:a16="http://schemas.microsoft.com/office/drawing/2014/main" id="{903CC6E2-8E9A-46DA-BB5A-90E3B8EEF5CE}"/>
              </a:ext>
            </a:extLst>
          </p:cNvPr>
          <p:cNvSpPr txBox="1"/>
          <p:nvPr/>
        </p:nvSpPr>
        <p:spPr>
          <a:xfrm>
            <a:off x="6550838" y="5972064"/>
            <a:ext cx="1957737" cy="338554"/>
          </a:xfrm>
          <a:prstGeom prst="rect">
            <a:avLst/>
          </a:prstGeom>
          <a:noFill/>
        </p:spPr>
        <p:txBody>
          <a:bodyPr wrap="square" rtlCol="0">
            <a:spAutoFit/>
          </a:bodyPr>
          <a:lstStyle/>
          <a:p>
            <a:pPr algn="ctr" defTabSz="1219170">
              <a:spcBef>
                <a:spcPct val="20000"/>
              </a:spcBef>
              <a:defRPr/>
            </a:pPr>
            <a:r>
              <a:rPr lang="en-US" sz="1600" dirty="0">
                <a:solidFill>
                  <a:srgbClr val="464646"/>
                </a:solidFill>
                <a:latin typeface="Bernard MT Condensed" panose="02050806060905020404" pitchFamily="18" charset="0"/>
              </a:rPr>
              <a:t>LOREM IPSUM DOLOR</a:t>
            </a:r>
          </a:p>
        </p:txBody>
      </p:sp>
    </p:spTree>
    <p:extLst>
      <p:ext uri="{BB962C8B-B14F-4D97-AF65-F5344CB8AC3E}">
        <p14:creationId xmlns:p14="http://schemas.microsoft.com/office/powerpoint/2010/main" val="1025126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wipe(left)">
                                      <p:cBhvr>
                                        <p:cTn id="7" dur="1000"/>
                                        <p:tgtEl>
                                          <p:spTgt spid="18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155"/>
                                        </p:tgtEl>
                                        <p:attrNameLst>
                                          <p:attrName>style.visibility</p:attrName>
                                        </p:attrNameLst>
                                      </p:cBhvr>
                                      <p:to>
                                        <p:strVal val="visible"/>
                                      </p:to>
                                    </p:set>
                                    <p:animEffect transition="in" filter="wipe(up)">
                                      <p:cBhvr>
                                        <p:cTn id="15" dur="500"/>
                                        <p:tgtEl>
                                          <p:spTgt spid="155"/>
                                        </p:tgtEl>
                                      </p:cBhvr>
                                    </p:animEffect>
                                  </p:childTnLst>
                                </p:cTn>
                              </p:par>
                            </p:childTnLst>
                          </p:cTn>
                        </p:par>
                        <p:par>
                          <p:cTn id="16" fill="hold">
                            <p:stCondLst>
                              <p:cond delay="2500"/>
                            </p:stCondLst>
                            <p:childTnLst>
                              <p:par>
                                <p:cTn id="17" presetID="21" presetClass="entr" presetSubtype="1" fill="hold" grpId="0" nodeType="afterEffect">
                                  <p:stCondLst>
                                    <p:cond delay="0"/>
                                  </p:stCondLst>
                                  <p:childTnLst>
                                    <p:set>
                                      <p:cBhvr>
                                        <p:cTn id="18" dur="1" fill="hold">
                                          <p:stCondLst>
                                            <p:cond delay="0"/>
                                          </p:stCondLst>
                                        </p:cTn>
                                        <p:tgtEl>
                                          <p:spTgt spid="168"/>
                                        </p:tgtEl>
                                        <p:attrNameLst>
                                          <p:attrName>style.visibility</p:attrName>
                                        </p:attrNameLst>
                                      </p:cBhvr>
                                      <p:to>
                                        <p:strVal val="visible"/>
                                      </p:to>
                                    </p:set>
                                    <p:animEffect transition="in" filter="wheel(1)">
                                      <p:cBhvr>
                                        <p:cTn id="19" dur="2000"/>
                                        <p:tgtEl>
                                          <p:spTgt spid="168"/>
                                        </p:tgtEl>
                                      </p:cBhvr>
                                    </p:animEffect>
                                  </p:childTnLst>
                                </p:cTn>
                              </p:par>
                              <p:par>
                                <p:cTn id="20" presetID="22" presetClass="entr" presetSubtype="2" fill="hold" grpId="0" nodeType="withEffect">
                                  <p:stCondLst>
                                    <p:cond delay="750"/>
                                  </p:stCondLst>
                                  <p:childTnLst>
                                    <p:set>
                                      <p:cBhvr>
                                        <p:cTn id="21" dur="1" fill="hold">
                                          <p:stCondLst>
                                            <p:cond delay="0"/>
                                          </p:stCondLst>
                                        </p:cTn>
                                        <p:tgtEl>
                                          <p:spTgt spid="187"/>
                                        </p:tgtEl>
                                        <p:attrNameLst>
                                          <p:attrName>style.visibility</p:attrName>
                                        </p:attrNameLst>
                                      </p:cBhvr>
                                      <p:to>
                                        <p:strVal val="visible"/>
                                      </p:to>
                                    </p:set>
                                    <p:animEffect transition="in" filter="wipe(right)">
                                      <p:cBhvr>
                                        <p:cTn id="22" dur="1000"/>
                                        <p:tgtEl>
                                          <p:spTgt spid="187"/>
                                        </p:tgtEl>
                                      </p:cBhvr>
                                    </p:animEffect>
                                  </p:childTnLst>
                                </p:cTn>
                              </p:par>
                            </p:childTnLst>
                          </p:cTn>
                        </p:par>
                        <p:par>
                          <p:cTn id="23" fill="hold">
                            <p:stCondLst>
                              <p:cond delay="4500"/>
                            </p:stCondLst>
                            <p:childTnLst>
                              <p:par>
                                <p:cTn id="24" presetID="42" presetClass="entr" presetSubtype="0" fill="hold" grpId="0" nodeType="afterEffect">
                                  <p:stCondLst>
                                    <p:cond delay="0"/>
                                  </p:stCondLst>
                                  <p:childTnLst>
                                    <p:set>
                                      <p:cBhvr>
                                        <p:cTn id="25" dur="1" fill="hold">
                                          <p:stCondLst>
                                            <p:cond delay="0"/>
                                          </p:stCondLst>
                                        </p:cTn>
                                        <p:tgtEl>
                                          <p:spTgt spid="171"/>
                                        </p:tgtEl>
                                        <p:attrNameLst>
                                          <p:attrName>style.visibility</p:attrName>
                                        </p:attrNameLst>
                                      </p:cBhvr>
                                      <p:to>
                                        <p:strVal val="visible"/>
                                      </p:to>
                                    </p:set>
                                    <p:animEffect transition="in" filter="fade">
                                      <p:cBhvr>
                                        <p:cTn id="26" dur="1000"/>
                                        <p:tgtEl>
                                          <p:spTgt spid="171"/>
                                        </p:tgtEl>
                                      </p:cBhvr>
                                    </p:animEffect>
                                    <p:anim calcmode="lin" valueType="num">
                                      <p:cBhvr>
                                        <p:cTn id="27" dur="1000" fill="hold"/>
                                        <p:tgtEl>
                                          <p:spTgt spid="171"/>
                                        </p:tgtEl>
                                        <p:attrNameLst>
                                          <p:attrName>ppt_x</p:attrName>
                                        </p:attrNameLst>
                                      </p:cBhvr>
                                      <p:tavLst>
                                        <p:tav tm="0">
                                          <p:val>
                                            <p:strVal val="#ppt_x"/>
                                          </p:val>
                                        </p:tav>
                                        <p:tav tm="100000">
                                          <p:val>
                                            <p:strVal val="#ppt_x"/>
                                          </p:val>
                                        </p:tav>
                                      </p:tavLst>
                                    </p:anim>
                                    <p:anim calcmode="lin" valueType="num">
                                      <p:cBhvr>
                                        <p:cTn id="28" dur="1000" fill="hold"/>
                                        <p:tgtEl>
                                          <p:spTgt spid="171"/>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72"/>
                                        </p:tgtEl>
                                        <p:attrNameLst>
                                          <p:attrName>style.visibility</p:attrName>
                                        </p:attrNameLst>
                                      </p:cBhvr>
                                      <p:to>
                                        <p:strVal val="visible"/>
                                      </p:to>
                                    </p:set>
                                    <p:animEffect transition="in" filter="fade">
                                      <p:cBhvr>
                                        <p:cTn id="31" dur="1000"/>
                                        <p:tgtEl>
                                          <p:spTgt spid="172"/>
                                        </p:tgtEl>
                                      </p:cBhvr>
                                    </p:animEffect>
                                    <p:anim calcmode="lin" valueType="num">
                                      <p:cBhvr>
                                        <p:cTn id="32" dur="1000" fill="hold"/>
                                        <p:tgtEl>
                                          <p:spTgt spid="172"/>
                                        </p:tgtEl>
                                        <p:attrNameLst>
                                          <p:attrName>ppt_x</p:attrName>
                                        </p:attrNameLst>
                                      </p:cBhvr>
                                      <p:tavLst>
                                        <p:tav tm="0">
                                          <p:val>
                                            <p:strVal val="#ppt_x"/>
                                          </p:val>
                                        </p:tav>
                                        <p:tav tm="100000">
                                          <p:val>
                                            <p:strVal val="#ppt_x"/>
                                          </p:val>
                                        </p:tav>
                                      </p:tavLst>
                                    </p:anim>
                                    <p:anim calcmode="lin" valueType="num">
                                      <p:cBhvr>
                                        <p:cTn id="33" dur="1000" fill="hold"/>
                                        <p:tgtEl>
                                          <p:spTgt spid="172"/>
                                        </p:tgtEl>
                                        <p:attrNameLst>
                                          <p:attrName>ppt_y</p:attrName>
                                        </p:attrNameLst>
                                      </p:cBhvr>
                                      <p:tavLst>
                                        <p:tav tm="0">
                                          <p:val>
                                            <p:strVal val="#ppt_y+.1"/>
                                          </p:val>
                                        </p:tav>
                                        <p:tav tm="100000">
                                          <p:val>
                                            <p:strVal val="#ppt_y"/>
                                          </p:val>
                                        </p:tav>
                                      </p:tavLst>
                                    </p:anim>
                                  </p:childTnLst>
                                </p:cTn>
                              </p:par>
                            </p:childTnLst>
                          </p:cTn>
                        </p:par>
                        <p:par>
                          <p:cTn id="34" fill="hold">
                            <p:stCondLst>
                              <p:cond delay="5500"/>
                            </p:stCondLst>
                            <p:childTnLst>
                              <p:par>
                                <p:cTn id="35" presetID="22" presetClass="entr" presetSubtype="8" fill="hold" grpId="0" nodeType="afterEffect">
                                  <p:stCondLst>
                                    <p:cond delay="0"/>
                                  </p:stCondLst>
                                  <p:childTnLst>
                                    <p:set>
                                      <p:cBhvr>
                                        <p:cTn id="36" dur="1" fill="hold">
                                          <p:stCondLst>
                                            <p:cond delay="0"/>
                                          </p:stCondLst>
                                        </p:cTn>
                                        <p:tgtEl>
                                          <p:spTgt spid="175"/>
                                        </p:tgtEl>
                                        <p:attrNameLst>
                                          <p:attrName>style.visibility</p:attrName>
                                        </p:attrNameLst>
                                      </p:cBhvr>
                                      <p:to>
                                        <p:strVal val="visible"/>
                                      </p:to>
                                    </p:set>
                                    <p:animEffect transition="in" filter="wipe(left)">
                                      <p:cBhvr>
                                        <p:cTn id="37" dur="1000"/>
                                        <p:tgtEl>
                                          <p:spTgt spid="175"/>
                                        </p:tgtEl>
                                      </p:cBhvr>
                                    </p:animEffect>
                                  </p:childTnLst>
                                </p:cTn>
                              </p:par>
                            </p:childTnLst>
                          </p:cTn>
                        </p:par>
                        <p:par>
                          <p:cTn id="38" fill="hold">
                            <p:stCondLst>
                              <p:cond delay="6500"/>
                            </p:stCondLst>
                            <p:childTnLst>
                              <p:par>
                                <p:cTn id="39" presetID="42" presetClass="entr" presetSubtype="0" fill="hold" grpId="0" nodeType="afterEffect">
                                  <p:stCondLst>
                                    <p:cond delay="0"/>
                                  </p:stCondLst>
                                  <p:childTnLst>
                                    <p:set>
                                      <p:cBhvr>
                                        <p:cTn id="40" dur="1" fill="hold">
                                          <p:stCondLst>
                                            <p:cond delay="0"/>
                                          </p:stCondLst>
                                        </p:cTn>
                                        <p:tgtEl>
                                          <p:spTgt spid="176"/>
                                        </p:tgtEl>
                                        <p:attrNameLst>
                                          <p:attrName>style.visibility</p:attrName>
                                        </p:attrNameLst>
                                      </p:cBhvr>
                                      <p:to>
                                        <p:strVal val="visible"/>
                                      </p:to>
                                    </p:set>
                                    <p:animEffect transition="in" filter="fade">
                                      <p:cBhvr>
                                        <p:cTn id="41" dur="1000"/>
                                        <p:tgtEl>
                                          <p:spTgt spid="176"/>
                                        </p:tgtEl>
                                      </p:cBhvr>
                                    </p:animEffect>
                                    <p:anim calcmode="lin" valueType="num">
                                      <p:cBhvr>
                                        <p:cTn id="42" dur="1000" fill="hold"/>
                                        <p:tgtEl>
                                          <p:spTgt spid="176"/>
                                        </p:tgtEl>
                                        <p:attrNameLst>
                                          <p:attrName>ppt_x</p:attrName>
                                        </p:attrNameLst>
                                      </p:cBhvr>
                                      <p:tavLst>
                                        <p:tav tm="0">
                                          <p:val>
                                            <p:strVal val="#ppt_x"/>
                                          </p:val>
                                        </p:tav>
                                        <p:tav tm="100000">
                                          <p:val>
                                            <p:strVal val="#ppt_x"/>
                                          </p:val>
                                        </p:tav>
                                      </p:tavLst>
                                    </p:anim>
                                    <p:anim calcmode="lin" valueType="num">
                                      <p:cBhvr>
                                        <p:cTn id="43" dur="1000" fill="hold"/>
                                        <p:tgtEl>
                                          <p:spTgt spid="176"/>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77"/>
                                        </p:tgtEl>
                                        <p:attrNameLst>
                                          <p:attrName>style.visibility</p:attrName>
                                        </p:attrNameLst>
                                      </p:cBhvr>
                                      <p:to>
                                        <p:strVal val="visible"/>
                                      </p:to>
                                    </p:set>
                                    <p:animEffect transition="in" filter="fade">
                                      <p:cBhvr>
                                        <p:cTn id="46" dur="1000"/>
                                        <p:tgtEl>
                                          <p:spTgt spid="177"/>
                                        </p:tgtEl>
                                      </p:cBhvr>
                                    </p:animEffect>
                                    <p:anim calcmode="lin" valueType="num">
                                      <p:cBhvr>
                                        <p:cTn id="47" dur="1000" fill="hold"/>
                                        <p:tgtEl>
                                          <p:spTgt spid="177"/>
                                        </p:tgtEl>
                                        <p:attrNameLst>
                                          <p:attrName>ppt_x</p:attrName>
                                        </p:attrNameLst>
                                      </p:cBhvr>
                                      <p:tavLst>
                                        <p:tav tm="0">
                                          <p:val>
                                            <p:strVal val="#ppt_x"/>
                                          </p:val>
                                        </p:tav>
                                        <p:tav tm="100000">
                                          <p:val>
                                            <p:strVal val="#ppt_x"/>
                                          </p:val>
                                        </p:tav>
                                      </p:tavLst>
                                    </p:anim>
                                    <p:anim calcmode="lin" valueType="num">
                                      <p:cBhvr>
                                        <p:cTn id="48" dur="1000" fill="hold"/>
                                        <p:tgtEl>
                                          <p:spTgt spid="177"/>
                                        </p:tgtEl>
                                        <p:attrNameLst>
                                          <p:attrName>ppt_y</p:attrName>
                                        </p:attrNameLst>
                                      </p:cBhvr>
                                      <p:tavLst>
                                        <p:tav tm="0">
                                          <p:val>
                                            <p:strVal val="#ppt_y+.1"/>
                                          </p:val>
                                        </p:tav>
                                        <p:tav tm="100000">
                                          <p:val>
                                            <p:strVal val="#ppt_y"/>
                                          </p:val>
                                        </p:tav>
                                      </p:tavLst>
                                    </p:anim>
                                  </p:childTnLst>
                                </p:cTn>
                              </p:par>
                            </p:childTnLst>
                          </p:cTn>
                        </p:par>
                        <p:par>
                          <p:cTn id="49" fill="hold">
                            <p:stCondLst>
                              <p:cond delay="7500"/>
                            </p:stCondLst>
                            <p:childTnLst>
                              <p:par>
                                <p:cTn id="50" presetID="22" presetClass="entr" presetSubtype="8" fill="hold" grpId="0" nodeType="afterEffect">
                                  <p:stCondLst>
                                    <p:cond delay="0"/>
                                  </p:stCondLst>
                                  <p:childTnLst>
                                    <p:set>
                                      <p:cBhvr>
                                        <p:cTn id="51" dur="1" fill="hold">
                                          <p:stCondLst>
                                            <p:cond delay="0"/>
                                          </p:stCondLst>
                                        </p:cTn>
                                        <p:tgtEl>
                                          <p:spTgt spid="180"/>
                                        </p:tgtEl>
                                        <p:attrNameLst>
                                          <p:attrName>style.visibility</p:attrName>
                                        </p:attrNameLst>
                                      </p:cBhvr>
                                      <p:to>
                                        <p:strVal val="visible"/>
                                      </p:to>
                                    </p:set>
                                    <p:animEffect transition="in" filter="wipe(left)">
                                      <p:cBhvr>
                                        <p:cTn id="52" dur="1000"/>
                                        <p:tgtEl>
                                          <p:spTgt spid="180"/>
                                        </p:tgtEl>
                                      </p:cBhvr>
                                    </p:animEffect>
                                  </p:childTnLst>
                                </p:cTn>
                              </p:par>
                            </p:childTnLst>
                          </p:cTn>
                        </p:par>
                        <p:par>
                          <p:cTn id="53" fill="hold">
                            <p:stCondLst>
                              <p:cond delay="8500"/>
                            </p:stCondLst>
                            <p:childTnLst>
                              <p:par>
                                <p:cTn id="54" presetID="42" presetClass="entr" presetSubtype="0" fill="hold" grpId="0" nodeType="afterEffect">
                                  <p:stCondLst>
                                    <p:cond delay="0"/>
                                  </p:stCondLst>
                                  <p:childTnLst>
                                    <p:set>
                                      <p:cBhvr>
                                        <p:cTn id="55" dur="1" fill="hold">
                                          <p:stCondLst>
                                            <p:cond delay="0"/>
                                          </p:stCondLst>
                                        </p:cTn>
                                        <p:tgtEl>
                                          <p:spTgt spid="181"/>
                                        </p:tgtEl>
                                        <p:attrNameLst>
                                          <p:attrName>style.visibility</p:attrName>
                                        </p:attrNameLst>
                                      </p:cBhvr>
                                      <p:to>
                                        <p:strVal val="visible"/>
                                      </p:to>
                                    </p:set>
                                    <p:animEffect transition="in" filter="fade">
                                      <p:cBhvr>
                                        <p:cTn id="56" dur="1000"/>
                                        <p:tgtEl>
                                          <p:spTgt spid="181"/>
                                        </p:tgtEl>
                                      </p:cBhvr>
                                    </p:animEffect>
                                    <p:anim calcmode="lin" valueType="num">
                                      <p:cBhvr>
                                        <p:cTn id="57" dur="1000" fill="hold"/>
                                        <p:tgtEl>
                                          <p:spTgt spid="181"/>
                                        </p:tgtEl>
                                        <p:attrNameLst>
                                          <p:attrName>ppt_x</p:attrName>
                                        </p:attrNameLst>
                                      </p:cBhvr>
                                      <p:tavLst>
                                        <p:tav tm="0">
                                          <p:val>
                                            <p:strVal val="#ppt_x"/>
                                          </p:val>
                                        </p:tav>
                                        <p:tav tm="100000">
                                          <p:val>
                                            <p:strVal val="#ppt_x"/>
                                          </p:val>
                                        </p:tav>
                                      </p:tavLst>
                                    </p:anim>
                                    <p:anim calcmode="lin" valueType="num">
                                      <p:cBhvr>
                                        <p:cTn id="58" dur="1000" fill="hold"/>
                                        <p:tgtEl>
                                          <p:spTgt spid="181"/>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82"/>
                                        </p:tgtEl>
                                        <p:attrNameLst>
                                          <p:attrName>style.visibility</p:attrName>
                                        </p:attrNameLst>
                                      </p:cBhvr>
                                      <p:to>
                                        <p:strVal val="visible"/>
                                      </p:to>
                                    </p:set>
                                    <p:animEffect transition="in" filter="fade">
                                      <p:cBhvr>
                                        <p:cTn id="61" dur="1000"/>
                                        <p:tgtEl>
                                          <p:spTgt spid="182"/>
                                        </p:tgtEl>
                                      </p:cBhvr>
                                    </p:animEffect>
                                    <p:anim calcmode="lin" valueType="num">
                                      <p:cBhvr>
                                        <p:cTn id="62" dur="1000" fill="hold"/>
                                        <p:tgtEl>
                                          <p:spTgt spid="182"/>
                                        </p:tgtEl>
                                        <p:attrNameLst>
                                          <p:attrName>ppt_x</p:attrName>
                                        </p:attrNameLst>
                                      </p:cBhvr>
                                      <p:tavLst>
                                        <p:tav tm="0">
                                          <p:val>
                                            <p:strVal val="#ppt_x"/>
                                          </p:val>
                                        </p:tav>
                                        <p:tav tm="100000">
                                          <p:val>
                                            <p:strVal val="#ppt_x"/>
                                          </p:val>
                                        </p:tav>
                                      </p:tavLst>
                                    </p:anim>
                                    <p:anim calcmode="lin" valueType="num">
                                      <p:cBhvr>
                                        <p:cTn id="63" dur="1000" fill="hold"/>
                                        <p:tgtEl>
                                          <p:spTgt spid="182"/>
                                        </p:tgtEl>
                                        <p:attrNameLst>
                                          <p:attrName>ppt_y</p:attrName>
                                        </p:attrNameLst>
                                      </p:cBhvr>
                                      <p:tavLst>
                                        <p:tav tm="0">
                                          <p:val>
                                            <p:strVal val="#ppt_y+.1"/>
                                          </p:val>
                                        </p:tav>
                                        <p:tav tm="100000">
                                          <p:val>
                                            <p:strVal val="#ppt_y"/>
                                          </p:val>
                                        </p:tav>
                                      </p:tavLst>
                                    </p:anim>
                                  </p:childTnLst>
                                </p:cTn>
                              </p:par>
                            </p:childTnLst>
                          </p:cTn>
                        </p:par>
                        <p:par>
                          <p:cTn id="64" fill="hold">
                            <p:stCondLst>
                              <p:cond delay="9500"/>
                            </p:stCondLst>
                            <p:childTnLst>
                              <p:par>
                                <p:cTn id="65" presetID="22" presetClass="entr" presetSubtype="8" fill="hold" grpId="0" nodeType="afterEffect">
                                  <p:stCondLst>
                                    <p:cond delay="0"/>
                                  </p:stCondLst>
                                  <p:childTnLst>
                                    <p:set>
                                      <p:cBhvr>
                                        <p:cTn id="66" dur="1" fill="hold">
                                          <p:stCondLst>
                                            <p:cond delay="0"/>
                                          </p:stCondLst>
                                        </p:cTn>
                                        <p:tgtEl>
                                          <p:spTgt spid="185"/>
                                        </p:tgtEl>
                                        <p:attrNameLst>
                                          <p:attrName>style.visibility</p:attrName>
                                        </p:attrNameLst>
                                      </p:cBhvr>
                                      <p:to>
                                        <p:strVal val="visible"/>
                                      </p:to>
                                    </p:set>
                                    <p:animEffect transition="in" filter="wipe(left)">
                                      <p:cBhvr>
                                        <p:cTn id="67" dur="10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71" grpId="0" animBg="1"/>
      <p:bldP spid="175" grpId="0"/>
      <p:bldP spid="176" grpId="0" animBg="1"/>
      <p:bldP spid="180" grpId="0"/>
      <p:bldP spid="181" grpId="0" animBg="1"/>
      <p:bldP spid="185" grpId="0"/>
      <p:bldP spid="186" grpId="0"/>
      <p:bldP spid="187"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a:effectLst/>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solidFill>
              <a:srgbClr val="FF2B2A"/>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01</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solidFill>
              <a:srgbClr val="3EB8CD"/>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02</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solidFill>
              <a:srgbClr val="85C40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03</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solidFill>
              <a:srgbClr val="FFA803"/>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800" b="1" dirty="0">
                  <a:solidFill>
                    <a:schemeClr val="bg1"/>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04</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solidFill>
              <a:srgbClr val="01AA8D"/>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800" b="1" dirty="0">
                  <a:solidFill>
                    <a:schemeClr val="bg1"/>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05</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solidFill>
              <a:srgbClr val="4781CB"/>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06</a:t>
              </a:r>
            </a:p>
            <a:p>
              <a:pPr algn="ctr"/>
              <a:r>
                <a:rPr lang="en-US" sz="800" b="1" dirty="0">
                  <a:solidFill>
                    <a:schemeClr val="bg1"/>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06</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endParaRPr lang="en-US" sz="1500" dirty="0">
              <a:solidFill>
                <a:srgbClr val="464646"/>
              </a:solidFill>
              <a:latin typeface="Bernard MT Condensed" panose="02050806060905020404" pitchFamily="18" charset="0"/>
            </a:endParaRPr>
          </a:p>
          <a:p>
            <a:endParaRPr lang="en-US" sz="400"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solidFill>
            <a:schemeClr val="bg2">
              <a:lumMod val="50000"/>
            </a:schemeClr>
          </a:soli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a:solidFill>
            <a:schemeClr val="bg2">
              <a:lumMod val="50000"/>
            </a:schemeClr>
          </a:solidFill>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solidFill>
                  <a:srgbClr val="464646"/>
                </a:solidFill>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FFA803"/>
            </a:soli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85C401"/>
            </a:soli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01AA8D"/>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F2B2A"/>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4781CB"/>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3EB8CD"/>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FF2B2A"/>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3EB8CD"/>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85C401"/>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FFA803"/>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rgbClr val="464646"/>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rgbClr val="464646"/>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rgbClr val="464646"/>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par>
                                <p:cTn id="8" presetID="49" presetClass="entr" presetSubtype="0" decel="10000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 calcmode="lin" valueType="num">
                                      <p:cBhvr>
                                        <p:cTn id="10" dur="1500" fill="hold"/>
                                        <p:tgtEl>
                                          <p:spTgt spid="24"/>
                                        </p:tgtEl>
                                        <p:attrNameLst>
                                          <p:attrName>ppt_w</p:attrName>
                                        </p:attrNameLst>
                                      </p:cBhvr>
                                      <p:tavLst>
                                        <p:tav tm="0">
                                          <p:val>
                                            <p:fltVal val="0"/>
                                          </p:val>
                                        </p:tav>
                                        <p:tav tm="100000">
                                          <p:val>
                                            <p:strVal val="#ppt_w"/>
                                          </p:val>
                                        </p:tav>
                                      </p:tavLst>
                                    </p:anim>
                                    <p:anim calcmode="lin" valueType="num">
                                      <p:cBhvr>
                                        <p:cTn id="11" dur="1500" fill="hold"/>
                                        <p:tgtEl>
                                          <p:spTgt spid="24"/>
                                        </p:tgtEl>
                                        <p:attrNameLst>
                                          <p:attrName>ppt_h</p:attrName>
                                        </p:attrNameLst>
                                      </p:cBhvr>
                                      <p:tavLst>
                                        <p:tav tm="0">
                                          <p:val>
                                            <p:fltVal val="0"/>
                                          </p:val>
                                        </p:tav>
                                        <p:tav tm="100000">
                                          <p:val>
                                            <p:strVal val="#ppt_h"/>
                                          </p:val>
                                        </p:tav>
                                      </p:tavLst>
                                    </p:anim>
                                    <p:anim calcmode="lin" valueType="num">
                                      <p:cBhvr>
                                        <p:cTn id="12" dur="1500" fill="hold"/>
                                        <p:tgtEl>
                                          <p:spTgt spid="24"/>
                                        </p:tgtEl>
                                        <p:attrNameLst>
                                          <p:attrName>style.rotation</p:attrName>
                                        </p:attrNameLst>
                                      </p:cBhvr>
                                      <p:tavLst>
                                        <p:tav tm="0">
                                          <p:val>
                                            <p:fltVal val="360"/>
                                          </p:val>
                                        </p:tav>
                                        <p:tav tm="100000">
                                          <p:val>
                                            <p:fltVal val="0"/>
                                          </p:val>
                                        </p:tav>
                                      </p:tavLst>
                                    </p:anim>
                                    <p:animEffect transition="in" filter="fade">
                                      <p:cBhvr>
                                        <p:cTn id="13" dur="1500"/>
                                        <p:tgtEl>
                                          <p:spTgt spid="24"/>
                                        </p:tgtEl>
                                      </p:cBhvr>
                                    </p:animEffect>
                                  </p:childTnLst>
                                </p:cTn>
                              </p:par>
                              <p:par>
                                <p:cTn id="14" presetID="49" presetClass="entr" presetSubtype="0" decel="100000"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500" fill="hold"/>
                                        <p:tgtEl>
                                          <p:spTgt spid="31"/>
                                        </p:tgtEl>
                                        <p:attrNameLst>
                                          <p:attrName>ppt_w</p:attrName>
                                        </p:attrNameLst>
                                      </p:cBhvr>
                                      <p:tavLst>
                                        <p:tav tm="0">
                                          <p:val>
                                            <p:fltVal val="0"/>
                                          </p:val>
                                        </p:tav>
                                        <p:tav tm="100000">
                                          <p:val>
                                            <p:strVal val="#ppt_w"/>
                                          </p:val>
                                        </p:tav>
                                      </p:tavLst>
                                    </p:anim>
                                    <p:anim calcmode="lin" valueType="num">
                                      <p:cBhvr>
                                        <p:cTn id="17" dur="1500" fill="hold"/>
                                        <p:tgtEl>
                                          <p:spTgt spid="31"/>
                                        </p:tgtEl>
                                        <p:attrNameLst>
                                          <p:attrName>ppt_h</p:attrName>
                                        </p:attrNameLst>
                                      </p:cBhvr>
                                      <p:tavLst>
                                        <p:tav tm="0">
                                          <p:val>
                                            <p:fltVal val="0"/>
                                          </p:val>
                                        </p:tav>
                                        <p:tav tm="100000">
                                          <p:val>
                                            <p:strVal val="#ppt_h"/>
                                          </p:val>
                                        </p:tav>
                                      </p:tavLst>
                                    </p:anim>
                                    <p:anim calcmode="lin" valueType="num">
                                      <p:cBhvr>
                                        <p:cTn id="18" dur="1500" fill="hold"/>
                                        <p:tgtEl>
                                          <p:spTgt spid="31"/>
                                        </p:tgtEl>
                                        <p:attrNameLst>
                                          <p:attrName>style.rotation</p:attrName>
                                        </p:attrNameLst>
                                      </p:cBhvr>
                                      <p:tavLst>
                                        <p:tav tm="0">
                                          <p:val>
                                            <p:fltVal val="360"/>
                                          </p:val>
                                        </p:tav>
                                        <p:tav tm="100000">
                                          <p:val>
                                            <p:fltVal val="0"/>
                                          </p:val>
                                        </p:tav>
                                      </p:tavLst>
                                    </p:anim>
                                    <p:animEffect transition="in" filter="fade">
                                      <p:cBhvr>
                                        <p:cTn id="19" dur="1500"/>
                                        <p:tgtEl>
                                          <p:spTgt spid="31"/>
                                        </p:tgtEl>
                                      </p:cBhvr>
                                    </p:animEffect>
                                  </p:childTnLst>
                                </p:cTn>
                              </p:par>
                              <p:par>
                                <p:cTn id="20" presetID="49" presetClass="entr" presetSubtype="0" decel="100000" fill="hold" nodeType="withEffect">
                                  <p:stCondLst>
                                    <p:cond delay="0"/>
                                  </p:stCondLst>
                                  <p:childTnLst>
                                    <p:set>
                                      <p:cBhvr>
                                        <p:cTn id="21" dur="1" fill="hold">
                                          <p:stCondLst>
                                            <p:cond delay="0"/>
                                          </p:stCondLst>
                                        </p:cTn>
                                        <p:tgtEl>
                                          <p:spTgt spid="38"/>
                                        </p:tgtEl>
                                        <p:attrNameLst>
                                          <p:attrName>style.visibility</p:attrName>
                                        </p:attrNameLst>
                                      </p:cBhvr>
                                      <p:to>
                                        <p:strVal val="visible"/>
                                      </p:to>
                                    </p:set>
                                    <p:anim calcmode="lin" valueType="num">
                                      <p:cBhvr>
                                        <p:cTn id="22" dur="1500" fill="hold"/>
                                        <p:tgtEl>
                                          <p:spTgt spid="38"/>
                                        </p:tgtEl>
                                        <p:attrNameLst>
                                          <p:attrName>ppt_w</p:attrName>
                                        </p:attrNameLst>
                                      </p:cBhvr>
                                      <p:tavLst>
                                        <p:tav tm="0">
                                          <p:val>
                                            <p:fltVal val="0"/>
                                          </p:val>
                                        </p:tav>
                                        <p:tav tm="100000">
                                          <p:val>
                                            <p:strVal val="#ppt_w"/>
                                          </p:val>
                                        </p:tav>
                                      </p:tavLst>
                                    </p:anim>
                                    <p:anim calcmode="lin" valueType="num">
                                      <p:cBhvr>
                                        <p:cTn id="23" dur="1500" fill="hold"/>
                                        <p:tgtEl>
                                          <p:spTgt spid="38"/>
                                        </p:tgtEl>
                                        <p:attrNameLst>
                                          <p:attrName>ppt_h</p:attrName>
                                        </p:attrNameLst>
                                      </p:cBhvr>
                                      <p:tavLst>
                                        <p:tav tm="0">
                                          <p:val>
                                            <p:fltVal val="0"/>
                                          </p:val>
                                        </p:tav>
                                        <p:tav tm="100000">
                                          <p:val>
                                            <p:strVal val="#ppt_h"/>
                                          </p:val>
                                        </p:tav>
                                      </p:tavLst>
                                    </p:anim>
                                    <p:anim calcmode="lin" valueType="num">
                                      <p:cBhvr>
                                        <p:cTn id="24" dur="1500" fill="hold"/>
                                        <p:tgtEl>
                                          <p:spTgt spid="38"/>
                                        </p:tgtEl>
                                        <p:attrNameLst>
                                          <p:attrName>style.rotation</p:attrName>
                                        </p:attrNameLst>
                                      </p:cBhvr>
                                      <p:tavLst>
                                        <p:tav tm="0">
                                          <p:val>
                                            <p:fltVal val="360"/>
                                          </p:val>
                                        </p:tav>
                                        <p:tav tm="100000">
                                          <p:val>
                                            <p:fltVal val="0"/>
                                          </p:val>
                                        </p:tav>
                                      </p:tavLst>
                                    </p:anim>
                                    <p:animEffect transition="in" filter="fade">
                                      <p:cBhvr>
                                        <p:cTn id="25" dur="1500"/>
                                        <p:tgtEl>
                                          <p:spTgt spid="38"/>
                                        </p:tgtEl>
                                      </p:cBhvr>
                                    </p:animEffect>
                                  </p:childTnLst>
                                </p:cTn>
                              </p:par>
                              <p:par>
                                <p:cTn id="26" presetID="49" presetClass="entr" presetSubtype="0" decel="100000" fill="hold" nodeType="withEffect">
                                  <p:stCondLst>
                                    <p:cond delay="0"/>
                                  </p:stCondLst>
                                  <p:childTnLst>
                                    <p:set>
                                      <p:cBhvr>
                                        <p:cTn id="27" dur="1" fill="hold">
                                          <p:stCondLst>
                                            <p:cond delay="0"/>
                                          </p:stCondLst>
                                        </p:cTn>
                                        <p:tgtEl>
                                          <p:spTgt spid="45"/>
                                        </p:tgtEl>
                                        <p:attrNameLst>
                                          <p:attrName>style.visibility</p:attrName>
                                        </p:attrNameLst>
                                      </p:cBhvr>
                                      <p:to>
                                        <p:strVal val="visible"/>
                                      </p:to>
                                    </p:set>
                                    <p:anim calcmode="lin" valueType="num">
                                      <p:cBhvr>
                                        <p:cTn id="28" dur="1500" fill="hold"/>
                                        <p:tgtEl>
                                          <p:spTgt spid="45"/>
                                        </p:tgtEl>
                                        <p:attrNameLst>
                                          <p:attrName>ppt_w</p:attrName>
                                        </p:attrNameLst>
                                      </p:cBhvr>
                                      <p:tavLst>
                                        <p:tav tm="0">
                                          <p:val>
                                            <p:fltVal val="0"/>
                                          </p:val>
                                        </p:tav>
                                        <p:tav tm="100000">
                                          <p:val>
                                            <p:strVal val="#ppt_w"/>
                                          </p:val>
                                        </p:tav>
                                      </p:tavLst>
                                    </p:anim>
                                    <p:anim calcmode="lin" valueType="num">
                                      <p:cBhvr>
                                        <p:cTn id="29" dur="1500" fill="hold"/>
                                        <p:tgtEl>
                                          <p:spTgt spid="45"/>
                                        </p:tgtEl>
                                        <p:attrNameLst>
                                          <p:attrName>ppt_h</p:attrName>
                                        </p:attrNameLst>
                                      </p:cBhvr>
                                      <p:tavLst>
                                        <p:tav tm="0">
                                          <p:val>
                                            <p:fltVal val="0"/>
                                          </p:val>
                                        </p:tav>
                                        <p:tav tm="100000">
                                          <p:val>
                                            <p:strVal val="#ppt_h"/>
                                          </p:val>
                                        </p:tav>
                                      </p:tavLst>
                                    </p:anim>
                                    <p:anim calcmode="lin" valueType="num">
                                      <p:cBhvr>
                                        <p:cTn id="30" dur="1500" fill="hold"/>
                                        <p:tgtEl>
                                          <p:spTgt spid="45"/>
                                        </p:tgtEl>
                                        <p:attrNameLst>
                                          <p:attrName>style.rotation</p:attrName>
                                        </p:attrNameLst>
                                      </p:cBhvr>
                                      <p:tavLst>
                                        <p:tav tm="0">
                                          <p:val>
                                            <p:fltVal val="360"/>
                                          </p:val>
                                        </p:tav>
                                        <p:tav tm="100000">
                                          <p:val>
                                            <p:fltVal val="0"/>
                                          </p:val>
                                        </p:tav>
                                      </p:tavLst>
                                    </p:anim>
                                    <p:animEffect transition="in" filter="fade">
                                      <p:cBhvr>
                                        <p:cTn id="31" dur="1500"/>
                                        <p:tgtEl>
                                          <p:spTgt spid="45"/>
                                        </p:tgtEl>
                                      </p:cBhvr>
                                    </p:animEffect>
                                  </p:childTnLst>
                                </p:cTn>
                              </p:par>
                              <p:par>
                                <p:cTn id="32" presetID="49" presetClass="entr" presetSubtype="0" decel="100000" fill="hold" nodeType="withEffect">
                                  <p:stCondLst>
                                    <p:cond delay="0"/>
                                  </p:stCondLst>
                                  <p:childTnLst>
                                    <p:set>
                                      <p:cBhvr>
                                        <p:cTn id="33" dur="1" fill="hold">
                                          <p:stCondLst>
                                            <p:cond delay="0"/>
                                          </p:stCondLst>
                                        </p:cTn>
                                        <p:tgtEl>
                                          <p:spTgt spid="27"/>
                                        </p:tgtEl>
                                        <p:attrNameLst>
                                          <p:attrName>style.visibility</p:attrName>
                                        </p:attrNameLst>
                                      </p:cBhvr>
                                      <p:to>
                                        <p:strVal val="visible"/>
                                      </p:to>
                                    </p:set>
                                    <p:anim calcmode="lin" valueType="num">
                                      <p:cBhvr>
                                        <p:cTn id="34" dur="3500" fill="hold"/>
                                        <p:tgtEl>
                                          <p:spTgt spid="27"/>
                                        </p:tgtEl>
                                        <p:attrNameLst>
                                          <p:attrName>ppt_w</p:attrName>
                                        </p:attrNameLst>
                                      </p:cBhvr>
                                      <p:tavLst>
                                        <p:tav tm="0">
                                          <p:val>
                                            <p:fltVal val="0"/>
                                          </p:val>
                                        </p:tav>
                                        <p:tav tm="100000">
                                          <p:val>
                                            <p:strVal val="#ppt_w"/>
                                          </p:val>
                                        </p:tav>
                                      </p:tavLst>
                                    </p:anim>
                                    <p:anim calcmode="lin" valueType="num">
                                      <p:cBhvr>
                                        <p:cTn id="35" dur="3500" fill="hold"/>
                                        <p:tgtEl>
                                          <p:spTgt spid="27"/>
                                        </p:tgtEl>
                                        <p:attrNameLst>
                                          <p:attrName>ppt_h</p:attrName>
                                        </p:attrNameLst>
                                      </p:cBhvr>
                                      <p:tavLst>
                                        <p:tav tm="0">
                                          <p:val>
                                            <p:fltVal val="0"/>
                                          </p:val>
                                        </p:tav>
                                        <p:tav tm="100000">
                                          <p:val>
                                            <p:strVal val="#ppt_h"/>
                                          </p:val>
                                        </p:tav>
                                      </p:tavLst>
                                    </p:anim>
                                    <p:anim calcmode="lin" valueType="num">
                                      <p:cBhvr>
                                        <p:cTn id="36" dur="3500" fill="hold"/>
                                        <p:tgtEl>
                                          <p:spTgt spid="27"/>
                                        </p:tgtEl>
                                        <p:attrNameLst>
                                          <p:attrName>style.rotation</p:attrName>
                                        </p:attrNameLst>
                                      </p:cBhvr>
                                      <p:tavLst>
                                        <p:tav tm="0">
                                          <p:val>
                                            <p:fltVal val="360"/>
                                          </p:val>
                                        </p:tav>
                                        <p:tav tm="100000">
                                          <p:val>
                                            <p:fltVal val="0"/>
                                          </p:val>
                                        </p:tav>
                                      </p:tavLst>
                                    </p:anim>
                                    <p:animEffect transition="in" filter="fade">
                                      <p:cBhvr>
                                        <p:cTn id="37" dur="3500"/>
                                        <p:tgtEl>
                                          <p:spTgt spid="27"/>
                                        </p:tgtEl>
                                      </p:cBhvr>
                                    </p:animEffect>
                                  </p:childTnLst>
                                </p:cTn>
                              </p:par>
                              <p:par>
                                <p:cTn id="38" presetID="49" presetClass="entr" presetSubtype="0" decel="100000" fill="hold"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3500" fill="hold"/>
                                        <p:tgtEl>
                                          <p:spTgt spid="32"/>
                                        </p:tgtEl>
                                        <p:attrNameLst>
                                          <p:attrName>ppt_w</p:attrName>
                                        </p:attrNameLst>
                                      </p:cBhvr>
                                      <p:tavLst>
                                        <p:tav tm="0">
                                          <p:val>
                                            <p:fltVal val="0"/>
                                          </p:val>
                                        </p:tav>
                                        <p:tav tm="100000">
                                          <p:val>
                                            <p:strVal val="#ppt_w"/>
                                          </p:val>
                                        </p:tav>
                                      </p:tavLst>
                                    </p:anim>
                                    <p:anim calcmode="lin" valueType="num">
                                      <p:cBhvr>
                                        <p:cTn id="41" dur="3500" fill="hold"/>
                                        <p:tgtEl>
                                          <p:spTgt spid="32"/>
                                        </p:tgtEl>
                                        <p:attrNameLst>
                                          <p:attrName>ppt_h</p:attrName>
                                        </p:attrNameLst>
                                      </p:cBhvr>
                                      <p:tavLst>
                                        <p:tav tm="0">
                                          <p:val>
                                            <p:fltVal val="0"/>
                                          </p:val>
                                        </p:tav>
                                        <p:tav tm="100000">
                                          <p:val>
                                            <p:strVal val="#ppt_h"/>
                                          </p:val>
                                        </p:tav>
                                      </p:tavLst>
                                    </p:anim>
                                    <p:anim calcmode="lin" valueType="num">
                                      <p:cBhvr>
                                        <p:cTn id="42" dur="3500" fill="hold"/>
                                        <p:tgtEl>
                                          <p:spTgt spid="32"/>
                                        </p:tgtEl>
                                        <p:attrNameLst>
                                          <p:attrName>style.rotation</p:attrName>
                                        </p:attrNameLst>
                                      </p:cBhvr>
                                      <p:tavLst>
                                        <p:tav tm="0">
                                          <p:val>
                                            <p:fltVal val="360"/>
                                          </p:val>
                                        </p:tav>
                                        <p:tav tm="100000">
                                          <p:val>
                                            <p:fltVal val="0"/>
                                          </p:val>
                                        </p:tav>
                                      </p:tavLst>
                                    </p:anim>
                                    <p:animEffect transition="in" filter="fade">
                                      <p:cBhvr>
                                        <p:cTn id="43" dur="3500"/>
                                        <p:tgtEl>
                                          <p:spTgt spid="32"/>
                                        </p:tgtEl>
                                      </p:cBhvr>
                                    </p:animEffect>
                                  </p:childTnLst>
                                </p:cTn>
                              </p:par>
                              <p:par>
                                <p:cTn id="44" presetID="49" presetClass="entr" presetSubtype="0" decel="100000" fill="hold" nodeType="with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3500" fill="hold"/>
                                        <p:tgtEl>
                                          <p:spTgt spid="39"/>
                                        </p:tgtEl>
                                        <p:attrNameLst>
                                          <p:attrName>ppt_w</p:attrName>
                                        </p:attrNameLst>
                                      </p:cBhvr>
                                      <p:tavLst>
                                        <p:tav tm="0">
                                          <p:val>
                                            <p:fltVal val="0"/>
                                          </p:val>
                                        </p:tav>
                                        <p:tav tm="100000">
                                          <p:val>
                                            <p:strVal val="#ppt_w"/>
                                          </p:val>
                                        </p:tav>
                                      </p:tavLst>
                                    </p:anim>
                                    <p:anim calcmode="lin" valueType="num">
                                      <p:cBhvr>
                                        <p:cTn id="47" dur="3500" fill="hold"/>
                                        <p:tgtEl>
                                          <p:spTgt spid="39"/>
                                        </p:tgtEl>
                                        <p:attrNameLst>
                                          <p:attrName>ppt_h</p:attrName>
                                        </p:attrNameLst>
                                      </p:cBhvr>
                                      <p:tavLst>
                                        <p:tav tm="0">
                                          <p:val>
                                            <p:fltVal val="0"/>
                                          </p:val>
                                        </p:tav>
                                        <p:tav tm="100000">
                                          <p:val>
                                            <p:strVal val="#ppt_h"/>
                                          </p:val>
                                        </p:tav>
                                      </p:tavLst>
                                    </p:anim>
                                    <p:anim calcmode="lin" valueType="num">
                                      <p:cBhvr>
                                        <p:cTn id="48" dur="3500" fill="hold"/>
                                        <p:tgtEl>
                                          <p:spTgt spid="39"/>
                                        </p:tgtEl>
                                        <p:attrNameLst>
                                          <p:attrName>style.rotation</p:attrName>
                                        </p:attrNameLst>
                                      </p:cBhvr>
                                      <p:tavLst>
                                        <p:tav tm="0">
                                          <p:val>
                                            <p:fltVal val="360"/>
                                          </p:val>
                                        </p:tav>
                                        <p:tav tm="100000">
                                          <p:val>
                                            <p:fltVal val="0"/>
                                          </p:val>
                                        </p:tav>
                                      </p:tavLst>
                                    </p:anim>
                                    <p:animEffect transition="in" filter="fade">
                                      <p:cBhvr>
                                        <p:cTn id="49" dur="3500"/>
                                        <p:tgtEl>
                                          <p:spTgt spid="39"/>
                                        </p:tgtEl>
                                      </p:cBhvr>
                                    </p:animEffect>
                                  </p:childTnLst>
                                </p:cTn>
                              </p:par>
                              <p:par>
                                <p:cTn id="50" presetID="49" presetClass="entr" presetSubtype="0" decel="100000" fill="hold" nodeType="withEffect">
                                  <p:stCondLst>
                                    <p:cond delay="0"/>
                                  </p:stCondLst>
                                  <p:childTnLst>
                                    <p:set>
                                      <p:cBhvr>
                                        <p:cTn id="51" dur="1" fill="hold">
                                          <p:stCondLst>
                                            <p:cond delay="0"/>
                                          </p:stCondLst>
                                        </p:cTn>
                                        <p:tgtEl>
                                          <p:spTgt spid="46"/>
                                        </p:tgtEl>
                                        <p:attrNameLst>
                                          <p:attrName>style.visibility</p:attrName>
                                        </p:attrNameLst>
                                      </p:cBhvr>
                                      <p:to>
                                        <p:strVal val="visible"/>
                                      </p:to>
                                    </p:set>
                                    <p:anim calcmode="lin" valueType="num">
                                      <p:cBhvr>
                                        <p:cTn id="52" dur="3500" fill="hold"/>
                                        <p:tgtEl>
                                          <p:spTgt spid="46"/>
                                        </p:tgtEl>
                                        <p:attrNameLst>
                                          <p:attrName>ppt_w</p:attrName>
                                        </p:attrNameLst>
                                      </p:cBhvr>
                                      <p:tavLst>
                                        <p:tav tm="0">
                                          <p:val>
                                            <p:fltVal val="0"/>
                                          </p:val>
                                        </p:tav>
                                        <p:tav tm="100000">
                                          <p:val>
                                            <p:strVal val="#ppt_w"/>
                                          </p:val>
                                        </p:tav>
                                      </p:tavLst>
                                    </p:anim>
                                    <p:anim calcmode="lin" valueType="num">
                                      <p:cBhvr>
                                        <p:cTn id="53" dur="3500" fill="hold"/>
                                        <p:tgtEl>
                                          <p:spTgt spid="46"/>
                                        </p:tgtEl>
                                        <p:attrNameLst>
                                          <p:attrName>ppt_h</p:attrName>
                                        </p:attrNameLst>
                                      </p:cBhvr>
                                      <p:tavLst>
                                        <p:tav tm="0">
                                          <p:val>
                                            <p:fltVal val="0"/>
                                          </p:val>
                                        </p:tav>
                                        <p:tav tm="100000">
                                          <p:val>
                                            <p:strVal val="#ppt_h"/>
                                          </p:val>
                                        </p:tav>
                                      </p:tavLst>
                                    </p:anim>
                                    <p:anim calcmode="lin" valueType="num">
                                      <p:cBhvr>
                                        <p:cTn id="54" dur="3500" fill="hold"/>
                                        <p:tgtEl>
                                          <p:spTgt spid="46"/>
                                        </p:tgtEl>
                                        <p:attrNameLst>
                                          <p:attrName>style.rotation</p:attrName>
                                        </p:attrNameLst>
                                      </p:cBhvr>
                                      <p:tavLst>
                                        <p:tav tm="0">
                                          <p:val>
                                            <p:fltVal val="360"/>
                                          </p:val>
                                        </p:tav>
                                        <p:tav tm="100000">
                                          <p:val>
                                            <p:fltVal val="0"/>
                                          </p:val>
                                        </p:tav>
                                      </p:tavLst>
                                    </p:anim>
                                    <p:animEffect transition="in" filter="fade">
                                      <p:cBhvr>
                                        <p:cTn id="55" dur="3500"/>
                                        <p:tgtEl>
                                          <p:spTgt spid="46"/>
                                        </p:tgtEl>
                                      </p:cBhvr>
                                    </p:animEffect>
                                  </p:childTnLst>
                                </p:cTn>
                              </p:par>
                            </p:childTnLst>
                          </p:cTn>
                        </p:par>
                        <p:par>
                          <p:cTn id="56" fill="hold">
                            <p:stCondLst>
                              <p:cond delay="3500"/>
                            </p:stCondLst>
                            <p:childTnLst>
                              <p:par>
                                <p:cTn id="57" presetID="2" presetClass="entr" presetSubtype="8"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additive="base">
                                        <p:cTn id="59" dur="500" fill="hold"/>
                                        <p:tgtEl>
                                          <p:spTgt spid="12"/>
                                        </p:tgtEl>
                                        <p:attrNameLst>
                                          <p:attrName>ppt_x</p:attrName>
                                        </p:attrNameLst>
                                      </p:cBhvr>
                                      <p:tavLst>
                                        <p:tav tm="0">
                                          <p:val>
                                            <p:strVal val="0-#ppt_w/2"/>
                                          </p:val>
                                        </p:tav>
                                        <p:tav tm="100000">
                                          <p:val>
                                            <p:strVal val="#ppt_x"/>
                                          </p:val>
                                        </p:tav>
                                      </p:tavLst>
                                    </p:anim>
                                    <p:anim calcmode="lin" valueType="num">
                                      <p:cBhvr additive="base">
                                        <p:cTn id="60" dur="500" fill="hold"/>
                                        <p:tgtEl>
                                          <p:spTgt spid="12"/>
                                        </p:tgtEl>
                                        <p:attrNameLst>
                                          <p:attrName>ppt_y</p:attrName>
                                        </p:attrNameLst>
                                      </p:cBhvr>
                                      <p:tavLst>
                                        <p:tav tm="0">
                                          <p:val>
                                            <p:strVal val="#ppt_y"/>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67">
                                            <p:txEl>
                                              <p:pRg st="0" end="0"/>
                                            </p:txEl>
                                          </p:spTgt>
                                        </p:tgtEl>
                                        <p:attrNameLst>
                                          <p:attrName>style.visibility</p:attrName>
                                        </p:attrNameLst>
                                      </p:cBhvr>
                                      <p:to>
                                        <p:strVal val="visible"/>
                                      </p:to>
                                    </p:set>
                                    <p:animEffect transition="in" filter="fade">
                                      <p:cBhvr>
                                        <p:cTn id="64" dur="1000"/>
                                        <p:tgtEl>
                                          <p:spTgt spid="67">
                                            <p:txEl>
                                              <p:pRg st="0" end="0"/>
                                            </p:txEl>
                                          </p:spTgt>
                                        </p:tgtEl>
                                      </p:cBhvr>
                                    </p:animEffect>
                                    <p:anim calcmode="lin" valueType="num">
                                      <p:cBhvr>
                                        <p:cTn id="65"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5000"/>
                            </p:stCondLst>
                            <p:childTnLst>
                              <p:par>
                                <p:cTn id="68" presetID="42" presetClass="entr" presetSubtype="0" fill="hold" grpId="0" nodeType="afterEffect">
                                  <p:stCondLst>
                                    <p:cond delay="0"/>
                                  </p:stCondLst>
                                  <p:childTnLst>
                                    <p:set>
                                      <p:cBhvr>
                                        <p:cTn id="69" dur="1" fill="hold">
                                          <p:stCondLst>
                                            <p:cond delay="0"/>
                                          </p:stCondLst>
                                        </p:cTn>
                                        <p:tgtEl>
                                          <p:spTgt spid="67">
                                            <p:txEl>
                                              <p:pRg st="2" end="2"/>
                                            </p:txEl>
                                          </p:spTgt>
                                        </p:tgtEl>
                                        <p:attrNameLst>
                                          <p:attrName>style.visibility</p:attrName>
                                        </p:attrNameLst>
                                      </p:cBhvr>
                                      <p:to>
                                        <p:strVal val="visible"/>
                                      </p:to>
                                    </p:set>
                                    <p:animEffect transition="in" filter="fade">
                                      <p:cBhvr>
                                        <p:cTn id="70" dur="1000"/>
                                        <p:tgtEl>
                                          <p:spTgt spid="67">
                                            <p:txEl>
                                              <p:pRg st="2" end="2"/>
                                            </p:txEl>
                                          </p:spTgt>
                                        </p:tgtEl>
                                      </p:cBhvr>
                                    </p:animEffect>
                                    <p:anim calcmode="lin" valueType="num">
                                      <p:cBhvr>
                                        <p:cTn id="71"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6000"/>
                            </p:stCondLst>
                            <p:childTnLst>
                              <p:par>
                                <p:cTn id="74" presetID="42" presetClass="entr" presetSubtype="0" fill="hold" grpId="0" nodeType="afterEffect">
                                  <p:stCondLst>
                                    <p:cond delay="0"/>
                                  </p:stCondLst>
                                  <p:childTnLst>
                                    <p:set>
                                      <p:cBhvr>
                                        <p:cTn id="75" dur="1" fill="hold">
                                          <p:stCondLst>
                                            <p:cond delay="0"/>
                                          </p:stCondLst>
                                        </p:cTn>
                                        <p:tgtEl>
                                          <p:spTgt spid="67">
                                            <p:txEl>
                                              <p:pRg st="4" end="4"/>
                                            </p:txEl>
                                          </p:spTgt>
                                        </p:tgtEl>
                                        <p:attrNameLst>
                                          <p:attrName>style.visibility</p:attrName>
                                        </p:attrNameLst>
                                      </p:cBhvr>
                                      <p:to>
                                        <p:strVal val="visible"/>
                                      </p:to>
                                    </p:set>
                                    <p:animEffect transition="in" filter="fade">
                                      <p:cBhvr>
                                        <p:cTn id="76" dur="1000"/>
                                        <p:tgtEl>
                                          <p:spTgt spid="67">
                                            <p:txEl>
                                              <p:pRg st="4" end="4"/>
                                            </p:txEl>
                                          </p:spTgt>
                                        </p:tgtEl>
                                      </p:cBhvr>
                                    </p:animEffect>
                                    <p:anim calcmode="lin" valueType="num">
                                      <p:cBhvr>
                                        <p:cTn id="77"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8"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79" fill="hold">
                            <p:stCondLst>
                              <p:cond delay="7000"/>
                            </p:stCondLst>
                            <p:childTnLst>
                              <p:par>
                                <p:cTn id="80" presetID="42" presetClass="entr" presetSubtype="0" fill="hold" grpId="0" nodeType="afterEffect">
                                  <p:stCondLst>
                                    <p:cond delay="0"/>
                                  </p:stCondLst>
                                  <p:childTnLst>
                                    <p:set>
                                      <p:cBhvr>
                                        <p:cTn id="81" dur="1" fill="hold">
                                          <p:stCondLst>
                                            <p:cond delay="0"/>
                                          </p:stCondLst>
                                        </p:cTn>
                                        <p:tgtEl>
                                          <p:spTgt spid="67">
                                            <p:txEl>
                                              <p:pRg st="5" end="5"/>
                                            </p:txEl>
                                          </p:spTgt>
                                        </p:tgtEl>
                                        <p:attrNameLst>
                                          <p:attrName>style.visibility</p:attrName>
                                        </p:attrNameLst>
                                      </p:cBhvr>
                                      <p:to>
                                        <p:strVal val="visible"/>
                                      </p:to>
                                    </p:set>
                                    <p:animEffect transition="in" filter="fade">
                                      <p:cBhvr>
                                        <p:cTn id="82" dur="1000"/>
                                        <p:tgtEl>
                                          <p:spTgt spid="67">
                                            <p:txEl>
                                              <p:pRg st="5" end="5"/>
                                            </p:txEl>
                                          </p:spTgt>
                                        </p:tgtEl>
                                      </p:cBhvr>
                                    </p:animEffect>
                                    <p:anim calcmode="lin" valueType="num">
                                      <p:cBhvr>
                                        <p:cTn id="83"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4"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5" fill="hold">
                            <p:stCondLst>
                              <p:cond delay="8000"/>
                            </p:stCondLst>
                            <p:childTnLst>
                              <p:par>
                                <p:cTn id="86" presetID="2" presetClass="entr" presetSubtype="8" fill="hold" nodeType="afterEffect">
                                  <p:stCondLst>
                                    <p:cond delay="0"/>
                                  </p:stCondLst>
                                  <p:childTnLst>
                                    <p:set>
                                      <p:cBhvr>
                                        <p:cTn id="87" dur="1" fill="hold">
                                          <p:stCondLst>
                                            <p:cond delay="0"/>
                                          </p:stCondLst>
                                        </p:cTn>
                                        <p:tgtEl>
                                          <p:spTgt spid="54"/>
                                        </p:tgtEl>
                                        <p:attrNameLst>
                                          <p:attrName>style.visibility</p:attrName>
                                        </p:attrNameLst>
                                      </p:cBhvr>
                                      <p:to>
                                        <p:strVal val="visible"/>
                                      </p:to>
                                    </p:set>
                                    <p:anim calcmode="lin" valueType="num">
                                      <p:cBhvr additive="base">
                                        <p:cTn id="88" dur="500" fill="hold"/>
                                        <p:tgtEl>
                                          <p:spTgt spid="54"/>
                                        </p:tgtEl>
                                        <p:attrNameLst>
                                          <p:attrName>ppt_x</p:attrName>
                                        </p:attrNameLst>
                                      </p:cBhvr>
                                      <p:tavLst>
                                        <p:tav tm="0">
                                          <p:val>
                                            <p:strVal val="0-#ppt_w/2"/>
                                          </p:val>
                                        </p:tav>
                                        <p:tav tm="100000">
                                          <p:val>
                                            <p:strVal val="#ppt_x"/>
                                          </p:val>
                                        </p:tav>
                                      </p:tavLst>
                                    </p:anim>
                                    <p:anim calcmode="lin" valueType="num">
                                      <p:cBhvr additive="base">
                                        <p:cTn id="89" dur="500" fill="hold"/>
                                        <p:tgtEl>
                                          <p:spTgt spid="54"/>
                                        </p:tgtEl>
                                        <p:attrNameLst>
                                          <p:attrName>ppt_y</p:attrName>
                                        </p:attrNameLst>
                                      </p:cBhvr>
                                      <p:tavLst>
                                        <p:tav tm="0">
                                          <p:val>
                                            <p:strVal val="#ppt_y"/>
                                          </p:val>
                                        </p:tav>
                                        <p:tav tm="100000">
                                          <p:val>
                                            <p:strVal val="#ppt_y"/>
                                          </p:val>
                                        </p:tav>
                                      </p:tavLst>
                                    </p:anim>
                                  </p:childTnLst>
                                </p:cTn>
                              </p:par>
                              <p:par>
                                <p:cTn id="90" presetID="2" presetClass="entr" presetSubtype="8" fill="hold" nodeType="with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additive="base">
                                        <p:cTn id="92" dur="500" fill="hold"/>
                                        <p:tgtEl>
                                          <p:spTgt spid="17"/>
                                        </p:tgtEl>
                                        <p:attrNameLst>
                                          <p:attrName>ppt_x</p:attrName>
                                        </p:attrNameLst>
                                      </p:cBhvr>
                                      <p:tavLst>
                                        <p:tav tm="0">
                                          <p:val>
                                            <p:strVal val="0-#ppt_w/2"/>
                                          </p:val>
                                        </p:tav>
                                        <p:tav tm="100000">
                                          <p:val>
                                            <p:strVal val="#ppt_x"/>
                                          </p:val>
                                        </p:tav>
                                      </p:tavLst>
                                    </p:anim>
                                    <p:anim calcmode="lin" valueType="num">
                                      <p:cBhvr additive="base">
                                        <p:cTn id="93" dur="500" fill="hold"/>
                                        <p:tgtEl>
                                          <p:spTgt spid="17"/>
                                        </p:tgtEl>
                                        <p:attrNameLst>
                                          <p:attrName>ppt_y</p:attrName>
                                        </p:attrNameLst>
                                      </p:cBhvr>
                                      <p:tavLst>
                                        <p:tav tm="0">
                                          <p:val>
                                            <p:strVal val="#ppt_y"/>
                                          </p:val>
                                        </p:tav>
                                        <p:tav tm="100000">
                                          <p:val>
                                            <p:strVal val="#ppt_y"/>
                                          </p:val>
                                        </p:tav>
                                      </p:tavLst>
                                    </p:anim>
                                  </p:childTnLst>
                                </p:cTn>
                              </p:par>
                            </p:childTnLst>
                          </p:cTn>
                        </p:par>
                        <p:par>
                          <p:cTn id="94" fill="hold">
                            <p:stCondLst>
                              <p:cond delay="8500"/>
                            </p:stCondLst>
                            <p:childTnLst>
                              <p:par>
                                <p:cTn id="95" presetID="42" presetClass="entr" presetSubtype="0" fill="hold" grpId="0" nodeType="afterEffect">
                                  <p:stCondLst>
                                    <p:cond delay="0"/>
                                  </p:stCondLst>
                                  <p:childTnLst>
                                    <p:set>
                                      <p:cBhvr>
                                        <p:cTn id="96" dur="1" fill="hold">
                                          <p:stCondLst>
                                            <p:cond delay="0"/>
                                          </p:stCondLst>
                                        </p:cTn>
                                        <p:tgtEl>
                                          <p:spTgt spid="69">
                                            <p:txEl>
                                              <p:pRg st="0" end="0"/>
                                            </p:txEl>
                                          </p:spTgt>
                                        </p:tgtEl>
                                        <p:attrNameLst>
                                          <p:attrName>style.visibility</p:attrName>
                                        </p:attrNameLst>
                                      </p:cBhvr>
                                      <p:to>
                                        <p:strVal val="visible"/>
                                      </p:to>
                                    </p:set>
                                    <p:animEffect transition="in" filter="fade">
                                      <p:cBhvr>
                                        <p:cTn id="97" dur="1000"/>
                                        <p:tgtEl>
                                          <p:spTgt spid="69">
                                            <p:txEl>
                                              <p:pRg st="0" end="0"/>
                                            </p:txEl>
                                          </p:spTgt>
                                        </p:tgtEl>
                                      </p:cBhvr>
                                    </p:animEffect>
                                    <p:anim calcmode="lin" valueType="num">
                                      <p:cBhvr>
                                        <p:cTn id="98"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500"/>
                            </p:stCondLst>
                            <p:childTnLst>
                              <p:par>
                                <p:cTn id="101" presetID="42" presetClass="entr" presetSubtype="0" fill="hold" grpId="0" nodeType="afterEffect">
                                  <p:stCondLst>
                                    <p:cond delay="0"/>
                                  </p:stCondLst>
                                  <p:childTnLst>
                                    <p:set>
                                      <p:cBhvr>
                                        <p:cTn id="102" dur="1" fill="hold">
                                          <p:stCondLst>
                                            <p:cond delay="0"/>
                                          </p:stCondLst>
                                        </p:cTn>
                                        <p:tgtEl>
                                          <p:spTgt spid="69">
                                            <p:txEl>
                                              <p:pRg st="2" end="2"/>
                                            </p:txEl>
                                          </p:spTgt>
                                        </p:tgtEl>
                                        <p:attrNameLst>
                                          <p:attrName>style.visibility</p:attrName>
                                        </p:attrNameLst>
                                      </p:cBhvr>
                                      <p:to>
                                        <p:strVal val="visible"/>
                                      </p:to>
                                    </p:set>
                                    <p:animEffect transition="in" filter="fade">
                                      <p:cBhvr>
                                        <p:cTn id="103" dur="1000"/>
                                        <p:tgtEl>
                                          <p:spTgt spid="69">
                                            <p:txEl>
                                              <p:pRg st="2" end="2"/>
                                            </p:txEl>
                                          </p:spTgt>
                                        </p:tgtEl>
                                      </p:cBhvr>
                                    </p:animEffect>
                                    <p:anim calcmode="lin" valueType="num">
                                      <p:cBhvr>
                                        <p:cTn id="104"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500"/>
                            </p:stCondLst>
                            <p:childTnLst>
                              <p:par>
                                <p:cTn id="107" presetID="42" presetClass="entr" presetSubtype="0" fill="hold" grpId="0" nodeType="afterEffect">
                                  <p:stCondLst>
                                    <p:cond delay="0"/>
                                  </p:stCondLst>
                                  <p:childTnLst>
                                    <p:set>
                                      <p:cBhvr>
                                        <p:cTn id="108" dur="1" fill="hold">
                                          <p:stCondLst>
                                            <p:cond delay="0"/>
                                          </p:stCondLst>
                                        </p:cTn>
                                        <p:tgtEl>
                                          <p:spTgt spid="69">
                                            <p:txEl>
                                              <p:pRg st="4" end="4"/>
                                            </p:txEl>
                                          </p:spTgt>
                                        </p:tgtEl>
                                        <p:attrNameLst>
                                          <p:attrName>style.visibility</p:attrName>
                                        </p:attrNameLst>
                                      </p:cBhvr>
                                      <p:to>
                                        <p:strVal val="visible"/>
                                      </p:to>
                                    </p:set>
                                    <p:animEffect transition="in" filter="fade">
                                      <p:cBhvr>
                                        <p:cTn id="109" dur="1000"/>
                                        <p:tgtEl>
                                          <p:spTgt spid="69">
                                            <p:txEl>
                                              <p:pRg st="4" end="4"/>
                                            </p:txEl>
                                          </p:spTgt>
                                        </p:tgtEl>
                                      </p:cBhvr>
                                    </p:animEffect>
                                    <p:anim calcmode="lin" valueType="num">
                                      <p:cBhvr>
                                        <p:cTn id="110"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1"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2" fill="hold">
                            <p:stCondLst>
                              <p:cond delay="11500"/>
                            </p:stCondLst>
                            <p:childTnLst>
                              <p:par>
                                <p:cTn id="113" presetID="42" presetClass="entr" presetSubtype="0" fill="hold" grpId="0" nodeType="afterEffect">
                                  <p:stCondLst>
                                    <p:cond delay="0"/>
                                  </p:stCondLst>
                                  <p:childTnLst>
                                    <p:set>
                                      <p:cBhvr>
                                        <p:cTn id="114" dur="1" fill="hold">
                                          <p:stCondLst>
                                            <p:cond delay="0"/>
                                          </p:stCondLst>
                                        </p:cTn>
                                        <p:tgtEl>
                                          <p:spTgt spid="69">
                                            <p:txEl>
                                              <p:pRg st="5" end="5"/>
                                            </p:txEl>
                                          </p:spTgt>
                                        </p:tgtEl>
                                        <p:attrNameLst>
                                          <p:attrName>style.visibility</p:attrName>
                                        </p:attrNameLst>
                                      </p:cBhvr>
                                      <p:to>
                                        <p:strVal val="visible"/>
                                      </p:to>
                                    </p:set>
                                    <p:animEffect transition="in" filter="fade">
                                      <p:cBhvr>
                                        <p:cTn id="115" dur="1000"/>
                                        <p:tgtEl>
                                          <p:spTgt spid="69">
                                            <p:txEl>
                                              <p:pRg st="5" end="5"/>
                                            </p:txEl>
                                          </p:spTgt>
                                        </p:tgtEl>
                                      </p:cBhvr>
                                    </p:animEffect>
                                    <p:anim calcmode="lin" valueType="num">
                                      <p:cBhvr>
                                        <p:cTn id="116"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7"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500"/>
                            </p:stCondLst>
                            <p:childTnLst>
                              <p:par>
                                <p:cTn id="119" presetID="2" presetClass="entr" presetSubtype="8" fill="hold" nodeType="afterEffect">
                                  <p:stCondLst>
                                    <p:cond delay="0"/>
                                  </p:stCondLst>
                                  <p:childTnLst>
                                    <p:set>
                                      <p:cBhvr>
                                        <p:cTn id="120" dur="1" fill="hold">
                                          <p:stCondLst>
                                            <p:cond delay="0"/>
                                          </p:stCondLst>
                                        </p:cTn>
                                        <p:tgtEl>
                                          <p:spTgt spid="56"/>
                                        </p:tgtEl>
                                        <p:attrNameLst>
                                          <p:attrName>style.visibility</p:attrName>
                                        </p:attrNameLst>
                                      </p:cBhvr>
                                      <p:to>
                                        <p:strVal val="visible"/>
                                      </p:to>
                                    </p:set>
                                    <p:anim calcmode="lin" valueType="num">
                                      <p:cBhvr additive="base">
                                        <p:cTn id="121" dur="500" fill="hold"/>
                                        <p:tgtEl>
                                          <p:spTgt spid="56"/>
                                        </p:tgtEl>
                                        <p:attrNameLst>
                                          <p:attrName>ppt_x</p:attrName>
                                        </p:attrNameLst>
                                      </p:cBhvr>
                                      <p:tavLst>
                                        <p:tav tm="0">
                                          <p:val>
                                            <p:strVal val="0-#ppt_w/2"/>
                                          </p:val>
                                        </p:tav>
                                        <p:tav tm="100000">
                                          <p:val>
                                            <p:strVal val="#ppt_x"/>
                                          </p:val>
                                        </p:tav>
                                      </p:tavLst>
                                    </p:anim>
                                    <p:anim calcmode="lin" valueType="num">
                                      <p:cBhvr additive="base">
                                        <p:cTn id="122" dur="500" fill="hold"/>
                                        <p:tgtEl>
                                          <p:spTgt spid="56"/>
                                        </p:tgtEl>
                                        <p:attrNameLst>
                                          <p:attrName>ppt_y</p:attrName>
                                        </p:attrNameLst>
                                      </p:cBhvr>
                                      <p:tavLst>
                                        <p:tav tm="0">
                                          <p:val>
                                            <p:strVal val="#ppt_y"/>
                                          </p:val>
                                        </p:tav>
                                        <p:tav tm="100000">
                                          <p:val>
                                            <p:strVal val="#ppt_y"/>
                                          </p:val>
                                        </p:tav>
                                      </p:tavLst>
                                    </p:anim>
                                  </p:childTnLst>
                                </p:cTn>
                              </p:par>
                              <p:par>
                                <p:cTn id="123" presetID="2" presetClass="entr" presetSubtype="8" fill="hold" nodeType="withEffect">
                                  <p:stCondLst>
                                    <p:cond delay="0"/>
                                  </p:stCondLst>
                                  <p:childTnLst>
                                    <p:set>
                                      <p:cBhvr>
                                        <p:cTn id="124" dur="1" fill="hold">
                                          <p:stCondLst>
                                            <p:cond delay="0"/>
                                          </p:stCondLst>
                                        </p:cTn>
                                        <p:tgtEl>
                                          <p:spTgt spid="64"/>
                                        </p:tgtEl>
                                        <p:attrNameLst>
                                          <p:attrName>style.visibility</p:attrName>
                                        </p:attrNameLst>
                                      </p:cBhvr>
                                      <p:to>
                                        <p:strVal val="visible"/>
                                      </p:to>
                                    </p:set>
                                    <p:anim calcmode="lin" valueType="num">
                                      <p:cBhvr additive="base">
                                        <p:cTn id="125" dur="500" fill="hold"/>
                                        <p:tgtEl>
                                          <p:spTgt spid="64"/>
                                        </p:tgtEl>
                                        <p:attrNameLst>
                                          <p:attrName>ppt_x</p:attrName>
                                        </p:attrNameLst>
                                      </p:cBhvr>
                                      <p:tavLst>
                                        <p:tav tm="0">
                                          <p:val>
                                            <p:strVal val="0-#ppt_w/2"/>
                                          </p:val>
                                        </p:tav>
                                        <p:tav tm="100000">
                                          <p:val>
                                            <p:strVal val="#ppt_x"/>
                                          </p:val>
                                        </p:tav>
                                      </p:tavLst>
                                    </p:anim>
                                    <p:anim calcmode="lin" valueType="num">
                                      <p:cBhvr additive="base">
                                        <p:cTn id="126" dur="500" fill="hold"/>
                                        <p:tgtEl>
                                          <p:spTgt spid="64"/>
                                        </p:tgtEl>
                                        <p:attrNameLst>
                                          <p:attrName>ppt_y</p:attrName>
                                        </p:attrNameLst>
                                      </p:cBhvr>
                                      <p:tavLst>
                                        <p:tav tm="0">
                                          <p:val>
                                            <p:strVal val="#ppt_y"/>
                                          </p:val>
                                        </p:tav>
                                        <p:tav tm="100000">
                                          <p:val>
                                            <p:strVal val="#ppt_y"/>
                                          </p:val>
                                        </p:tav>
                                      </p:tavLst>
                                    </p:anim>
                                  </p:childTnLst>
                                </p:cTn>
                              </p:par>
                            </p:childTnLst>
                          </p:cTn>
                        </p:par>
                        <p:par>
                          <p:cTn id="127" fill="hold">
                            <p:stCondLst>
                              <p:cond delay="13000"/>
                            </p:stCondLst>
                            <p:childTnLst>
                              <p:par>
                                <p:cTn id="128" presetID="42" presetClass="entr" presetSubtype="0" fill="hold" grpId="0" nodeType="afterEffect">
                                  <p:stCondLst>
                                    <p:cond delay="0"/>
                                  </p:stCondLst>
                                  <p:childTnLst>
                                    <p:set>
                                      <p:cBhvr>
                                        <p:cTn id="129" dur="1" fill="hold">
                                          <p:stCondLst>
                                            <p:cond delay="0"/>
                                          </p:stCondLst>
                                        </p:cTn>
                                        <p:tgtEl>
                                          <p:spTgt spid="70">
                                            <p:txEl>
                                              <p:pRg st="0" end="0"/>
                                            </p:txEl>
                                          </p:spTgt>
                                        </p:tgtEl>
                                        <p:attrNameLst>
                                          <p:attrName>style.visibility</p:attrName>
                                        </p:attrNameLst>
                                      </p:cBhvr>
                                      <p:to>
                                        <p:strVal val="visible"/>
                                      </p:to>
                                    </p:set>
                                    <p:animEffect transition="in" filter="fade">
                                      <p:cBhvr>
                                        <p:cTn id="130" dur="1000"/>
                                        <p:tgtEl>
                                          <p:spTgt spid="70">
                                            <p:txEl>
                                              <p:pRg st="0" end="0"/>
                                            </p:txEl>
                                          </p:spTgt>
                                        </p:tgtEl>
                                      </p:cBhvr>
                                    </p:animEffect>
                                    <p:anim calcmode="lin" valueType="num">
                                      <p:cBhvr>
                                        <p:cTn id="131"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4000"/>
                            </p:stCondLst>
                            <p:childTnLst>
                              <p:par>
                                <p:cTn id="134" presetID="42" presetClass="entr" presetSubtype="0" fill="hold" grpId="0" nodeType="afterEffect">
                                  <p:stCondLst>
                                    <p:cond delay="0"/>
                                  </p:stCondLst>
                                  <p:childTnLst>
                                    <p:set>
                                      <p:cBhvr>
                                        <p:cTn id="135" dur="1" fill="hold">
                                          <p:stCondLst>
                                            <p:cond delay="0"/>
                                          </p:stCondLst>
                                        </p:cTn>
                                        <p:tgtEl>
                                          <p:spTgt spid="70">
                                            <p:txEl>
                                              <p:pRg st="2" end="2"/>
                                            </p:txEl>
                                          </p:spTgt>
                                        </p:tgtEl>
                                        <p:attrNameLst>
                                          <p:attrName>style.visibility</p:attrName>
                                        </p:attrNameLst>
                                      </p:cBhvr>
                                      <p:to>
                                        <p:strVal val="visible"/>
                                      </p:to>
                                    </p:set>
                                    <p:animEffect transition="in" filter="fade">
                                      <p:cBhvr>
                                        <p:cTn id="136" dur="1000"/>
                                        <p:tgtEl>
                                          <p:spTgt spid="70">
                                            <p:txEl>
                                              <p:pRg st="2" end="2"/>
                                            </p:txEl>
                                          </p:spTgt>
                                        </p:tgtEl>
                                      </p:cBhvr>
                                    </p:animEffect>
                                    <p:anim calcmode="lin" valueType="num">
                                      <p:cBhvr>
                                        <p:cTn id="137"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8"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5000"/>
                            </p:stCondLst>
                            <p:childTnLst>
                              <p:par>
                                <p:cTn id="140" presetID="42" presetClass="entr" presetSubtype="0" fill="hold" grpId="0" nodeType="afterEffect">
                                  <p:stCondLst>
                                    <p:cond delay="0"/>
                                  </p:stCondLst>
                                  <p:childTnLst>
                                    <p:set>
                                      <p:cBhvr>
                                        <p:cTn id="141" dur="1" fill="hold">
                                          <p:stCondLst>
                                            <p:cond delay="0"/>
                                          </p:stCondLst>
                                        </p:cTn>
                                        <p:tgtEl>
                                          <p:spTgt spid="70">
                                            <p:txEl>
                                              <p:pRg st="4" end="4"/>
                                            </p:txEl>
                                          </p:spTgt>
                                        </p:tgtEl>
                                        <p:attrNameLst>
                                          <p:attrName>style.visibility</p:attrName>
                                        </p:attrNameLst>
                                      </p:cBhvr>
                                      <p:to>
                                        <p:strVal val="visible"/>
                                      </p:to>
                                    </p:set>
                                    <p:animEffect transition="in" filter="fade">
                                      <p:cBhvr>
                                        <p:cTn id="142" dur="1000"/>
                                        <p:tgtEl>
                                          <p:spTgt spid="70">
                                            <p:txEl>
                                              <p:pRg st="4" end="4"/>
                                            </p:txEl>
                                          </p:spTgt>
                                        </p:tgtEl>
                                      </p:cBhvr>
                                    </p:animEffect>
                                    <p:anim calcmode="lin" valueType="num">
                                      <p:cBhvr>
                                        <p:cTn id="143"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4"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6000"/>
                            </p:stCondLst>
                            <p:childTnLst>
                              <p:par>
                                <p:cTn id="146" presetID="42" presetClass="entr" presetSubtype="0" fill="hold" grpId="0" nodeType="afterEffect">
                                  <p:stCondLst>
                                    <p:cond delay="0"/>
                                  </p:stCondLst>
                                  <p:childTnLst>
                                    <p:set>
                                      <p:cBhvr>
                                        <p:cTn id="147" dur="1" fill="hold">
                                          <p:stCondLst>
                                            <p:cond delay="0"/>
                                          </p:stCondLst>
                                        </p:cTn>
                                        <p:tgtEl>
                                          <p:spTgt spid="70">
                                            <p:txEl>
                                              <p:pRg st="5" end="5"/>
                                            </p:txEl>
                                          </p:spTgt>
                                        </p:tgtEl>
                                        <p:attrNameLst>
                                          <p:attrName>style.visibility</p:attrName>
                                        </p:attrNameLst>
                                      </p:cBhvr>
                                      <p:to>
                                        <p:strVal val="visible"/>
                                      </p:to>
                                    </p:set>
                                    <p:animEffect transition="in" filter="fade">
                                      <p:cBhvr>
                                        <p:cTn id="148" dur="1000"/>
                                        <p:tgtEl>
                                          <p:spTgt spid="70">
                                            <p:txEl>
                                              <p:pRg st="5" end="5"/>
                                            </p:txEl>
                                          </p:spTgt>
                                        </p:tgtEl>
                                      </p:cBhvr>
                                    </p:animEffect>
                                    <p:anim calcmode="lin" valueType="num">
                                      <p:cBhvr>
                                        <p:cTn id="149"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0"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1" fill="hold">
                            <p:stCondLst>
                              <p:cond delay="17000"/>
                            </p:stCondLst>
                            <p:childTnLst>
                              <p:par>
                                <p:cTn id="152" presetID="2" presetClass="entr" presetSubtype="8" fill="hold" nodeType="afterEffect">
                                  <p:stCondLst>
                                    <p:cond delay="0"/>
                                  </p:stCondLst>
                                  <p:childTnLst>
                                    <p:set>
                                      <p:cBhvr>
                                        <p:cTn id="153" dur="1" fill="hold">
                                          <p:stCondLst>
                                            <p:cond delay="0"/>
                                          </p:stCondLst>
                                        </p:cTn>
                                        <p:tgtEl>
                                          <p:spTgt spid="58"/>
                                        </p:tgtEl>
                                        <p:attrNameLst>
                                          <p:attrName>style.visibility</p:attrName>
                                        </p:attrNameLst>
                                      </p:cBhvr>
                                      <p:to>
                                        <p:strVal val="visible"/>
                                      </p:to>
                                    </p:set>
                                    <p:anim calcmode="lin" valueType="num">
                                      <p:cBhvr additive="base">
                                        <p:cTn id="154" dur="500" fill="hold"/>
                                        <p:tgtEl>
                                          <p:spTgt spid="58"/>
                                        </p:tgtEl>
                                        <p:attrNameLst>
                                          <p:attrName>ppt_x</p:attrName>
                                        </p:attrNameLst>
                                      </p:cBhvr>
                                      <p:tavLst>
                                        <p:tav tm="0">
                                          <p:val>
                                            <p:strVal val="0-#ppt_w/2"/>
                                          </p:val>
                                        </p:tav>
                                        <p:tav tm="100000">
                                          <p:val>
                                            <p:strVal val="#ppt_x"/>
                                          </p:val>
                                        </p:tav>
                                      </p:tavLst>
                                    </p:anim>
                                    <p:anim calcmode="lin" valueType="num">
                                      <p:cBhvr additive="base">
                                        <p:cTn id="155" dur="500" fill="hold"/>
                                        <p:tgtEl>
                                          <p:spTgt spid="58"/>
                                        </p:tgtEl>
                                        <p:attrNameLst>
                                          <p:attrName>ppt_y</p:attrName>
                                        </p:attrNameLst>
                                      </p:cBhvr>
                                      <p:tavLst>
                                        <p:tav tm="0">
                                          <p:val>
                                            <p:strVal val="#ppt_y"/>
                                          </p:val>
                                        </p:tav>
                                        <p:tav tm="100000">
                                          <p:val>
                                            <p:strVal val="#ppt_y"/>
                                          </p:val>
                                        </p:tav>
                                      </p:tavLst>
                                    </p:anim>
                                  </p:childTnLst>
                                </p:cTn>
                              </p:par>
                              <p:par>
                                <p:cTn id="156" presetID="2" presetClass="entr" presetSubtype="8" fill="hold" nodeType="withEffect">
                                  <p:stCondLst>
                                    <p:cond delay="0"/>
                                  </p:stCondLst>
                                  <p:childTnLst>
                                    <p:set>
                                      <p:cBhvr>
                                        <p:cTn id="157" dur="1" fill="hold">
                                          <p:stCondLst>
                                            <p:cond delay="0"/>
                                          </p:stCondLst>
                                        </p:cTn>
                                        <p:tgtEl>
                                          <p:spTgt spid="66"/>
                                        </p:tgtEl>
                                        <p:attrNameLst>
                                          <p:attrName>style.visibility</p:attrName>
                                        </p:attrNameLst>
                                      </p:cBhvr>
                                      <p:to>
                                        <p:strVal val="visible"/>
                                      </p:to>
                                    </p:set>
                                    <p:anim calcmode="lin" valueType="num">
                                      <p:cBhvr additive="base">
                                        <p:cTn id="158" dur="500" fill="hold"/>
                                        <p:tgtEl>
                                          <p:spTgt spid="66"/>
                                        </p:tgtEl>
                                        <p:attrNameLst>
                                          <p:attrName>ppt_x</p:attrName>
                                        </p:attrNameLst>
                                      </p:cBhvr>
                                      <p:tavLst>
                                        <p:tav tm="0">
                                          <p:val>
                                            <p:strVal val="0-#ppt_w/2"/>
                                          </p:val>
                                        </p:tav>
                                        <p:tav tm="100000">
                                          <p:val>
                                            <p:strVal val="#ppt_x"/>
                                          </p:val>
                                        </p:tav>
                                      </p:tavLst>
                                    </p:anim>
                                    <p:anim calcmode="lin" valueType="num">
                                      <p:cBhvr additive="base">
                                        <p:cTn id="159" dur="500" fill="hold"/>
                                        <p:tgtEl>
                                          <p:spTgt spid="66"/>
                                        </p:tgtEl>
                                        <p:attrNameLst>
                                          <p:attrName>ppt_y</p:attrName>
                                        </p:attrNameLst>
                                      </p:cBhvr>
                                      <p:tavLst>
                                        <p:tav tm="0">
                                          <p:val>
                                            <p:strVal val="#ppt_y"/>
                                          </p:val>
                                        </p:tav>
                                        <p:tav tm="100000">
                                          <p:val>
                                            <p:strVal val="#ppt_y"/>
                                          </p:val>
                                        </p:tav>
                                      </p:tavLst>
                                    </p:anim>
                                  </p:childTnLst>
                                </p:cTn>
                              </p:par>
                            </p:childTnLst>
                          </p:cTn>
                        </p:par>
                        <p:par>
                          <p:cTn id="160" fill="hold">
                            <p:stCondLst>
                              <p:cond delay="17500"/>
                            </p:stCondLst>
                            <p:childTnLst>
                              <p:par>
                                <p:cTn id="161" presetID="42" presetClass="entr" presetSubtype="0" fill="hold" grpId="0" nodeType="afterEffect">
                                  <p:stCondLst>
                                    <p:cond delay="0"/>
                                  </p:stCondLst>
                                  <p:childTnLst>
                                    <p:set>
                                      <p:cBhvr>
                                        <p:cTn id="162" dur="1" fill="hold">
                                          <p:stCondLst>
                                            <p:cond delay="0"/>
                                          </p:stCondLst>
                                        </p:cTn>
                                        <p:tgtEl>
                                          <p:spTgt spid="71">
                                            <p:txEl>
                                              <p:pRg st="0" end="0"/>
                                            </p:txEl>
                                          </p:spTgt>
                                        </p:tgtEl>
                                        <p:attrNameLst>
                                          <p:attrName>style.visibility</p:attrName>
                                        </p:attrNameLst>
                                      </p:cBhvr>
                                      <p:to>
                                        <p:strVal val="visible"/>
                                      </p:to>
                                    </p:set>
                                    <p:animEffect transition="in" filter="fade">
                                      <p:cBhvr>
                                        <p:cTn id="163" dur="1000"/>
                                        <p:tgtEl>
                                          <p:spTgt spid="71">
                                            <p:txEl>
                                              <p:pRg st="0" end="0"/>
                                            </p:txEl>
                                          </p:spTgt>
                                        </p:tgtEl>
                                      </p:cBhvr>
                                    </p:animEffect>
                                    <p:anim calcmode="lin" valueType="num">
                                      <p:cBhvr>
                                        <p:cTn id="16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18500"/>
                            </p:stCondLst>
                            <p:childTnLst>
                              <p:par>
                                <p:cTn id="167" presetID="42" presetClass="entr" presetSubtype="0" fill="hold" grpId="0" nodeType="afterEffect">
                                  <p:stCondLst>
                                    <p:cond delay="0"/>
                                  </p:stCondLst>
                                  <p:childTnLst>
                                    <p:set>
                                      <p:cBhvr>
                                        <p:cTn id="168" dur="1" fill="hold">
                                          <p:stCondLst>
                                            <p:cond delay="0"/>
                                          </p:stCondLst>
                                        </p:cTn>
                                        <p:tgtEl>
                                          <p:spTgt spid="71">
                                            <p:txEl>
                                              <p:pRg st="2" end="2"/>
                                            </p:txEl>
                                          </p:spTgt>
                                        </p:tgtEl>
                                        <p:attrNameLst>
                                          <p:attrName>style.visibility</p:attrName>
                                        </p:attrNameLst>
                                      </p:cBhvr>
                                      <p:to>
                                        <p:strVal val="visible"/>
                                      </p:to>
                                    </p:set>
                                    <p:animEffect transition="in" filter="fade">
                                      <p:cBhvr>
                                        <p:cTn id="169" dur="1000"/>
                                        <p:tgtEl>
                                          <p:spTgt spid="71">
                                            <p:txEl>
                                              <p:pRg st="2" end="2"/>
                                            </p:txEl>
                                          </p:spTgt>
                                        </p:tgtEl>
                                      </p:cBhvr>
                                    </p:animEffect>
                                    <p:anim calcmode="lin" valueType="num">
                                      <p:cBhvr>
                                        <p:cTn id="170"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1"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2" fill="hold">
                            <p:stCondLst>
                              <p:cond delay="19500"/>
                            </p:stCondLst>
                            <p:childTnLst>
                              <p:par>
                                <p:cTn id="173" presetID="42" presetClass="entr" presetSubtype="0" fill="hold" grpId="0" nodeType="afterEffect">
                                  <p:stCondLst>
                                    <p:cond delay="0"/>
                                  </p:stCondLst>
                                  <p:childTnLst>
                                    <p:set>
                                      <p:cBhvr>
                                        <p:cTn id="174" dur="1" fill="hold">
                                          <p:stCondLst>
                                            <p:cond delay="0"/>
                                          </p:stCondLst>
                                        </p:cTn>
                                        <p:tgtEl>
                                          <p:spTgt spid="71">
                                            <p:txEl>
                                              <p:pRg st="4" end="4"/>
                                            </p:txEl>
                                          </p:spTgt>
                                        </p:tgtEl>
                                        <p:attrNameLst>
                                          <p:attrName>style.visibility</p:attrName>
                                        </p:attrNameLst>
                                      </p:cBhvr>
                                      <p:to>
                                        <p:strVal val="visible"/>
                                      </p:to>
                                    </p:set>
                                    <p:animEffect transition="in" filter="fade">
                                      <p:cBhvr>
                                        <p:cTn id="175" dur="1000"/>
                                        <p:tgtEl>
                                          <p:spTgt spid="71">
                                            <p:txEl>
                                              <p:pRg st="4" end="4"/>
                                            </p:txEl>
                                          </p:spTgt>
                                        </p:tgtEl>
                                      </p:cBhvr>
                                    </p:animEffect>
                                    <p:anim calcmode="lin" valueType="num">
                                      <p:cBhvr>
                                        <p:cTn id="176"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7"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0500"/>
                            </p:stCondLst>
                            <p:childTnLst>
                              <p:par>
                                <p:cTn id="179" presetID="42" presetClass="entr" presetSubtype="0" fill="hold" grpId="0" nodeType="afterEffect">
                                  <p:stCondLst>
                                    <p:cond delay="0"/>
                                  </p:stCondLst>
                                  <p:childTnLst>
                                    <p:set>
                                      <p:cBhvr>
                                        <p:cTn id="180" dur="1" fill="hold">
                                          <p:stCondLst>
                                            <p:cond delay="0"/>
                                          </p:stCondLst>
                                        </p:cTn>
                                        <p:tgtEl>
                                          <p:spTgt spid="71">
                                            <p:txEl>
                                              <p:pRg st="5" end="5"/>
                                            </p:txEl>
                                          </p:spTgt>
                                        </p:tgtEl>
                                        <p:attrNameLst>
                                          <p:attrName>style.visibility</p:attrName>
                                        </p:attrNameLst>
                                      </p:cBhvr>
                                      <p:to>
                                        <p:strVal val="visible"/>
                                      </p:to>
                                    </p:set>
                                    <p:animEffect transition="in" filter="fade">
                                      <p:cBhvr>
                                        <p:cTn id="181" dur="1000"/>
                                        <p:tgtEl>
                                          <p:spTgt spid="71">
                                            <p:txEl>
                                              <p:pRg st="5" end="5"/>
                                            </p:txEl>
                                          </p:spTgt>
                                        </p:tgtEl>
                                      </p:cBhvr>
                                    </p:animEffect>
                                    <p:anim calcmode="lin" valueType="num">
                                      <p:cBhvr>
                                        <p:cTn id="182"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3"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70" name="Freeform 24">
            <a:extLst>
              <a:ext uri="{FF2B5EF4-FFF2-40B4-BE49-F238E27FC236}">
                <a16:creationId xmlns:a16="http://schemas.microsoft.com/office/drawing/2014/main" id="{C41F48B2-6169-4FD1-942A-0ED1237C1572}"/>
              </a:ext>
            </a:extLst>
          </p:cNvPr>
          <p:cNvSpPr>
            <a:spLocks/>
          </p:cNvSpPr>
          <p:nvPr/>
        </p:nvSpPr>
        <p:spPr bwMode="auto">
          <a:xfrm>
            <a:off x="736875" y="3534826"/>
            <a:ext cx="1000043" cy="1482467"/>
          </a:xfrm>
          <a:custGeom>
            <a:avLst/>
            <a:gdLst/>
            <a:ahLst/>
            <a:cxnLst>
              <a:cxn ang="0">
                <a:pos x="24" y="511"/>
              </a:cxn>
              <a:cxn ang="0">
                <a:pos x="0" y="601"/>
              </a:cxn>
              <a:cxn ang="0">
                <a:pos x="24" y="692"/>
              </a:cxn>
              <a:cxn ang="0">
                <a:pos x="233" y="1054"/>
              </a:cxn>
              <a:cxn ang="0">
                <a:pos x="712" y="226"/>
              </a:cxn>
              <a:cxn ang="0">
                <a:pos x="319" y="0"/>
              </a:cxn>
              <a:cxn ang="0">
                <a:pos x="24" y="511"/>
              </a:cxn>
            </a:cxnLst>
            <a:rect l="0" t="0" r="r" b="b"/>
            <a:pathLst>
              <a:path w="712" h="1054">
                <a:moveTo>
                  <a:pt x="24" y="511"/>
                </a:moveTo>
                <a:cubicBezTo>
                  <a:pt x="9" y="537"/>
                  <a:pt x="0" y="568"/>
                  <a:pt x="0" y="601"/>
                </a:cubicBezTo>
                <a:cubicBezTo>
                  <a:pt x="0" y="634"/>
                  <a:pt x="9" y="665"/>
                  <a:pt x="24" y="692"/>
                </a:cubicBezTo>
                <a:cubicBezTo>
                  <a:pt x="233" y="1054"/>
                  <a:pt x="233" y="1054"/>
                  <a:pt x="233" y="1054"/>
                </a:cubicBezTo>
                <a:cubicBezTo>
                  <a:pt x="712" y="226"/>
                  <a:pt x="712" y="226"/>
                  <a:pt x="712" y="226"/>
                </a:cubicBezTo>
                <a:cubicBezTo>
                  <a:pt x="319" y="0"/>
                  <a:pt x="319" y="0"/>
                  <a:pt x="319" y="0"/>
                </a:cubicBezTo>
                <a:lnTo>
                  <a:pt x="24" y="511"/>
                </a:lnTo>
                <a:close/>
              </a:path>
            </a:pathLst>
          </a:custGeom>
          <a:solidFill>
            <a:srgbClr val="FF2B2A"/>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9" name="Freeform 36"/>
          <p:cNvSpPr>
            <a:spLocks/>
          </p:cNvSpPr>
          <p:nvPr/>
        </p:nvSpPr>
        <p:spPr bwMode="auto">
          <a:xfrm>
            <a:off x="739706" y="4117802"/>
            <a:ext cx="2368631" cy="1405859"/>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flip="none" rotWithShape="1">
            <a:gsLst>
              <a:gs pos="50000">
                <a:srgbClr val="FF2B2A"/>
              </a:gs>
              <a:gs pos="27000">
                <a:srgbClr val="FF5352"/>
              </a:gs>
              <a:gs pos="19000">
                <a:srgbClr val="E10D0C"/>
              </a:gs>
              <a:gs pos="80000">
                <a:srgbClr val="FF2B2A"/>
              </a:gs>
            </a:gsLst>
            <a:lin ang="19800000" scaled="0"/>
            <a:tileRect/>
          </a:gradFill>
          <a:ln w="9525">
            <a:noFill/>
            <a:round/>
            <a:headEnd/>
            <a:tailEnd/>
          </a:ln>
          <a:effectLst>
            <a:outerShdw blurRad="50800" dist="38100" dir="16200000"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solidFill>
                <a:schemeClr val="bg1"/>
              </a:solidFill>
            </a:endParaRPr>
          </a:p>
        </p:txBody>
      </p:sp>
      <p:grpSp>
        <p:nvGrpSpPr>
          <p:cNvPr id="71" name="Group 70">
            <a:extLst>
              <a:ext uri="{FF2B5EF4-FFF2-40B4-BE49-F238E27FC236}">
                <a16:creationId xmlns:a16="http://schemas.microsoft.com/office/drawing/2014/main" id="{A6315DFB-AAA7-4D31-8886-893830BE78DC}"/>
              </a:ext>
            </a:extLst>
          </p:cNvPr>
          <p:cNvGrpSpPr/>
          <p:nvPr/>
        </p:nvGrpSpPr>
        <p:grpSpPr>
          <a:xfrm>
            <a:off x="270168" y="1901470"/>
            <a:ext cx="2286000" cy="2072718"/>
            <a:chOff x="2198511" y="2316441"/>
            <a:chExt cx="2286000" cy="2072718"/>
          </a:xfrm>
        </p:grpSpPr>
        <p:sp>
          <p:nvSpPr>
            <p:cNvPr id="72" name="Freeform: Shape 71">
              <a:extLst>
                <a:ext uri="{FF2B5EF4-FFF2-40B4-BE49-F238E27FC236}">
                  <a16:creationId xmlns:a16="http://schemas.microsoft.com/office/drawing/2014/main" id="{65F08485-6BA3-4A2E-86E0-5EF9F890B56B}"/>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lumMod val="50000"/>
              </a:schemeClr>
            </a:solidFill>
            <a:ln>
              <a:noFill/>
            </a:ln>
            <a:effectLst>
              <a:outerShdw blurRad="228600" dist="2286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73" name="Freeform: Shape 72">
              <a:extLst>
                <a:ext uri="{FF2B5EF4-FFF2-40B4-BE49-F238E27FC236}">
                  <a16:creationId xmlns:a16="http://schemas.microsoft.com/office/drawing/2014/main" id="{34D2BCF8-C3B3-48B8-9F4A-98202187F383}"/>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1B1B1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74" name="Freeform: Shape 73">
              <a:extLst>
                <a:ext uri="{FF2B5EF4-FFF2-40B4-BE49-F238E27FC236}">
                  <a16:creationId xmlns:a16="http://schemas.microsoft.com/office/drawing/2014/main" id="{2B8E8758-4E69-4190-BBC0-E72661FA8C36}"/>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grpSp>
      <p:sp>
        <p:nvSpPr>
          <p:cNvPr id="16" name="Freeform 24">
            <a:extLst>
              <a:ext uri="{FF2B5EF4-FFF2-40B4-BE49-F238E27FC236}">
                <a16:creationId xmlns:a16="http://schemas.microsoft.com/office/drawing/2014/main" id="{280822FF-BE16-4B4C-819A-401D183994DA}"/>
              </a:ext>
            </a:extLst>
          </p:cNvPr>
          <p:cNvSpPr>
            <a:spLocks/>
          </p:cNvSpPr>
          <p:nvPr/>
        </p:nvSpPr>
        <p:spPr bwMode="auto">
          <a:xfrm flipH="1">
            <a:off x="10455082" y="3534826"/>
            <a:ext cx="1000043" cy="1482467"/>
          </a:xfrm>
          <a:custGeom>
            <a:avLst/>
            <a:gdLst/>
            <a:ahLst/>
            <a:cxnLst>
              <a:cxn ang="0">
                <a:pos x="24" y="511"/>
              </a:cxn>
              <a:cxn ang="0">
                <a:pos x="0" y="601"/>
              </a:cxn>
              <a:cxn ang="0">
                <a:pos x="24" y="692"/>
              </a:cxn>
              <a:cxn ang="0">
                <a:pos x="233" y="1054"/>
              </a:cxn>
              <a:cxn ang="0">
                <a:pos x="712" y="226"/>
              </a:cxn>
              <a:cxn ang="0">
                <a:pos x="319" y="0"/>
              </a:cxn>
              <a:cxn ang="0">
                <a:pos x="24" y="511"/>
              </a:cxn>
            </a:cxnLst>
            <a:rect l="0" t="0" r="r" b="b"/>
            <a:pathLst>
              <a:path w="712" h="1054">
                <a:moveTo>
                  <a:pt x="24" y="511"/>
                </a:moveTo>
                <a:cubicBezTo>
                  <a:pt x="9" y="537"/>
                  <a:pt x="0" y="568"/>
                  <a:pt x="0" y="601"/>
                </a:cubicBezTo>
                <a:cubicBezTo>
                  <a:pt x="0" y="634"/>
                  <a:pt x="9" y="665"/>
                  <a:pt x="24" y="692"/>
                </a:cubicBezTo>
                <a:cubicBezTo>
                  <a:pt x="233" y="1054"/>
                  <a:pt x="233" y="1054"/>
                  <a:pt x="233" y="1054"/>
                </a:cubicBezTo>
                <a:cubicBezTo>
                  <a:pt x="712" y="226"/>
                  <a:pt x="712" y="226"/>
                  <a:pt x="712" y="226"/>
                </a:cubicBezTo>
                <a:cubicBezTo>
                  <a:pt x="319" y="0"/>
                  <a:pt x="319" y="0"/>
                  <a:pt x="319" y="0"/>
                </a:cubicBezTo>
                <a:lnTo>
                  <a:pt x="24" y="511"/>
                </a:lnTo>
                <a:close/>
              </a:path>
            </a:pathLst>
          </a:custGeom>
          <a:solidFill>
            <a:srgbClr val="3EB8C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7" name="Freeform 36">
            <a:extLst>
              <a:ext uri="{FF2B5EF4-FFF2-40B4-BE49-F238E27FC236}">
                <a16:creationId xmlns:a16="http://schemas.microsoft.com/office/drawing/2014/main" id="{28DD25EC-5DD2-40A8-8A45-576AF7567607}"/>
              </a:ext>
            </a:extLst>
          </p:cNvPr>
          <p:cNvSpPr>
            <a:spLocks/>
          </p:cNvSpPr>
          <p:nvPr/>
        </p:nvSpPr>
        <p:spPr bwMode="auto">
          <a:xfrm flipH="1">
            <a:off x="9083663" y="4117802"/>
            <a:ext cx="2368631" cy="1405859"/>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flip="none" rotWithShape="1">
            <a:gsLst>
              <a:gs pos="50000">
                <a:srgbClr val="3EB8CD"/>
              </a:gs>
              <a:gs pos="27000">
                <a:srgbClr val="5CD6EB"/>
              </a:gs>
              <a:gs pos="19000">
                <a:srgbClr val="209AAF"/>
              </a:gs>
              <a:gs pos="80000">
                <a:srgbClr val="3EB8CD"/>
              </a:gs>
            </a:gsLst>
            <a:lin ang="19800000" scaled="0"/>
            <a:tileRect/>
          </a:gradFill>
          <a:ln w="9525">
            <a:noFill/>
            <a:round/>
            <a:headEnd/>
            <a:tailEnd/>
          </a:ln>
          <a:effectLst>
            <a:outerShdw blurRad="50800" dist="38100" dir="16200000"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solidFill>
                <a:schemeClr val="bg1"/>
              </a:solidFill>
            </a:endParaRPr>
          </a:p>
        </p:txBody>
      </p:sp>
      <p:grpSp>
        <p:nvGrpSpPr>
          <p:cNvPr id="18" name="Group 17">
            <a:extLst>
              <a:ext uri="{FF2B5EF4-FFF2-40B4-BE49-F238E27FC236}">
                <a16:creationId xmlns:a16="http://schemas.microsoft.com/office/drawing/2014/main" id="{E10209A3-CD10-4904-9C43-14C220947277}"/>
              </a:ext>
            </a:extLst>
          </p:cNvPr>
          <p:cNvGrpSpPr/>
          <p:nvPr/>
        </p:nvGrpSpPr>
        <p:grpSpPr>
          <a:xfrm flipH="1">
            <a:off x="9624815" y="1901470"/>
            <a:ext cx="2286000" cy="2072718"/>
            <a:chOff x="2198511" y="2316441"/>
            <a:chExt cx="2286000" cy="2072718"/>
          </a:xfrm>
        </p:grpSpPr>
        <p:sp>
          <p:nvSpPr>
            <p:cNvPr id="19" name="Freeform: Shape 18">
              <a:extLst>
                <a:ext uri="{FF2B5EF4-FFF2-40B4-BE49-F238E27FC236}">
                  <a16:creationId xmlns:a16="http://schemas.microsoft.com/office/drawing/2014/main" id="{C7512050-C731-470C-B7D8-C6F1BC3EF8E1}"/>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lumMod val="50000"/>
              </a:schemeClr>
            </a:solidFill>
            <a:ln>
              <a:noFill/>
            </a:ln>
            <a:effectLst>
              <a:outerShdw blurRad="228600" dist="2286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20" name="Freeform: Shape 19">
              <a:extLst>
                <a:ext uri="{FF2B5EF4-FFF2-40B4-BE49-F238E27FC236}">
                  <a16:creationId xmlns:a16="http://schemas.microsoft.com/office/drawing/2014/main" id="{34293A1A-AD4D-4E4A-961D-56DE4B0AF8AC}"/>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1B1B1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21" name="Freeform: Shape 20">
              <a:extLst>
                <a:ext uri="{FF2B5EF4-FFF2-40B4-BE49-F238E27FC236}">
                  <a16:creationId xmlns:a16="http://schemas.microsoft.com/office/drawing/2014/main" id="{DE06D9C7-2114-4BD1-8AAD-E766123B739C}"/>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grpSp>
      <p:sp>
        <p:nvSpPr>
          <p:cNvPr id="22" name="TextBox 21">
            <a:extLst>
              <a:ext uri="{FF2B5EF4-FFF2-40B4-BE49-F238E27FC236}">
                <a16:creationId xmlns:a16="http://schemas.microsoft.com/office/drawing/2014/main" id="{76D60CDB-D511-420F-B238-13A865BF6AF4}"/>
              </a:ext>
            </a:extLst>
          </p:cNvPr>
          <p:cNvSpPr txBox="1"/>
          <p:nvPr/>
        </p:nvSpPr>
        <p:spPr>
          <a:xfrm>
            <a:off x="6296274" y="4500304"/>
            <a:ext cx="2560320" cy="2046714"/>
          </a:xfrm>
          <a:prstGeom prst="rect">
            <a:avLst/>
          </a:prstGeom>
          <a:noFill/>
        </p:spPr>
        <p:txBody>
          <a:bodyPr wrap="square" rtlCol="0">
            <a:spAutoFit/>
          </a:bodyPr>
          <a:lstStyle/>
          <a:p>
            <a:endParaRPr lang="en-US" sz="1000" b="1"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
        <p:nvSpPr>
          <p:cNvPr id="23" name="TextBox 22">
            <a:extLst>
              <a:ext uri="{FF2B5EF4-FFF2-40B4-BE49-F238E27FC236}">
                <a16:creationId xmlns:a16="http://schemas.microsoft.com/office/drawing/2014/main" id="{314482CC-5577-418B-A184-9E49500F1D9F}"/>
              </a:ext>
            </a:extLst>
          </p:cNvPr>
          <p:cNvSpPr txBox="1"/>
          <p:nvPr/>
        </p:nvSpPr>
        <p:spPr>
          <a:xfrm>
            <a:off x="2596429" y="1952943"/>
            <a:ext cx="3200400" cy="1969770"/>
          </a:xfrm>
          <a:prstGeom prst="rect">
            <a:avLst/>
          </a:prstGeom>
          <a:noFill/>
        </p:spPr>
        <p:txBody>
          <a:bodyPr wrap="square" numCol="1" spcCol="914400" rtlCol="0">
            <a:spAutoFit/>
          </a:bodyPr>
          <a:lstStyle/>
          <a:p>
            <a:pPr algn="ctr"/>
            <a:r>
              <a:rPr lang="en-US" sz="1400" dirty="0">
                <a:solidFill>
                  <a:srgbClr val="FF2B2A"/>
                </a:solidFill>
                <a:latin typeface="Bernard MT Condensed" panose="02050806060905020404" pitchFamily="18" charset="0"/>
              </a:rPr>
              <a:t>LOREM IPSUM DOLOR</a:t>
            </a:r>
          </a:p>
          <a:p>
            <a:pPr algn="ctr"/>
            <a:endParaRPr lang="en-US" sz="400" dirty="0">
              <a:solidFill>
                <a:srgbClr val="464646"/>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24" name="TextBox 23">
            <a:extLst>
              <a:ext uri="{FF2B5EF4-FFF2-40B4-BE49-F238E27FC236}">
                <a16:creationId xmlns:a16="http://schemas.microsoft.com/office/drawing/2014/main" id="{87DC2EBA-0727-4972-B319-C25F6ED5DE5D}"/>
              </a:ext>
            </a:extLst>
          </p:cNvPr>
          <p:cNvSpPr txBox="1"/>
          <p:nvPr/>
        </p:nvSpPr>
        <p:spPr>
          <a:xfrm>
            <a:off x="3311275" y="4500304"/>
            <a:ext cx="2560320" cy="2046714"/>
          </a:xfrm>
          <a:prstGeom prst="rect">
            <a:avLst/>
          </a:prstGeom>
          <a:noFill/>
        </p:spPr>
        <p:txBody>
          <a:bodyPr wrap="square" rtlCol="0">
            <a:spAutoFit/>
          </a:bodyPr>
          <a:lstStyle/>
          <a:p>
            <a:endParaRPr lang="en-US" sz="1000" b="1" dirty="0">
              <a:solidFill>
                <a:srgbClr val="464646"/>
              </a:solidFill>
              <a:latin typeface="Candara" panose="020E0502030303020204" pitchFamily="34" charset="0"/>
            </a:endParaRPr>
          </a:p>
          <a:p>
            <a:pPr marL="400050" indent="-40005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400050" indent="-40005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400050" indent="-40005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
        <p:nvSpPr>
          <p:cNvPr id="25" name="TextBox 24">
            <a:extLst>
              <a:ext uri="{FF2B5EF4-FFF2-40B4-BE49-F238E27FC236}">
                <a16:creationId xmlns:a16="http://schemas.microsoft.com/office/drawing/2014/main" id="{5745D32B-370C-46E3-9953-43913EFC3C1A}"/>
              </a:ext>
            </a:extLst>
          </p:cNvPr>
          <p:cNvSpPr txBox="1"/>
          <p:nvPr/>
        </p:nvSpPr>
        <p:spPr>
          <a:xfrm>
            <a:off x="6464556" y="1952943"/>
            <a:ext cx="3200400" cy="1969770"/>
          </a:xfrm>
          <a:prstGeom prst="rect">
            <a:avLst/>
          </a:prstGeom>
          <a:noFill/>
        </p:spPr>
        <p:txBody>
          <a:bodyPr wrap="square" numCol="1" spcCol="914400" rtlCol="0">
            <a:spAutoFit/>
          </a:bodyPr>
          <a:lstStyle/>
          <a:p>
            <a:pPr algn="ctr"/>
            <a:r>
              <a:rPr lang="en-US" sz="1400" dirty="0">
                <a:solidFill>
                  <a:srgbClr val="3EB8CD"/>
                </a:solidFill>
                <a:latin typeface="Bernard MT Condensed" panose="02050806060905020404" pitchFamily="18" charset="0"/>
              </a:rPr>
              <a:t>LOREM IPSUM DOLOR</a:t>
            </a:r>
          </a:p>
          <a:p>
            <a:pPr algn="ctr"/>
            <a:endParaRPr lang="en-US" sz="400" dirty="0">
              <a:solidFill>
                <a:srgbClr val="464646"/>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pic>
        <p:nvPicPr>
          <p:cNvPr id="26" name="Graphic 25" descr="Microscope">
            <a:extLst>
              <a:ext uri="{FF2B5EF4-FFF2-40B4-BE49-F238E27FC236}">
                <a16:creationId xmlns:a16="http://schemas.microsoft.com/office/drawing/2014/main" id="{F6FAB25A-7B48-4E54-8A56-81062F3A904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28383" y="2521285"/>
            <a:ext cx="731520" cy="731520"/>
          </a:xfrm>
          <a:prstGeom prst="rect">
            <a:avLst/>
          </a:prstGeom>
        </p:spPr>
      </p:pic>
      <p:pic>
        <p:nvPicPr>
          <p:cNvPr id="27" name="Graphic 26" descr="Atom">
            <a:extLst>
              <a:ext uri="{FF2B5EF4-FFF2-40B4-BE49-F238E27FC236}">
                <a16:creationId xmlns:a16="http://schemas.microsoft.com/office/drawing/2014/main" id="{4869BA6E-7659-43DF-A718-1BE2A74094F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402054" y="2572068"/>
            <a:ext cx="731520" cy="731520"/>
          </a:xfrm>
          <a:prstGeom prst="rect">
            <a:avLst/>
          </a:prstGeom>
        </p:spPr>
      </p:pic>
      <p:sp>
        <p:nvSpPr>
          <p:cNvPr id="28" name="TextBox 27">
            <a:extLst>
              <a:ext uri="{FF2B5EF4-FFF2-40B4-BE49-F238E27FC236}">
                <a16:creationId xmlns:a16="http://schemas.microsoft.com/office/drawing/2014/main" id="{035C746E-1537-47F6-9703-8C15CD3DDBFB}"/>
              </a:ext>
            </a:extLst>
          </p:cNvPr>
          <p:cNvSpPr txBox="1"/>
          <p:nvPr/>
        </p:nvSpPr>
        <p:spPr>
          <a:xfrm>
            <a:off x="3341511" y="258228"/>
            <a:ext cx="5508979" cy="1046440"/>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dirty="0">
                <a:solidFill>
                  <a:srgbClr val="464646"/>
                </a:solidFill>
                <a:latin typeface="Candara" panose="020E0502030303020204" pitchFamily="34" charset="0"/>
              </a:rPr>
              <a:t>Your Subtitle</a:t>
            </a:r>
          </a:p>
        </p:txBody>
      </p:sp>
    </p:spTree>
    <p:extLst>
      <p:ext uri="{BB962C8B-B14F-4D97-AF65-F5344CB8AC3E}">
        <p14:creationId xmlns:p14="http://schemas.microsoft.com/office/powerpoint/2010/main" val="4014738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fade">
                                      <p:cBhvr>
                                        <p:cTn id="11" dur="1000"/>
                                        <p:tgtEl>
                                          <p:spTgt spid="71"/>
                                        </p:tgtEl>
                                      </p:cBhvr>
                                    </p:animEffect>
                                    <p:anim calcmode="lin" valueType="num">
                                      <p:cBhvr>
                                        <p:cTn id="12" dur="1000" fill="hold"/>
                                        <p:tgtEl>
                                          <p:spTgt spid="71"/>
                                        </p:tgtEl>
                                        <p:attrNameLst>
                                          <p:attrName>ppt_x</p:attrName>
                                        </p:attrNameLst>
                                      </p:cBhvr>
                                      <p:tavLst>
                                        <p:tav tm="0">
                                          <p:val>
                                            <p:strVal val="#ppt_x"/>
                                          </p:val>
                                        </p:tav>
                                        <p:tav tm="100000">
                                          <p:val>
                                            <p:strVal val="#ppt_x"/>
                                          </p:val>
                                        </p:tav>
                                      </p:tavLst>
                                    </p:anim>
                                    <p:anim calcmode="lin" valueType="num">
                                      <p:cBhvr>
                                        <p:cTn id="13" dur="1000" fill="hold"/>
                                        <p:tgtEl>
                                          <p:spTgt spid="71"/>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fade">
                                      <p:cBhvr>
                                        <p:cTn id="16" dur="1000"/>
                                        <p:tgtEl>
                                          <p:spTgt spid="26"/>
                                        </p:tgtEl>
                                      </p:cBhvr>
                                    </p:animEffect>
                                    <p:anim calcmode="lin" valueType="num">
                                      <p:cBhvr>
                                        <p:cTn id="17" dur="1000" fill="hold"/>
                                        <p:tgtEl>
                                          <p:spTgt spid="26"/>
                                        </p:tgtEl>
                                        <p:attrNameLst>
                                          <p:attrName>ppt_x</p:attrName>
                                        </p:attrNameLst>
                                      </p:cBhvr>
                                      <p:tavLst>
                                        <p:tav tm="0">
                                          <p:val>
                                            <p:strVal val="#ppt_x"/>
                                          </p:val>
                                        </p:tav>
                                        <p:tav tm="100000">
                                          <p:val>
                                            <p:strVal val="#ppt_x"/>
                                          </p:val>
                                        </p:tav>
                                      </p:tavLst>
                                    </p:anim>
                                    <p:anim calcmode="lin" valueType="num">
                                      <p:cBhvr>
                                        <p:cTn id="18" dur="1000" fill="hold"/>
                                        <p:tgtEl>
                                          <p:spTgt spid="26"/>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fade">
                                      <p:cBhvr>
                                        <p:cTn id="21" dur="1000"/>
                                        <p:tgtEl>
                                          <p:spTgt spid="23"/>
                                        </p:tgtEl>
                                      </p:cBhvr>
                                    </p:animEffect>
                                    <p:anim calcmode="lin" valueType="num">
                                      <p:cBhvr>
                                        <p:cTn id="22" dur="1000" fill="hold"/>
                                        <p:tgtEl>
                                          <p:spTgt spid="23"/>
                                        </p:tgtEl>
                                        <p:attrNameLst>
                                          <p:attrName>ppt_x</p:attrName>
                                        </p:attrNameLst>
                                      </p:cBhvr>
                                      <p:tavLst>
                                        <p:tav tm="0">
                                          <p:val>
                                            <p:strVal val="#ppt_x"/>
                                          </p:val>
                                        </p:tav>
                                        <p:tav tm="100000">
                                          <p:val>
                                            <p:strVal val="#ppt_x"/>
                                          </p:val>
                                        </p:tav>
                                      </p:tavLst>
                                    </p:anim>
                                    <p:anim calcmode="lin" valueType="num">
                                      <p:cBhvr>
                                        <p:cTn id="23" dur="1000" fill="hold"/>
                                        <p:tgtEl>
                                          <p:spTgt spid="23"/>
                                        </p:tgtEl>
                                        <p:attrNameLst>
                                          <p:attrName>ppt_y</p:attrName>
                                        </p:attrNameLst>
                                      </p:cBhvr>
                                      <p:tavLst>
                                        <p:tav tm="0">
                                          <p:val>
                                            <p:strVal val="#ppt_y+.1"/>
                                          </p:val>
                                        </p:tav>
                                        <p:tav tm="100000">
                                          <p:val>
                                            <p:strVal val="#ppt_y"/>
                                          </p:val>
                                        </p:tav>
                                      </p:tavLst>
                                    </p:anim>
                                  </p:childTnLst>
                                </p:cTn>
                              </p:par>
                            </p:childTnLst>
                          </p:cTn>
                        </p:par>
                        <p:par>
                          <p:cTn id="24" fill="hold">
                            <p:stCondLst>
                              <p:cond delay="1500"/>
                            </p:stCondLst>
                            <p:childTnLst>
                              <p:par>
                                <p:cTn id="25" presetID="22" presetClass="entr" presetSubtype="1" fill="hold" grpId="0" nodeType="afterEffect">
                                  <p:stCondLst>
                                    <p:cond delay="0"/>
                                  </p:stCondLst>
                                  <p:childTnLst>
                                    <p:set>
                                      <p:cBhvr>
                                        <p:cTn id="26" dur="1" fill="hold">
                                          <p:stCondLst>
                                            <p:cond delay="0"/>
                                          </p:stCondLst>
                                        </p:cTn>
                                        <p:tgtEl>
                                          <p:spTgt spid="70"/>
                                        </p:tgtEl>
                                        <p:attrNameLst>
                                          <p:attrName>style.visibility</p:attrName>
                                        </p:attrNameLst>
                                      </p:cBhvr>
                                      <p:to>
                                        <p:strVal val="visible"/>
                                      </p:to>
                                    </p:set>
                                    <p:animEffect transition="in" filter="wipe(up)">
                                      <p:cBhvr>
                                        <p:cTn id="27" dur="500"/>
                                        <p:tgtEl>
                                          <p:spTgt spid="70"/>
                                        </p:tgtEl>
                                      </p:cBhvr>
                                    </p:animEffect>
                                  </p:childTnLst>
                                </p:cTn>
                              </p:par>
                              <p:par>
                                <p:cTn id="28" presetID="22" presetClass="entr" presetSubtype="8" fill="hold" grpId="0" nodeType="withEffect">
                                  <p:stCondLst>
                                    <p:cond delay="350"/>
                                  </p:stCondLst>
                                  <p:childTnLst>
                                    <p:set>
                                      <p:cBhvr>
                                        <p:cTn id="29" dur="1" fill="hold">
                                          <p:stCondLst>
                                            <p:cond delay="0"/>
                                          </p:stCondLst>
                                        </p:cTn>
                                        <p:tgtEl>
                                          <p:spTgt spid="149"/>
                                        </p:tgtEl>
                                        <p:attrNameLst>
                                          <p:attrName>style.visibility</p:attrName>
                                        </p:attrNameLst>
                                      </p:cBhvr>
                                      <p:to>
                                        <p:strVal val="visible"/>
                                      </p:to>
                                    </p:set>
                                    <p:animEffect transition="in" filter="wipe(left)">
                                      <p:cBhvr>
                                        <p:cTn id="30" dur="750"/>
                                        <p:tgtEl>
                                          <p:spTgt spid="149"/>
                                        </p:tgtEl>
                                      </p:cBhvr>
                                    </p:animEffect>
                                  </p:childTnLst>
                                </p:cTn>
                              </p:par>
                            </p:childTnLst>
                          </p:cTn>
                        </p:par>
                        <p:par>
                          <p:cTn id="31" fill="hold">
                            <p:stCondLst>
                              <p:cond delay="2600"/>
                            </p:stCondLst>
                            <p:childTnLst>
                              <p:par>
                                <p:cTn id="32" presetID="42" presetClass="entr" presetSubtype="0" fill="hold" grpId="0" nodeType="afterEffect">
                                  <p:stCondLst>
                                    <p:cond delay="0"/>
                                  </p:stCondLst>
                                  <p:childTnLst>
                                    <p:set>
                                      <p:cBhvr>
                                        <p:cTn id="33" dur="1" fill="hold">
                                          <p:stCondLst>
                                            <p:cond delay="0"/>
                                          </p:stCondLst>
                                        </p:cTn>
                                        <p:tgtEl>
                                          <p:spTgt spid="24">
                                            <p:txEl>
                                              <p:pRg st="1" end="1"/>
                                            </p:txEl>
                                          </p:spTgt>
                                        </p:tgtEl>
                                        <p:attrNameLst>
                                          <p:attrName>style.visibility</p:attrName>
                                        </p:attrNameLst>
                                      </p:cBhvr>
                                      <p:to>
                                        <p:strVal val="visible"/>
                                      </p:to>
                                    </p:set>
                                    <p:animEffect transition="in" filter="fade">
                                      <p:cBhvr>
                                        <p:cTn id="34" dur="1000"/>
                                        <p:tgtEl>
                                          <p:spTgt spid="24">
                                            <p:txEl>
                                              <p:pRg st="1" end="1"/>
                                            </p:txEl>
                                          </p:spTgt>
                                        </p:tgtEl>
                                      </p:cBhvr>
                                    </p:animEffect>
                                    <p:anim calcmode="lin" valueType="num">
                                      <p:cBhvr>
                                        <p:cTn id="35" dur="1000" fill="hold"/>
                                        <p:tgtEl>
                                          <p:spTgt spid="24">
                                            <p:txEl>
                                              <p:pRg st="1" end="1"/>
                                            </p:txEl>
                                          </p:spTgt>
                                        </p:tgtEl>
                                        <p:attrNameLst>
                                          <p:attrName>ppt_x</p:attrName>
                                        </p:attrNameLst>
                                      </p:cBhvr>
                                      <p:tavLst>
                                        <p:tav tm="0">
                                          <p:val>
                                            <p:strVal val="#ppt_x"/>
                                          </p:val>
                                        </p:tav>
                                        <p:tav tm="100000">
                                          <p:val>
                                            <p:strVal val="#ppt_x"/>
                                          </p:val>
                                        </p:tav>
                                      </p:tavLst>
                                    </p:anim>
                                    <p:anim calcmode="lin" valueType="num">
                                      <p:cBhvr>
                                        <p:cTn id="36" dur="1000" fill="hold"/>
                                        <p:tgtEl>
                                          <p:spTgt spid="24">
                                            <p:txEl>
                                              <p:pRg st="1" end="1"/>
                                            </p:txEl>
                                          </p:spTgt>
                                        </p:tgtEl>
                                        <p:attrNameLst>
                                          <p:attrName>ppt_y</p:attrName>
                                        </p:attrNameLst>
                                      </p:cBhvr>
                                      <p:tavLst>
                                        <p:tav tm="0">
                                          <p:val>
                                            <p:strVal val="#ppt_y+.1"/>
                                          </p:val>
                                        </p:tav>
                                        <p:tav tm="100000">
                                          <p:val>
                                            <p:strVal val="#ppt_y"/>
                                          </p:val>
                                        </p:tav>
                                      </p:tavLst>
                                    </p:anim>
                                  </p:childTnLst>
                                </p:cTn>
                              </p:par>
                            </p:childTnLst>
                          </p:cTn>
                        </p:par>
                        <p:par>
                          <p:cTn id="37" fill="hold">
                            <p:stCondLst>
                              <p:cond delay="3600"/>
                            </p:stCondLst>
                            <p:childTnLst>
                              <p:par>
                                <p:cTn id="38" presetID="42" presetClass="entr" presetSubtype="0" fill="hold" grpId="0" nodeType="afterEffect">
                                  <p:stCondLst>
                                    <p:cond delay="0"/>
                                  </p:stCondLst>
                                  <p:childTnLst>
                                    <p:set>
                                      <p:cBhvr>
                                        <p:cTn id="39" dur="1" fill="hold">
                                          <p:stCondLst>
                                            <p:cond delay="0"/>
                                          </p:stCondLst>
                                        </p:cTn>
                                        <p:tgtEl>
                                          <p:spTgt spid="24">
                                            <p:txEl>
                                              <p:pRg st="2" end="2"/>
                                            </p:txEl>
                                          </p:spTgt>
                                        </p:tgtEl>
                                        <p:attrNameLst>
                                          <p:attrName>style.visibility</p:attrName>
                                        </p:attrNameLst>
                                      </p:cBhvr>
                                      <p:to>
                                        <p:strVal val="visible"/>
                                      </p:to>
                                    </p:set>
                                    <p:animEffect transition="in" filter="fade">
                                      <p:cBhvr>
                                        <p:cTn id="40" dur="1000"/>
                                        <p:tgtEl>
                                          <p:spTgt spid="24">
                                            <p:txEl>
                                              <p:pRg st="2" end="2"/>
                                            </p:txEl>
                                          </p:spTgt>
                                        </p:tgtEl>
                                      </p:cBhvr>
                                    </p:animEffect>
                                    <p:anim calcmode="lin" valueType="num">
                                      <p:cBhvr>
                                        <p:cTn id="41" dur="1000" fill="hold"/>
                                        <p:tgtEl>
                                          <p:spTgt spid="24">
                                            <p:txEl>
                                              <p:pRg st="2" end="2"/>
                                            </p:txEl>
                                          </p:spTgt>
                                        </p:tgtEl>
                                        <p:attrNameLst>
                                          <p:attrName>ppt_x</p:attrName>
                                        </p:attrNameLst>
                                      </p:cBhvr>
                                      <p:tavLst>
                                        <p:tav tm="0">
                                          <p:val>
                                            <p:strVal val="#ppt_x"/>
                                          </p:val>
                                        </p:tav>
                                        <p:tav tm="100000">
                                          <p:val>
                                            <p:strVal val="#ppt_x"/>
                                          </p:val>
                                        </p:tav>
                                      </p:tavLst>
                                    </p:anim>
                                    <p:anim calcmode="lin" valueType="num">
                                      <p:cBhvr>
                                        <p:cTn id="42" dur="1000" fill="hold"/>
                                        <p:tgtEl>
                                          <p:spTgt spid="24">
                                            <p:txEl>
                                              <p:pRg st="2" end="2"/>
                                            </p:txEl>
                                          </p:spTgt>
                                        </p:tgtEl>
                                        <p:attrNameLst>
                                          <p:attrName>ppt_y</p:attrName>
                                        </p:attrNameLst>
                                      </p:cBhvr>
                                      <p:tavLst>
                                        <p:tav tm="0">
                                          <p:val>
                                            <p:strVal val="#ppt_y+.1"/>
                                          </p:val>
                                        </p:tav>
                                        <p:tav tm="100000">
                                          <p:val>
                                            <p:strVal val="#ppt_y"/>
                                          </p:val>
                                        </p:tav>
                                      </p:tavLst>
                                    </p:anim>
                                  </p:childTnLst>
                                </p:cTn>
                              </p:par>
                            </p:childTnLst>
                          </p:cTn>
                        </p:par>
                        <p:par>
                          <p:cTn id="43" fill="hold">
                            <p:stCondLst>
                              <p:cond delay="4600"/>
                            </p:stCondLst>
                            <p:childTnLst>
                              <p:par>
                                <p:cTn id="44" presetID="42" presetClass="entr" presetSubtype="0" fill="hold" grpId="0" nodeType="afterEffect">
                                  <p:stCondLst>
                                    <p:cond delay="0"/>
                                  </p:stCondLst>
                                  <p:childTnLst>
                                    <p:set>
                                      <p:cBhvr>
                                        <p:cTn id="45" dur="1" fill="hold">
                                          <p:stCondLst>
                                            <p:cond delay="0"/>
                                          </p:stCondLst>
                                        </p:cTn>
                                        <p:tgtEl>
                                          <p:spTgt spid="24">
                                            <p:txEl>
                                              <p:pRg st="3" end="3"/>
                                            </p:txEl>
                                          </p:spTgt>
                                        </p:tgtEl>
                                        <p:attrNameLst>
                                          <p:attrName>style.visibility</p:attrName>
                                        </p:attrNameLst>
                                      </p:cBhvr>
                                      <p:to>
                                        <p:strVal val="visible"/>
                                      </p:to>
                                    </p:set>
                                    <p:animEffect transition="in" filter="fade">
                                      <p:cBhvr>
                                        <p:cTn id="46" dur="1000"/>
                                        <p:tgtEl>
                                          <p:spTgt spid="24">
                                            <p:txEl>
                                              <p:pRg st="3" end="3"/>
                                            </p:txEl>
                                          </p:spTgt>
                                        </p:tgtEl>
                                      </p:cBhvr>
                                    </p:animEffect>
                                    <p:anim calcmode="lin" valueType="num">
                                      <p:cBhvr>
                                        <p:cTn id="47" dur="1000" fill="hold"/>
                                        <p:tgtEl>
                                          <p:spTgt spid="24">
                                            <p:txEl>
                                              <p:pRg st="3" end="3"/>
                                            </p:txEl>
                                          </p:spTgt>
                                        </p:tgtEl>
                                        <p:attrNameLst>
                                          <p:attrName>ppt_x</p:attrName>
                                        </p:attrNameLst>
                                      </p:cBhvr>
                                      <p:tavLst>
                                        <p:tav tm="0">
                                          <p:val>
                                            <p:strVal val="#ppt_x"/>
                                          </p:val>
                                        </p:tav>
                                        <p:tav tm="100000">
                                          <p:val>
                                            <p:strVal val="#ppt_x"/>
                                          </p:val>
                                        </p:tav>
                                      </p:tavLst>
                                    </p:anim>
                                    <p:anim calcmode="lin" valueType="num">
                                      <p:cBhvr>
                                        <p:cTn id="48" dur="1000" fill="hold"/>
                                        <p:tgtEl>
                                          <p:spTgt spid="24">
                                            <p:txEl>
                                              <p:pRg st="3" end="3"/>
                                            </p:txEl>
                                          </p:spTgt>
                                        </p:tgtEl>
                                        <p:attrNameLst>
                                          <p:attrName>ppt_y</p:attrName>
                                        </p:attrNameLst>
                                      </p:cBhvr>
                                      <p:tavLst>
                                        <p:tav tm="0">
                                          <p:val>
                                            <p:strVal val="#ppt_y+.1"/>
                                          </p:val>
                                        </p:tav>
                                        <p:tav tm="100000">
                                          <p:val>
                                            <p:strVal val="#ppt_y"/>
                                          </p:val>
                                        </p:tav>
                                      </p:tavLst>
                                    </p:anim>
                                  </p:childTnLst>
                                </p:cTn>
                              </p:par>
                            </p:childTnLst>
                          </p:cTn>
                        </p:par>
                        <p:par>
                          <p:cTn id="49" fill="hold">
                            <p:stCondLst>
                              <p:cond delay="5600"/>
                            </p:stCondLst>
                            <p:childTnLst>
                              <p:par>
                                <p:cTn id="50" presetID="42" presetClass="entr" presetSubtype="0" fill="hold" nodeType="afterEffect">
                                  <p:stCondLst>
                                    <p:cond delay="0"/>
                                  </p:stCondLst>
                                  <p:childTnLst>
                                    <p:set>
                                      <p:cBhvr>
                                        <p:cTn id="51" dur="1" fill="hold">
                                          <p:stCondLst>
                                            <p:cond delay="0"/>
                                          </p:stCondLst>
                                        </p:cTn>
                                        <p:tgtEl>
                                          <p:spTgt spid="18"/>
                                        </p:tgtEl>
                                        <p:attrNameLst>
                                          <p:attrName>style.visibility</p:attrName>
                                        </p:attrNameLst>
                                      </p:cBhvr>
                                      <p:to>
                                        <p:strVal val="visible"/>
                                      </p:to>
                                    </p:set>
                                    <p:animEffect transition="in" filter="fade">
                                      <p:cBhvr>
                                        <p:cTn id="52" dur="1000"/>
                                        <p:tgtEl>
                                          <p:spTgt spid="18"/>
                                        </p:tgtEl>
                                      </p:cBhvr>
                                    </p:animEffect>
                                    <p:anim calcmode="lin" valueType="num">
                                      <p:cBhvr>
                                        <p:cTn id="53" dur="1000" fill="hold"/>
                                        <p:tgtEl>
                                          <p:spTgt spid="18"/>
                                        </p:tgtEl>
                                        <p:attrNameLst>
                                          <p:attrName>ppt_x</p:attrName>
                                        </p:attrNameLst>
                                      </p:cBhvr>
                                      <p:tavLst>
                                        <p:tav tm="0">
                                          <p:val>
                                            <p:strVal val="#ppt_x"/>
                                          </p:val>
                                        </p:tav>
                                        <p:tav tm="100000">
                                          <p:val>
                                            <p:strVal val="#ppt_x"/>
                                          </p:val>
                                        </p:tav>
                                      </p:tavLst>
                                    </p:anim>
                                    <p:anim calcmode="lin" valueType="num">
                                      <p:cBhvr>
                                        <p:cTn id="54" dur="1000" fill="hold"/>
                                        <p:tgtEl>
                                          <p:spTgt spid="18"/>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27"/>
                                        </p:tgtEl>
                                        <p:attrNameLst>
                                          <p:attrName>style.visibility</p:attrName>
                                        </p:attrNameLst>
                                      </p:cBhvr>
                                      <p:to>
                                        <p:strVal val="visible"/>
                                      </p:to>
                                    </p:set>
                                    <p:animEffect transition="in" filter="fade">
                                      <p:cBhvr>
                                        <p:cTn id="57" dur="1000"/>
                                        <p:tgtEl>
                                          <p:spTgt spid="27"/>
                                        </p:tgtEl>
                                      </p:cBhvr>
                                    </p:animEffect>
                                    <p:anim calcmode="lin" valueType="num">
                                      <p:cBhvr>
                                        <p:cTn id="58" dur="1000" fill="hold"/>
                                        <p:tgtEl>
                                          <p:spTgt spid="27"/>
                                        </p:tgtEl>
                                        <p:attrNameLst>
                                          <p:attrName>ppt_x</p:attrName>
                                        </p:attrNameLst>
                                      </p:cBhvr>
                                      <p:tavLst>
                                        <p:tav tm="0">
                                          <p:val>
                                            <p:strVal val="#ppt_x"/>
                                          </p:val>
                                        </p:tav>
                                        <p:tav tm="100000">
                                          <p:val>
                                            <p:strVal val="#ppt_x"/>
                                          </p:val>
                                        </p:tav>
                                      </p:tavLst>
                                    </p:anim>
                                    <p:anim calcmode="lin" valueType="num">
                                      <p:cBhvr>
                                        <p:cTn id="59" dur="1000" fill="hold"/>
                                        <p:tgtEl>
                                          <p:spTgt spid="27"/>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25"/>
                                        </p:tgtEl>
                                        <p:attrNameLst>
                                          <p:attrName>style.visibility</p:attrName>
                                        </p:attrNameLst>
                                      </p:cBhvr>
                                      <p:to>
                                        <p:strVal val="visible"/>
                                      </p:to>
                                    </p:set>
                                    <p:animEffect transition="in" filter="fade">
                                      <p:cBhvr>
                                        <p:cTn id="62" dur="1000"/>
                                        <p:tgtEl>
                                          <p:spTgt spid="25"/>
                                        </p:tgtEl>
                                      </p:cBhvr>
                                    </p:animEffect>
                                    <p:anim calcmode="lin" valueType="num">
                                      <p:cBhvr>
                                        <p:cTn id="63" dur="1000" fill="hold"/>
                                        <p:tgtEl>
                                          <p:spTgt spid="25"/>
                                        </p:tgtEl>
                                        <p:attrNameLst>
                                          <p:attrName>ppt_x</p:attrName>
                                        </p:attrNameLst>
                                      </p:cBhvr>
                                      <p:tavLst>
                                        <p:tav tm="0">
                                          <p:val>
                                            <p:strVal val="#ppt_x"/>
                                          </p:val>
                                        </p:tav>
                                        <p:tav tm="100000">
                                          <p:val>
                                            <p:strVal val="#ppt_x"/>
                                          </p:val>
                                        </p:tav>
                                      </p:tavLst>
                                    </p:anim>
                                    <p:anim calcmode="lin" valueType="num">
                                      <p:cBhvr>
                                        <p:cTn id="64" dur="1000" fill="hold"/>
                                        <p:tgtEl>
                                          <p:spTgt spid="25"/>
                                        </p:tgtEl>
                                        <p:attrNameLst>
                                          <p:attrName>ppt_y</p:attrName>
                                        </p:attrNameLst>
                                      </p:cBhvr>
                                      <p:tavLst>
                                        <p:tav tm="0">
                                          <p:val>
                                            <p:strVal val="#ppt_y+.1"/>
                                          </p:val>
                                        </p:tav>
                                        <p:tav tm="100000">
                                          <p:val>
                                            <p:strVal val="#ppt_y"/>
                                          </p:val>
                                        </p:tav>
                                      </p:tavLst>
                                    </p:anim>
                                  </p:childTnLst>
                                </p:cTn>
                              </p:par>
                            </p:childTnLst>
                          </p:cTn>
                        </p:par>
                        <p:par>
                          <p:cTn id="65" fill="hold">
                            <p:stCondLst>
                              <p:cond delay="6600"/>
                            </p:stCondLst>
                            <p:childTnLst>
                              <p:par>
                                <p:cTn id="66" presetID="22" presetClass="entr" presetSubtype="1" fill="hold" grpId="0" nodeType="afterEffect">
                                  <p:stCondLst>
                                    <p:cond delay="0"/>
                                  </p:stCondLst>
                                  <p:childTnLst>
                                    <p:set>
                                      <p:cBhvr>
                                        <p:cTn id="67" dur="1" fill="hold">
                                          <p:stCondLst>
                                            <p:cond delay="0"/>
                                          </p:stCondLst>
                                        </p:cTn>
                                        <p:tgtEl>
                                          <p:spTgt spid="16"/>
                                        </p:tgtEl>
                                        <p:attrNameLst>
                                          <p:attrName>style.visibility</p:attrName>
                                        </p:attrNameLst>
                                      </p:cBhvr>
                                      <p:to>
                                        <p:strVal val="visible"/>
                                      </p:to>
                                    </p:set>
                                    <p:animEffect transition="in" filter="wipe(up)">
                                      <p:cBhvr>
                                        <p:cTn id="68" dur="500"/>
                                        <p:tgtEl>
                                          <p:spTgt spid="16"/>
                                        </p:tgtEl>
                                      </p:cBhvr>
                                    </p:animEffect>
                                  </p:childTnLst>
                                </p:cTn>
                              </p:par>
                              <p:par>
                                <p:cTn id="69" presetID="22" presetClass="entr" presetSubtype="2" fill="hold" grpId="0" nodeType="withEffect">
                                  <p:stCondLst>
                                    <p:cond delay="350"/>
                                  </p:stCondLst>
                                  <p:childTnLst>
                                    <p:set>
                                      <p:cBhvr>
                                        <p:cTn id="70" dur="1" fill="hold">
                                          <p:stCondLst>
                                            <p:cond delay="0"/>
                                          </p:stCondLst>
                                        </p:cTn>
                                        <p:tgtEl>
                                          <p:spTgt spid="17"/>
                                        </p:tgtEl>
                                        <p:attrNameLst>
                                          <p:attrName>style.visibility</p:attrName>
                                        </p:attrNameLst>
                                      </p:cBhvr>
                                      <p:to>
                                        <p:strVal val="visible"/>
                                      </p:to>
                                    </p:set>
                                    <p:animEffect transition="in" filter="wipe(right)">
                                      <p:cBhvr>
                                        <p:cTn id="71" dur="750"/>
                                        <p:tgtEl>
                                          <p:spTgt spid="17"/>
                                        </p:tgtEl>
                                      </p:cBhvr>
                                    </p:animEffect>
                                  </p:childTnLst>
                                </p:cTn>
                              </p:par>
                            </p:childTnLst>
                          </p:cTn>
                        </p:par>
                        <p:par>
                          <p:cTn id="72" fill="hold">
                            <p:stCondLst>
                              <p:cond delay="7700"/>
                            </p:stCondLst>
                            <p:childTnLst>
                              <p:par>
                                <p:cTn id="73" presetID="42" presetClass="entr" presetSubtype="0" fill="hold" grpId="0" nodeType="afterEffect">
                                  <p:stCondLst>
                                    <p:cond delay="0"/>
                                  </p:stCondLst>
                                  <p:childTnLst>
                                    <p:set>
                                      <p:cBhvr>
                                        <p:cTn id="74" dur="1" fill="hold">
                                          <p:stCondLst>
                                            <p:cond delay="0"/>
                                          </p:stCondLst>
                                        </p:cTn>
                                        <p:tgtEl>
                                          <p:spTgt spid="22">
                                            <p:txEl>
                                              <p:pRg st="1" end="1"/>
                                            </p:txEl>
                                          </p:spTgt>
                                        </p:tgtEl>
                                        <p:attrNameLst>
                                          <p:attrName>style.visibility</p:attrName>
                                        </p:attrNameLst>
                                      </p:cBhvr>
                                      <p:to>
                                        <p:strVal val="visible"/>
                                      </p:to>
                                    </p:set>
                                    <p:animEffect transition="in" filter="fade">
                                      <p:cBhvr>
                                        <p:cTn id="75" dur="1000"/>
                                        <p:tgtEl>
                                          <p:spTgt spid="22">
                                            <p:txEl>
                                              <p:pRg st="1" end="1"/>
                                            </p:txEl>
                                          </p:spTgt>
                                        </p:tgtEl>
                                      </p:cBhvr>
                                    </p:animEffect>
                                    <p:anim calcmode="lin" valueType="num">
                                      <p:cBhvr>
                                        <p:cTn id="76" dur="1000" fill="hold"/>
                                        <p:tgtEl>
                                          <p:spTgt spid="22">
                                            <p:txEl>
                                              <p:pRg st="1" end="1"/>
                                            </p:txEl>
                                          </p:spTgt>
                                        </p:tgtEl>
                                        <p:attrNameLst>
                                          <p:attrName>ppt_x</p:attrName>
                                        </p:attrNameLst>
                                      </p:cBhvr>
                                      <p:tavLst>
                                        <p:tav tm="0">
                                          <p:val>
                                            <p:strVal val="#ppt_x"/>
                                          </p:val>
                                        </p:tav>
                                        <p:tav tm="100000">
                                          <p:val>
                                            <p:strVal val="#ppt_x"/>
                                          </p:val>
                                        </p:tav>
                                      </p:tavLst>
                                    </p:anim>
                                    <p:anim calcmode="lin" valueType="num">
                                      <p:cBhvr>
                                        <p:cTn id="77" dur="1000" fill="hold"/>
                                        <p:tgtEl>
                                          <p:spTgt spid="22">
                                            <p:txEl>
                                              <p:pRg st="1" end="1"/>
                                            </p:txEl>
                                          </p:spTgt>
                                        </p:tgtEl>
                                        <p:attrNameLst>
                                          <p:attrName>ppt_y</p:attrName>
                                        </p:attrNameLst>
                                      </p:cBhvr>
                                      <p:tavLst>
                                        <p:tav tm="0">
                                          <p:val>
                                            <p:strVal val="#ppt_y+.1"/>
                                          </p:val>
                                        </p:tav>
                                        <p:tav tm="100000">
                                          <p:val>
                                            <p:strVal val="#ppt_y"/>
                                          </p:val>
                                        </p:tav>
                                      </p:tavLst>
                                    </p:anim>
                                  </p:childTnLst>
                                </p:cTn>
                              </p:par>
                            </p:childTnLst>
                          </p:cTn>
                        </p:par>
                        <p:par>
                          <p:cTn id="78" fill="hold">
                            <p:stCondLst>
                              <p:cond delay="8700"/>
                            </p:stCondLst>
                            <p:childTnLst>
                              <p:par>
                                <p:cTn id="79" presetID="42" presetClass="entr" presetSubtype="0" fill="hold" grpId="0" nodeType="afterEffect">
                                  <p:stCondLst>
                                    <p:cond delay="0"/>
                                  </p:stCondLst>
                                  <p:childTnLst>
                                    <p:set>
                                      <p:cBhvr>
                                        <p:cTn id="80" dur="1" fill="hold">
                                          <p:stCondLst>
                                            <p:cond delay="0"/>
                                          </p:stCondLst>
                                        </p:cTn>
                                        <p:tgtEl>
                                          <p:spTgt spid="22">
                                            <p:txEl>
                                              <p:pRg st="2" end="2"/>
                                            </p:txEl>
                                          </p:spTgt>
                                        </p:tgtEl>
                                        <p:attrNameLst>
                                          <p:attrName>style.visibility</p:attrName>
                                        </p:attrNameLst>
                                      </p:cBhvr>
                                      <p:to>
                                        <p:strVal val="visible"/>
                                      </p:to>
                                    </p:set>
                                    <p:animEffect transition="in" filter="fade">
                                      <p:cBhvr>
                                        <p:cTn id="81" dur="1000"/>
                                        <p:tgtEl>
                                          <p:spTgt spid="22">
                                            <p:txEl>
                                              <p:pRg st="2" end="2"/>
                                            </p:txEl>
                                          </p:spTgt>
                                        </p:tgtEl>
                                      </p:cBhvr>
                                    </p:animEffect>
                                    <p:anim calcmode="lin" valueType="num">
                                      <p:cBhvr>
                                        <p:cTn id="82" dur="1000" fill="hold"/>
                                        <p:tgtEl>
                                          <p:spTgt spid="22">
                                            <p:txEl>
                                              <p:pRg st="2" end="2"/>
                                            </p:txEl>
                                          </p:spTgt>
                                        </p:tgtEl>
                                        <p:attrNameLst>
                                          <p:attrName>ppt_x</p:attrName>
                                        </p:attrNameLst>
                                      </p:cBhvr>
                                      <p:tavLst>
                                        <p:tav tm="0">
                                          <p:val>
                                            <p:strVal val="#ppt_x"/>
                                          </p:val>
                                        </p:tav>
                                        <p:tav tm="100000">
                                          <p:val>
                                            <p:strVal val="#ppt_x"/>
                                          </p:val>
                                        </p:tav>
                                      </p:tavLst>
                                    </p:anim>
                                    <p:anim calcmode="lin" valueType="num">
                                      <p:cBhvr>
                                        <p:cTn id="83" dur="1000" fill="hold"/>
                                        <p:tgtEl>
                                          <p:spTgt spid="22">
                                            <p:txEl>
                                              <p:pRg st="2" end="2"/>
                                            </p:txEl>
                                          </p:spTgt>
                                        </p:tgtEl>
                                        <p:attrNameLst>
                                          <p:attrName>ppt_y</p:attrName>
                                        </p:attrNameLst>
                                      </p:cBhvr>
                                      <p:tavLst>
                                        <p:tav tm="0">
                                          <p:val>
                                            <p:strVal val="#ppt_y+.1"/>
                                          </p:val>
                                        </p:tav>
                                        <p:tav tm="100000">
                                          <p:val>
                                            <p:strVal val="#ppt_y"/>
                                          </p:val>
                                        </p:tav>
                                      </p:tavLst>
                                    </p:anim>
                                  </p:childTnLst>
                                </p:cTn>
                              </p:par>
                            </p:childTnLst>
                          </p:cTn>
                        </p:par>
                        <p:par>
                          <p:cTn id="84" fill="hold">
                            <p:stCondLst>
                              <p:cond delay="9700"/>
                            </p:stCondLst>
                            <p:childTnLst>
                              <p:par>
                                <p:cTn id="85" presetID="42" presetClass="entr" presetSubtype="0" fill="hold" grpId="0" nodeType="afterEffect">
                                  <p:stCondLst>
                                    <p:cond delay="0"/>
                                  </p:stCondLst>
                                  <p:childTnLst>
                                    <p:set>
                                      <p:cBhvr>
                                        <p:cTn id="86" dur="1" fill="hold">
                                          <p:stCondLst>
                                            <p:cond delay="0"/>
                                          </p:stCondLst>
                                        </p:cTn>
                                        <p:tgtEl>
                                          <p:spTgt spid="22">
                                            <p:txEl>
                                              <p:pRg st="3" end="3"/>
                                            </p:txEl>
                                          </p:spTgt>
                                        </p:tgtEl>
                                        <p:attrNameLst>
                                          <p:attrName>style.visibility</p:attrName>
                                        </p:attrNameLst>
                                      </p:cBhvr>
                                      <p:to>
                                        <p:strVal val="visible"/>
                                      </p:to>
                                    </p:set>
                                    <p:animEffect transition="in" filter="fade">
                                      <p:cBhvr>
                                        <p:cTn id="87" dur="1000"/>
                                        <p:tgtEl>
                                          <p:spTgt spid="22">
                                            <p:txEl>
                                              <p:pRg st="3" end="3"/>
                                            </p:txEl>
                                          </p:spTgt>
                                        </p:tgtEl>
                                      </p:cBhvr>
                                    </p:animEffect>
                                    <p:anim calcmode="lin" valueType="num">
                                      <p:cBhvr>
                                        <p:cTn id="88" dur="1000" fill="hold"/>
                                        <p:tgtEl>
                                          <p:spTgt spid="22">
                                            <p:txEl>
                                              <p:pRg st="3" end="3"/>
                                            </p:txEl>
                                          </p:spTgt>
                                        </p:tgtEl>
                                        <p:attrNameLst>
                                          <p:attrName>ppt_x</p:attrName>
                                        </p:attrNameLst>
                                      </p:cBhvr>
                                      <p:tavLst>
                                        <p:tav tm="0">
                                          <p:val>
                                            <p:strVal val="#ppt_x"/>
                                          </p:val>
                                        </p:tav>
                                        <p:tav tm="100000">
                                          <p:val>
                                            <p:strVal val="#ppt_x"/>
                                          </p:val>
                                        </p:tav>
                                      </p:tavLst>
                                    </p:anim>
                                    <p:anim calcmode="lin" valueType="num">
                                      <p:cBhvr>
                                        <p:cTn id="89" dur="1000" fill="hold"/>
                                        <p:tgtEl>
                                          <p:spTgt spid="22">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149" grpId="0" animBg="1"/>
      <p:bldP spid="16" grpId="0" animBg="1"/>
      <p:bldP spid="17" grpId="0" animBg="1"/>
      <p:bldP spid="22" grpId="0" build="p"/>
      <p:bldP spid="23" grpId="0"/>
      <p:bldP spid="24" grpId="0" build="p"/>
      <p:bldP spid="25" grpId="0"/>
      <p:bldP spid="28"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9520363D-8C2A-4F01-8B67-5E916FC7DEEC}"/>
              </a:ext>
            </a:extLst>
          </p:cNvPr>
          <p:cNvGrpSpPr/>
          <p:nvPr/>
        </p:nvGrpSpPr>
        <p:grpSpPr>
          <a:xfrm>
            <a:off x="6583680" y="3253020"/>
            <a:ext cx="4297680" cy="1313664"/>
            <a:chOff x="6065520" y="2767602"/>
            <a:chExt cx="4297680" cy="1313664"/>
          </a:xfrm>
        </p:grpSpPr>
        <p:sp>
          <p:nvSpPr>
            <p:cNvPr id="13" name="Freeform: Shape 12">
              <a:extLst>
                <a:ext uri="{FF2B5EF4-FFF2-40B4-BE49-F238E27FC236}">
                  <a16:creationId xmlns:a16="http://schemas.microsoft.com/office/drawing/2014/main" id="{ADC5D06A-2B40-415B-BDA1-146BB22E4195}"/>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1030AE81-D8E3-43E9-9F61-37EC478B2685}"/>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27" name="Group 26">
            <a:extLst>
              <a:ext uri="{FF2B5EF4-FFF2-40B4-BE49-F238E27FC236}">
                <a16:creationId xmlns:a16="http://schemas.microsoft.com/office/drawing/2014/main" id="{1AB8C7BC-9348-4751-9AAC-C940BC271250}"/>
              </a:ext>
            </a:extLst>
          </p:cNvPr>
          <p:cNvGrpSpPr/>
          <p:nvPr/>
        </p:nvGrpSpPr>
        <p:grpSpPr>
          <a:xfrm>
            <a:off x="5921016" y="3049606"/>
            <a:ext cx="1645920" cy="1514246"/>
            <a:chOff x="5402856" y="2564188"/>
            <a:chExt cx="1645920" cy="1514246"/>
          </a:xfrm>
        </p:grpSpPr>
        <p:sp>
          <p:nvSpPr>
            <p:cNvPr id="14" name="Hexagon 13">
              <a:extLst>
                <a:ext uri="{FF2B5EF4-FFF2-40B4-BE49-F238E27FC236}">
                  <a16:creationId xmlns:a16="http://schemas.microsoft.com/office/drawing/2014/main" id="{A6A58B6E-A734-4170-A08C-8195272A9574}"/>
                </a:ext>
              </a:extLst>
            </p:cNvPr>
            <p:cNvSpPr>
              <a:spLocks noChangeAspect="1"/>
            </p:cNvSpPr>
            <p:nvPr/>
          </p:nvSpPr>
          <p:spPr>
            <a:xfrm>
              <a:off x="5402856" y="2564188"/>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0752D33C-872A-4C39-AACC-076952B663B2}"/>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400" b="1" dirty="0">
                  <a:solidFill>
                    <a:schemeClr val="bg1"/>
                  </a:solidFill>
                </a:rPr>
                <a:t>OPTION</a:t>
              </a:r>
            </a:p>
          </p:txBody>
        </p:sp>
      </p:grpSp>
      <p:grpSp>
        <p:nvGrpSpPr>
          <p:cNvPr id="28" name="Group 27">
            <a:extLst>
              <a:ext uri="{FF2B5EF4-FFF2-40B4-BE49-F238E27FC236}">
                <a16:creationId xmlns:a16="http://schemas.microsoft.com/office/drawing/2014/main" id="{82DC8794-8851-4285-8507-17644B045B8C}"/>
              </a:ext>
            </a:extLst>
          </p:cNvPr>
          <p:cNvGrpSpPr/>
          <p:nvPr/>
        </p:nvGrpSpPr>
        <p:grpSpPr>
          <a:xfrm>
            <a:off x="1078399" y="4224985"/>
            <a:ext cx="4297680" cy="1313664"/>
            <a:chOff x="6065520" y="4275748"/>
            <a:chExt cx="4297680" cy="1313664"/>
          </a:xfrm>
        </p:grpSpPr>
        <p:sp>
          <p:nvSpPr>
            <p:cNvPr id="29" name="Freeform: Shape 28">
              <a:extLst>
                <a:ext uri="{FF2B5EF4-FFF2-40B4-BE49-F238E27FC236}">
                  <a16:creationId xmlns:a16="http://schemas.microsoft.com/office/drawing/2014/main" id="{DA537BD8-35EC-40F7-BB82-C9F6EE57ABC7}"/>
                </a:ext>
              </a:extLst>
            </p:cNvPr>
            <p:cNvSpPr>
              <a:spLocks noChangeAspect="1"/>
            </p:cNvSpPr>
            <p:nvPr/>
          </p:nvSpPr>
          <p:spPr>
            <a:xfrm>
              <a:off x="6065520" y="427574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a:extLst>
                <a:ext uri="{FF2B5EF4-FFF2-40B4-BE49-F238E27FC236}">
                  <a16:creationId xmlns:a16="http://schemas.microsoft.com/office/drawing/2014/main" id="{DA8F12E7-4475-4B90-BC9F-158AC845DD82}"/>
                </a:ext>
              </a:extLst>
            </p:cNvPr>
            <p:cNvSpPr txBox="1"/>
            <p:nvPr/>
          </p:nvSpPr>
          <p:spPr>
            <a:xfrm>
              <a:off x="6590909" y="4343035"/>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4" name="Group 33">
            <a:extLst>
              <a:ext uri="{FF2B5EF4-FFF2-40B4-BE49-F238E27FC236}">
                <a16:creationId xmlns:a16="http://schemas.microsoft.com/office/drawing/2014/main" id="{40F8C915-9E57-4A98-81A2-FA4E0157BF66}"/>
              </a:ext>
            </a:extLst>
          </p:cNvPr>
          <p:cNvGrpSpPr/>
          <p:nvPr/>
        </p:nvGrpSpPr>
        <p:grpSpPr>
          <a:xfrm>
            <a:off x="1038448" y="2245964"/>
            <a:ext cx="4297680" cy="1313664"/>
            <a:chOff x="6065520" y="1259458"/>
            <a:chExt cx="4297680" cy="1313664"/>
          </a:xfrm>
        </p:grpSpPr>
        <p:sp>
          <p:nvSpPr>
            <p:cNvPr id="35" name="Freeform: Shape 34">
              <a:extLst>
                <a:ext uri="{FF2B5EF4-FFF2-40B4-BE49-F238E27FC236}">
                  <a16:creationId xmlns:a16="http://schemas.microsoft.com/office/drawing/2014/main" id="{29B8A6B7-7D86-4BC4-B099-E95650D1AD2C}"/>
                </a:ext>
              </a:extLst>
            </p:cNvPr>
            <p:cNvSpPr>
              <a:spLocks noChangeAspect="1"/>
            </p:cNvSpPr>
            <p:nvPr/>
          </p:nvSpPr>
          <p:spPr>
            <a:xfrm>
              <a:off x="6065520" y="125945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Box 35">
              <a:extLst>
                <a:ext uri="{FF2B5EF4-FFF2-40B4-BE49-F238E27FC236}">
                  <a16:creationId xmlns:a16="http://schemas.microsoft.com/office/drawing/2014/main" id="{533C7412-9F69-4AA3-8061-98140F2F9BD8}"/>
                </a:ext>
              </a:extLst>
            </p:cNvPr>
            <p:cNvSpPr txBox="1"/>
            <p:nvPr/>
          </p:nvSpPr>
          <p:spPr>
            <a:xfrm>
              <a:off x="6590909" y="1328437"/>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7" name="Group 36">
            <a:extLst>
              <a:ext uri="{FF2B5EF4-FFF2-40B4-BE49-F238E27FC236}">
                <a16:creationId xmlns:a16="http://schemas.microsoft.com/office/drawing/2014/main" id="{A231E556-1242-4C36-94C1-CA56B178B60F}"/>
              </a:ext>
            </a:extLst>
          </p:cNvPr>
          <p:cNvGrpSpPr/>
          <p:nvPr/>
        </p:nvGrpSpPr>
        <p:grpSpPr>
          <a:xfrm>
            <a:off x="4315048" y="2044542"/>
            <a:ext cx="1645920" cy="1514246"/>
            <a:chOff x="9342120" y="1058036"/>
            <a:chExt cx="1645920" cy="1514246"/>
          </a:xfrm>
        </p:grpSpPr>
        <p:sp>
          <p:nvSpPr>
            <p:cNvPr id="38" name="Hexagon 37">
              <a:extLst>
                <a:ext uri="{FF2B5EF4-FFF2-40B4-BE49-F238E27FC236}">
                  <a16:creationId xmlns:a16="http://schemas.microsoft.com/office/drawing/2014/main" id="{F23A0E4B-69BF-4030-A8C4-B6D4D3D4647B}"/>
                </a:ext>
              </a:extLst>
            </p:cNvPr>
            <p:cNvSpPr>
              <a:spLocks noChangeAspect="1"/>
            </p:cNvSpPr>
            <p:nvPr/>
          </p:nvSpPr>
          <p:spPr>
            <a:xfrm>
              <a:off x="9342120" y="1058036"/>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392F53E0-9A48-473F-B044-501760DC9928}"/>
                </a:ext>
              </a:extLst>
            </p:cNvPr>
            <p:cNvSpPr txBox="1"/>
            <p:nvPr/>
          </p:nvSpPr>
          <p:spPr>
            <a:xfrm>
              <a:off x="9612185" y="1342378"/>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400" b="1" dirty="0">
                  <a:solidFill>
                    <a:schemeClr val="bg1"/>
                  </a:solidFill>
                </a:rPr>
                <a:t>OPTION</a:t>
              </a:r>
            </a:p>
          </p:txBody>
        </p:sp>
      </p:grpSp>
      <p:grpSp>
        <p:nvGrpSpPr>
          <p:cNvPr id="43" name="Group 42">
            <a:extLst>
              <a:ext uri="{FF2B5EF4-FFF2-40B4-BE49-F238E27FC236}">
                <a16:creationId xmlns:a16="http://schemas.microsoft.com/office/drawing/2014/main" id="{29E02F1F-DC0B-49E6-B7F6-3140670A819F}"/>
              </a:ext>
            </a:extLst>
          </p:cNvPr>
          <p:cNvGrpSpPr/>
          <p:nvPr/>
        </p:nvGrpSpPr>
        <p:grpSpPr>
          <a:xfrm>
            <a:off x="4354999" y="4042864"/>
            <a:ext cx="1645920" cy="1514246"/>
            <a:chOff x="9342120" y="4093627"/>
            <a:chExt cx="1645920" cy="1514246"/>
          </a:xfrm>
        </p:grpSpPr>
        <p:sp>
          <p:nvSpPr>
            <p:cNvPr id="44" name="Hexagon 43">
              <a:extLst>
                <a:ext uri="{FF2B5EF4-FFF2-40B4-BE49-F238E27FC236}">
                  <a16:creationId xmlns:a16="http://schemas.microsoft.com/office/drawing/2014/main" id="{F47FBDB1-379A-47BC-A60F-0D177C130248}"/>
                </a:ext>
              </a:extLst>
            </p:cNvPr>
            <p:cNvSpPr>
              <a:spLocks noChangeAspect="1"/>
            </p:cNvSpPr>
            <p:nvPr/>
          </p:nvSpPr>
          <p:spPr>
            <a:xfrm>
              <a:off x="9342120" y="4093627"/>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TextBox 44">
              <a:extLst>
                <a:ext uri="{FF2B5EF4-FFF2-40B4-BE49-F238E27FC236}">
                  <a16:creationId xmlns:a16="http://schemas.microsoft.com/office/drawing/2014/main" id="{4F34B0F1-D886-4958-822B-8451FE983CEA}"/>
                </a:ext>
              </a:extLst>
            </p:cNvPr>
            <p:cNvSpPr txBox="1"/>
            <p:nvPr/>
          </p:nvSpPr>
          <p:spPr>
            <a:xfrm>
              <a:off x="9612186" y="4373696"/>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04</a:t>
              </a:r>
            </a:p>
            <a:p>
              <a:pPr algn="ctr"/>
              <a:r>
                <a:rPr lang="en-US" sz="1400" b="1" dirty="0">
                  <a:solidFill>
                    <a:schemeClr val="bg1"/>
                  </a:solidFill>
                </a:rPr>
                <a:t>OPTION</a:t>
              </a:r>
            </a:p>
          </p:txBody>
        </p:sp>
      </p:grpSp>
      <p:grpSp>
        <p:nvGrpSpPr>
          <p:cNvPr id="46" name="Group 45">
            <a:extLst>
              <a:ext uri="{FF2B5EF4-FFF2-40B4-BE49-F238E27FC236}">
                <a16:creationId xmlns:a16="http://schemas.microsoft.com/office/drawing/2014/main" id="{2FA02D1C-59E8-42AD-AA23-B862BB46E185}"/>
              </a:ext>
            </a:extLst>
          </p:cNvPr>
          <p:cNvGrpSpPr/>
          <p:nvPr/>
        </p:nvGrpSpPr>
        <p:grpSpPr>
          <a:xfrm>
            <a:off x="6583680" y="1255538"/>
            <a:ext cx="4297680" cy="1313664"/>
            <a:chOff x="6065520" y="2767602"/>
            <a:chExt cx="4297680" cy="1313664"/>
          </a:xfrm>
        </p:grpSpPr>
        <p:sp>
          <p:nvSpPr>
            <p:cNvPr id="47" name="Freeform: Shape 46">
              <a:extLst>
                <a:ext uri="{FF2B5EF4-FFF2-40B4-BE49-F238E27FC236}">
                  <a16:creationId xmlns:a16="http://schemas.microsoft.com/office/drawing/2014/main" id="{A88B7FBE-B7D2-404C-91F8-5AC33BBE9E09}"/>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3513A688-1CB6-4A02-9B88-2F327380FFEE}"/>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49" name="Group 48">
            <a:extLst>
              <a:ext uri="{FF2B5EF4-FFF2-40B4-BE49-F238E27FC236}">
                <a16:creationId xmlns:a16="http://schemas.microsoft.com/office/drawing/2014/main" id="{84C1E500-5B2C-4FA5-B2C9-26AB400F5332}"/>
              </a:ext>
            </a:extLst>
          </p:cNvPr>
          <p:cNvGrpSpPr/>
          <p:nvPr/>
        </p:nvGrpSpPr>
        <p:grpSpPr>
          <a:xfrm>
            <a:off x="5921016" y="1052124"/>
            <a:ext cx="1645920" cy="1514246"/>
            <a:chOff x="5402856" y="2564188"/>
            <a:chExt cx="1645920" cy="1514246"/>
          </a:xfrm>
          <a:effectLst>
            <a:outerShdw blurRad="50800" dist="38100" dir="18900000" algn="bl" rotWithShape="0">
              <a:prstClr val="black">
                <a:alpha val="40000"/>
              </a:prstClr>
            </a:outerShdw>
          </a:effectLst>
        </p:grpSpPr>
        <p:sp>
          <p:nvSpPr>
            <p:cNvPr id="50" name="Hexagon 49">
              <a:extLst>
                <a:ext uri="{FF2B5EF4-FFF2-40B4-BE49-F238E27FC236}">
                  <a16:creationId xmlns:a16="http://schemas.microsoft.com/office/drawing/2014/main" id="{4EAB1AC2-7ED0-4D93-8B69-4235F89F2477}"/>
                </a:ext>
              </a:extLst>
            </p:cNvPr>
            <p:cNvSpPr>
              <a:spLocks noChangeAspect="1"/>
            </p:cNvSpPr>
            <p:nvPr/>
          </p:nvSpPr>
          <p:spPr>
            <a:xfrm>
              <a:off x="5402856" y="2564188"/>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TextBox 50">
              <a:extLst>
                <a:ext uri="{FF2B5EF4-FFF2-40B4-BE49-F238E27FC236}">
                  <a16:creationId xmlns:a16="http://schemas.microsoft.com/office/drawing/2014/main" id="{0F8B05A4-2D67-4218-B169-2D9CB7AFB8A9}"/>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400" b="1" dirty="0">
                  <a:solidFill>
                    <a:schemeClr val="bg1"/>
                  </a:solidFill>
                </a:rPr>
                <a:t>OPTION</a:t>
              </a:r>
            </a:p>
          </p:txBody>
        </p:sp>
      </p:grpSp>
      <p:grpSp>
        <p:nvGrpSpPr>
          <p:cNvPr id="52" name="Group 51">
            <a:extLst>
              <a:ext uri="{FF2B5EF4-FFF2-40B4-BE49-F238E27FC236}">
                <a16:creationId xmlns:a16="http://schemas.microsoft.com/office/drawing/2014/main" id="{B4CFE0DE-8D93-4883-A2D0-36210F5D7022}"/>
              </a:ext>
            </a:extLst>
          </p:cNvPr>
          <p:cNvGrpSpPr/>
          <p:nvPr/>
        </p:nvGrpSpPr>
        <p:grpSpPr>
          <a:xfrm>
            <a:off x="6583680" y="5239536"/>
            <a:ext cx="4297680" cy="1313664"/>
            <a:chOff x="6065520" y="2767602"/>
            <a:chExt cx="4297680" cy="1313664"/>
          </a:xfrm>
        </p:grpSpPr>
        <p:sp>
          <p:nvSpPr>
            <p:cNvPr id="53" name="Freeform: Shape 52">
              <a:extLst>
                <a:ext uri="{FF2B5EF4-FFF2-40B4-BE49-F238E27FC236}">
                  <a16:creationId xmlns:a16="http://schemas.microsoft.com/office/drawing/2014/main" id="{FFDBB0BF-EEEB-46F7-A8D8-6EDA047B2EF0}"/>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E0F8BC97-9C07-4185-B50E-9038A3AF4C9E}"/>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55" name="Group 54">
            <a:extLst>
              <a:ext uri="{FF2B5EF4-FFF2-40B4-BE49-F238E27FC236}">
                <a16:creationId xmlns:a16="http://schemas.microsoft.com/office/drawing/2014/main" id="{146DCD7A-CDCA-4EE2-9573-90242B2F061C}"/>
              </a:ext>
            </a:extLst>
          </p:cNvPr>
          <p:cNvGrpSpPr/>
          <p:nvPr/>
        </p:nvGrpSpPr>
        <p:grpSpPr>
          <a:xfrm>
            <a:off x="5921016" y="5036122"/>
            <a:ext cx="1645920" cy="1514246"/>
            <a:chOff x="5402856" y="2564188"/>
            <a:chExt cx="1645920" cy="1514246"/>
          </a:xfrm>
        </p:grpSpPr>
        <p:sp>
          <p:nvSpPr>
            <p:cNvPr id="56" name="Hexagon 55">
              <a:extLst>
                <a:ext uri="{FF2B5EF4-FFF2-40B4-BE49-F238E27FC236}">
                  <a16:creationId xmlns:a16="http://schemas.microsoft.com/office/drawing/2014/main" id="{BB84423F-1C7D-475A-9FCB-E4B76392CA5F}"/>
                </a:ext>
              </a:extLst>
            </p:cNvPr>
            <p:cNvSpPr>
              <a:spLocks noChangeAspect="1"/>
            </p:cNvSpPr>
            <p:nvPr/>
          </p:nvSpPr>
          <p:spPr>
            <a:xfrm>
              <a:off x="5402856" y="2564188"/>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6F1A723-AD83-4702-AA57-06CF32DA741C}"/>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05</a:t>
              </a:r>
            </a:p>
            <a:p>
              <a:pPr algn="ctr"/>
              <a:r>
                <a:rPr lang="en-US" sz="1400" b="1" dirty="0">
                  <a:solidFill>
                    <a:schemeClr val="bg1"/>
                  </a:solidFill>
                </a:rPr>
                <a:t>OPTION</a:t>
              </a:r>
            </a:p>
          </p:txBody>
        </p:sp>
      </p:grpSp>
      <p:sp>
        <p:nvSpPr>
          <p:cNvPr id="58" name="TextBox 57">
            <a:extLst>
              <a:ext uri="{FF2B5EF4-FFF2-40B4-BE49-F238E27FC236}">
                <a16:creationId xmlns:a16="http://schemas.microsoft.com/office/drawing/2014/main" id="{6C1DCB70-47AC-430A-96D0-E586FFE300F5}"/>
              </a:ext>
            </a:extLst>
          </p:cNvPr>
          <p:cNvSpPr txBox="1"/>
          <p:nvPr/>
        </p:nvSpPr>
        <p:spPr>
          <a:xfrm>
            <a:off x="387495" y="305067"/>
            <a:ext cx="4032105" cy="1415772"/>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t>
            </a:r>
            <a:endParaRPr lang="en-US" dirty="0">
              <a:solidFill>
                <a:srgbClr val="464646"/>
              </a:solidFill>
            </a:endParaRPr>
          </a:p>
        </p:txBody>
      </p:sp>
    </p:spTree>
    <p:extLst>
      <p:ext uri="{BB962C8B-B14F-4D97-AF65-F5344CB8AC3E}">
        <p14:creationId xmlns:p14="http://schemas.microsoft.com/office/powerpoint/2010/main" val="4467247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wipe(left)">
                                      <p:cBhvr>
                                        <p:cTn id="7" dur="1000"/>
                                        <p:tgtEl>
                                          <p:spTgt spid="5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49"/>
                                        </p:tgtEl>
                                        <p:attrNameLst>
                                          <p:attrName>style.visibility</p:attrName>
                                        </p:attrNameLst>
                                      </p:cBhvr>
                                      <p:to>
                                        <p:strVal val="visible"/>
                                      </p:to>
                                    </p:set>
                                    <p:anim calcmode="lin" valueType="num">
                                      <p:cBhvr>
                                        <p:cTn id="11" dur="750" fill="hold"/>
                                        <p:tgtEl>
                                          <p:spTgt spid="49"/>
                                        </p:tgtEl>
                                        <p:attrNameLst>
                                          <p:attrName>ppt_w</p:attrName>
                                        </p:attrNameLst>
                                      </p:cBhvr>
                                      <p:tavLst>
                                        <p:tav tm="0">
                                          <p:val>
                                            <p:fltVal val="0"/>
                                          </p:val>
                                        </p:tav>
                                        <p:tav tm="100000">
                                          <p:val>
                                            <p:strVal val="#ppt_w"/>
                                          </p:val>
                                        </p:tav>
                                      </p:tavLst>
                                    </p:anim>
                                    <p:anim calcmode="lin" valueType="num">
                                      <p:cBhvr>
                                        <p:cTn id="12" dur="750" fill="hold"/>
                                        <p:tgtEl>
                                          <p:spTgt spid="49"/>
                                        </p:tgtEl>
                                        <p:attrNameLst>
                                          <p:attrName>ppt_h</p:attrName>
                                        </p:attrNameLst>
                                      </p:cBhvr>
                                      <p:tavLst>
                                        <p:tav tm="0">
                                          <p:val>
                                            <p:fltVal val="0"/>
                                          </p:val>
                                        </p:tav>
                                        <p:tav tm="100000">
                                          <p:val>
                                            <p:strVal val="#ppt_h"/>
                                          </p:val>
                                        </p:tav>
                                      </p:tavLst>
                                    </p:anim>
                                    <p:animEffect transition="in" filter="fade">
                                      <p:cBhvr>
                                        <p:cTn id="13" dur="750"/>
                                        <p:tgtEl>
                                          <p:spTgt spid="49"/>
                                        </p:tgtEl>
                                      </p:cBhvr>
                                    </p:animEffect>
                                  </p:childTnLst>
                                </p:cTn>
                              </p:par>
                            </p:childTnLst>
                          </p:cTn>
                        </p:par>
                        <p:par>
                          <p:cTn id="14" fill="hold">
                            <p:stCondLst>
                              <p:cond delay="1750"/>
                            </p:stCondLst>
                            <p:childTnLst>
                              <p:par>
                                <p:cTn id="15" presetID="22" presetClass="entr" presetSubtype="8" fill="hold" nodeType="after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wipe(left)">
                                      <p:cBhvr>
                                        <p:cTn id="17" dur="1000"/>
                                        <p:tgtEl>
                                          <p:spTgt spid="46"/>
                                        </p:tgtEl>
                                      </p:cBhvr>
                                    </p:animEffect>
                                  </p:childTnLst>
                                </p:cTn>
                              </p:par>
                            </p:childTnLst>
                          </p:cTn>
                        </p:par>
                        <p:par>
                          <p:cTn id="18" fill="hold">
                            <p:stCondLst>
                              <p:cond delay="2750"/>
                            </p:stCondLst>
                            <p:childTnLst>
                              <p:par>
                                <p:cTn id="19" presetID="53" presetClass="entr" presetSubtype="16" fill="hold" nodeType="afterEffect">
                                  <p:stCondLst>
                                    <p:cond delay="0"/>
                                  </p:stCondLst>
                                  <p:childTnLst>
                                    <p:set>
                                      <p:cBhvr>
                                        <p:cTn id="20" dur="1" fill="hold">
                                          <p:stCondLst>
                                            <p:cond delay="0"/>
                                          </p:stCondLst>
                                        </p:cTn>
                                        <p:tgtEl>
                                          <p:spTgt spid="37"/>
                                        </p:tgtEl>
                                        <p:attrNameLst>
                                          <p:attrName>style.visibility</p:attrName>
                                        </p:attrNameLst>
                                      </p:cBhvr>
                                      <p:to>
                                        <p:strVal val="visible"/>
                                      </p:to>
                                    </p:set>
                                    <p:anim calcmode="lin" valueType="num">
                                      <p:cBhvr>
                                        <p:cTn id="21" dur="750" fill="hold"/>
                                        <p:tgtEl>
                                          <p:spTgt spid="37"/>
                                        </p:tgtEl>
                                        <p:attrNameLst>
                                          <p:attrName>ppt_w</p:attrName>
                                        </p:attrNameLst>
                                      </p:cBhvr>
                                      <p:tavLst>
                                        <p:tav tm="0">
                                          <p:val>
                                            <p:fltVal val="0"/>
                                          </p:val>
                                        </p:tav>
                                        <p:tav tm="100000">
                                          <p:val>
                                            <p:strVal val="#ppt_w"/>
                                          </p:val>
                                        </p:tav>
                                      </p:tavLst>
                                    </p:anim>
                                    <p:anim calcmode="lin" valueType="num">
                                      <p:cBhvr>
                                        <p:cTn id="22" dur="750" fill="hold"/>
                                        <p:tgtEl>
                                          <p:spTgt spid="37"/>
                                        </p:tgtEl>
                                        <p:attrNameLst>
                                          <p:attrName>ppt_h</p:attrName>
                                        </p:attrNameLst>
                                      </p:cBhvr>
                                      <p:tavLst>
                                        <p:tav tm="0">
                                          <p:val>
                                            <p:fltVal val="0"/>
                                          </p:val>
                                        </p:tav>
                                        <p:tav tm="100000">
                                          <p:val>
                                            <p:strVal val="#ppt_h"/>
                                          </p:val>
                                        </p:tav>
                                      </p:tavLst>
                                    </p:anim>
                                    <p:animEffect transition="in" filter="fade">
                                      <p:cBhvr>
                                        <p:cTn id="23" dur="750"/>
                                        <p:tgtEl>
                                          <p:spTgt spid="37"/>
                                        </p:tgtEl>
                                      </p:cBhvr>
                                    </p:animEffect>
                                  </p:childTnLst>
                                </p:cTn>
                              </p:par>
                            </p:childTnLst>
                          </p:cTn>
                        </p:par>
                        <p:par>
                          <p:cTn id="24" fill="hold">
                            <p:stCondLst>
                              <p:cond delay="3500"/>
                            </p:stCondLst>
                            <p:childTnLst>
                              <p:par>
                                <p:cTn id="25" presetID="22" presetClass="entr" presetSubtype="2" fill="hold" nodeType="after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wipe(right)">
                                      <p:cBhvr>
                                        <p:cTn id="27" dur="1000"/>
                                        <p:tgtEl>
                                          <p:spTgt spid="34"/>
                                        </p:tgtEl>
                                      </p:cBhvr>
                                    </p:animEffect>
                                  </p:childTnLst>
                                </p:cTn>
                              </p:par>
                            </p:childTnLst>
                          </p:cTn>
                        </p:par>
                        <p:par>
                          <p:cTn id="28" fill="hold">
                            <p:stCondLst>
                              <p:cond delay="4500"/>
                            </p:stCondLst>
                            <p:childTnLst>
                              <p:par>
                                <p:cTn id="29" presetID="53" presetClass="entr" presetSubtype="16" fill="hold" nodeType="afterEffect">
                                  <p:stCondLst>
                                    <p:cond delay="0"/>
                                  </p:stCondLst>
                                  <p:childTnLst>
                                    <p:set>
                                      <p:cBhvr>
                                        <p:cTn id="30" dur="1" fill="hold">
                                          <p:stCondLst>
                                            <p:cond delay="0"/>
                                          </p:stCondLst>
                                        </p:cTn>
                                        <p:tgtEl>
                                          <p:spTgt spid="27"/>
                                        </p:tgtEl>
                                        <p:attrNameLst>
                                          <p:attrName>style.visibility</p:attrName>
                                        </p:attrNameLst>
                                      </p:cBhvr>
                                      <p:to>
                                        <p:strVal val="visible"/>
                                      </p:to>
                                    </p:set>
                                    <p:anim calcmode="lin" valueType="num">
                                      <p:cBhvr>
                                        <p:cTn id="31" dur="750" fill="hold"/>
                                        <p:tgtEl>
                                          <p:spTgt spid="27"/>
                                        </p:tgtEl>
                                        <p:attrNameLst>
                                          <p:attrName>ppt_w</p:attrName>
                                        </p:attrNameLst>
                                      </p:cBhvr>
                                      <p:tavLst>
                                        <p:tav tm="0">
                                          <p:val>
                                            <p:fltVal val="0"/>
                                          </p:val>
                                        </p:tav>
                                        <p:tav tm="100000">
                                          <p:val>
                                            <p:strVal val="#ppt_w"/>
                                          </p:val>
                                        </p:tav>
                                      </p:tavLst>
                                    </p:anim>
                                    <p:anim calcmode="lin" valueType="num">
                                      <p:cBhvr>
                                        <p:cTn id="32" dur="750" fill="hold"/>
                                        <p:tgtEl>
                                          <p:spTgt spid="27"/>
                                        </p:tgtEl>
                                        <p:attrNameLst>
                                          <p:attrName>ppt_h</p:attrName>
                                        </p:attrNameLst>
                                      </p:cBhvr>
                                      <p:tavLst>
                                        <p:tav tm="0">
                                          <p:val>
                                            <p:fltVal val="0"/>
                                          </p:val>
                                        </p:tav>
                                        <p:tav tm="100000">
                                          <p:val>
                                            <p:strVal val="#ppt_h"/>
                                          </p:val>
                                        </p:tav>
                                      </p:tavLst>
                                    </p:anim>
                                    <p:animEffect transition="in" filter="fade">
                                      <p:cBhvr>
                                        <p:cTn id="33" dur="750"/>
                                        <p:tgtEl>
                                          <p:spTgt spid="27"/>
                                        </p:tgtEl>
                                      </p:cBhvr>
                                    </p:animEffect>
                                  </p:childTnLst>
                                </p:cTn>
                              </p:par>
                            </p:childTnLst>
                          </p:cTn>
                        </p:par>
                        <p:par>
                          <p:cTn id="34" fill="hold">
                            <p:stCondLst>
                              <p:cond delay="5250"/>
                            </p:stCondLst>
                            <p:childTnLst>
                              <p:par>
                                <p:cTn id="35" presetID="22" presetClass="entr" presetSubtype="8" fill="hold" nodeType="afterEffect">
                                  <p:stCondLst>
                                    <p:cond delay="0"/>
                                  </p:stCondLst>
                                  <p:childTnLst>
                                    <p:set>
                                      <p:cBhvr>
                                        <p:cTn id="36" dur="1" fill="hold">
                                          <p:stCondLst>
                                            <p:cond delay="0"/>
                                          </p:stCondLst>
                                        </p:cTn>
                                        <p:tgtEl>
                                          <p:spTgt spid="4"/>
                                        </p:tgtEl>
                                        <p:attrNameLst>
                                          <p:attrName>style.visibility</p:attrName>
                                        </p:attrNameLst>
                                      </p:cBhvr>
                                      <p:to>
                                        <p:strVal val="visible"/>
                                      </p:to>
                                    </p:set>
                                    <p:animEffect transition="in" filter="wipe(left)">
                                      <p:cBhvr>
                                        <p:cTn id="37" dur="1000"/>
                                        <p:tgtEl>
                                          <p:spTgt spid="4"/>
                                        </p:tgtEl>
                                      </p:cBhvr>
                                    </p:animEffect>
                                  </p:childTnLst>
                                </p:cTn>
                              </p:par>
                            </p:childTnLst>
                          </p:cTn>
                        </p:par>
                        <p:par>
                          <p:cTn id="38" fill="hold">
                            <p:stCondLst>
                              <p:cond delay="6250"/>
                            </p:stCondLst>
                            <p:childTnLst>
                              <p:par>
                                <p:cTn id="39" presetID="53" presetClass="entr" presetSubtype="16" fill="hold" nodeType="afterEffect">
                                  <p:stCondLst>
                                    <p:cond delay="0"/>
                                  </p:stCondLst>
                                  <p:childTnLst>
                                    <p:set>
                                      <p:cBhvr>
                                        <p:cTn id="40" dur="1" fill="hold">
                                          <p:stCondLst>
                                            <p:cond delay="0"/>
                                          </p:stCondLst>
                                        </p:cTn>
                                        <p:tgtEl>
                                          <p:spTgt spid="43"/>
                                        </p:tgtEl>
                                        <p:attrNameLst>
                                          <p:attrName>style.visibility</p:attrName>
                                        </p:attrNameLst>
                                      </p:cBhvr>
                                      <p:to>
                                        <p:strVal val="visible"/>
                                      </p:to>
                                    </p:set>
                                    <p:anim calcmode="lin" valueType="num">
                                      <p:cBhvr>
                                        <p:cTn id="41" dur="750" fill="hold"/>
                                        <p:tgtEl>
                                          <p:spTgt spid="43"/>
                                        </p:tgtEl>
                                        <p:attrNameLst>
                                          <p:attrName>ppt_w</p:attrName>
                                        </p:attrNameLst>
                                      </p:cBhvr>
                                      <p:tavLst>
                                        <p:tav tm="0">
                                          <p:val>
                                            <p:fltVal val="0"/>
                                          </p:val>
                                        </p:tav>
                                        <p:tav tm="100000">
                                          <p:val>
                                            <p:strVal val="#ppt_w"/>
                                          </p:val>
                                        </p:tav>
                                      </p:tavLst>
                                    </p:anim>
                                    <p:anim calcmode="lin" valueType="num">
                                      <p:cBhvr>
                                        <p:cTn id="42" dur="750" fill="hold"/>
                                        <p:tgtEl>
                                          <p:spTgt spid="43"/>
                                        </p:tgtEl>
                                        <p:attrNameLst>
                                          <p:attrName>ppt_h</p:attrName>
                                        </p:attrNameLst>
                                      </p:cBhvr>
                                      <p:tavLst>
                                        <p:tav tm="0">
                                          <p:val>
                                            <p:fltVal val="0"/>
                                          </p:val>
                                        </p:tav>
                                        <p:tav tm="100000">
                                          <p:val>
                                            <p:strVal val="#ppt_h"/>
                                          </p:val>
                                        </p:tav>
                                      </p:tavLst>
                                    </p:anim>
                                    <p:animEffect transition="in" filter="fade">
                                      <p:cBhvr>
                                        <p:cTn id="43" dur="750"/>
                                        <p:tgtEl>
                                          <p:spTgt spid="43"/>
                                        </p:tgtEl>
                                      </p:cBhvr>
                                    </p:animEffect>
                                  </p:childTnLst>
                                </p:cTn>
                              </p:par>
                            </p:childTnLst>
                          </p:cTn>
                        </p:par>
                        <p:par>
                          <p:cTn id="44" fill="hold">
                            <p:stCondLst>
                              <p:cond delay="7000"/>
                            </p:stCondLst>
                            <p:childTnLst>
                              <p:par>
                                <p:cTn id="45" presetID="22" presetClass="entr" presetSubtype="2" fill="hold" nodeType="after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wipe(right)">
                                      <p:cBhvr>
                                        <p:cTn id="47" dur="1000"/>
                                        <p:tgtEl>
                                          <p:spTgt spid="28"/>
                                        </p:tgtEl>
                                      </p:cBhvr>
                                    </p:animEffect>
                                  </p:childTnLst>
                                </p:cTn>
                              </p:par>
                            </p:childTnLst>
                          </p:cTn>
                        </p:par>
                        <p:par>
                          <p:cTn id="48" fill="hold">
                            <p:stCondLst>
                              <p:cond delay="8000"/>
                            </p:stCondLst>
                            <p:childTnLst>
                              <p:par>
                                <p:cTn id="49" presetID="53" presetClass="entr" presetSubtype="16" fill="hold" nodeType="afterEffect">
                                  <p:stCondLst>
                                    <p:cond delay="0"/>
                                  </p:stCondLst>
                                  <p:childTnLst>
                                    <p:set>
                                      <p:cBhvr>
                                        <p:cTn id="50" dur="1" fill="hold">
                                          <p:stCondLst>
                                            <p:cond delay="0"/>
                                          </p:stCondLst>
                                        </p:cTn>
                                        <p:tgtEl>
                                          <p:spTgt spid="55"/>
                                        </p:tgtEl>
                                        <p:attrNameLst>
                                          <p:attrName>style.visibility</p:attrName>
                                        </p:attrNameLst>
                                      </p:cBhvr>
                                      <p:to>
                                        <p:strVal val="visible"/>
                                      </p:to>
                                    </p:set>
                                    <p:anim calcmode="lin" valueType="num">
                                      <p:cBhvr>
                                        <p:cTn id="51" dur="750" fill="hold"/>
                                        <p:tgtEl>
                                          <p:spTgt spid="55"/>
                                        </p:tgtEl>
                                        <p:attrNameLst>
                                          <p:attrName>ppt_w</p:attrName>
                                        </p:attrNameLst>
                                      </p:cBhvr>
                                      <p:tavLst>
                                        <p:tav tm="0">
                                          <p:val>
                                            <p:fltVal val="0"/>
                                          </p:val>
                                        </p:tav>
                                        <p:tav tm="100000">
                                          <p:val>
                                            <p:strVal val="#ppt_w"/>
                                          </p:val>
                                        </p:tav>
                                      </p:tavLst>
                                    </p:anim>
                                    <p:anim calcmode="lin" valueType="num">
                                      <p:cBhvr>
                                        <p:cTn id="52" dur="750" fill="hold"/>
                                        <p:tgtEl>
                                          <p:spTgt spid="55"/>
                                        </p:tgtEl>
                                        <p:attrNameLst>
                                          <p:attrName>ppt_h</p:attrName>
                                        </p:attrNameLst>
                                      </p:cBhvr>
                                      <p:tavLst>
                                        <p:tav tm="0">
                                          <p:val>
                                            <p:fltVal val="0"/>
                                          </p:val>
                                        </p:tav>
                                        <p:tav tm="100000">
                                          <p:val>
                                            <p:strVal val="#ppt_h"/>
                                          </p:val>
                                        </p:tav>
                                      </p:tavLst>
                                    </p:anim>
                                    <p:animEffect transition="in" filter="fade">
                                      <p:cBhvr>
                                        <p:cTn id="53" dur="750"/>
                                        <p:tgtEl>
                                          <p:spTgt spid="55"/>
                                        </p:tgtEl>
                                      </p:cBhvr>
                                    </p:animEffect>
                                  </p:childTnLst>
                                </p:cTn>
                              </p:par>
                            </p:childTnLst>
                          </p:cTn>
                        </p:par>
                        <p:par>
                          <p:cTn id="54" fill="hold">
                            <p:stCondLst>
                              <p:cond delay="8750"/>
                            </p:stCondLst>
                            <p:childTnLst>
                              <p:par>
                                <p:cTn id="55" presetID="22" presetClass="entr" presetSubtype="8" fill="hold" nodeType="afterEffect">
                                  <p:stCondLst>
                                    <p:cond delay="0"/>
                                  </p:stCondLst>
                                  <p:childTnLst>
                                    <p:set>
                                      <p:cBhvr>
                                        <p:cTn id="56" dur="1" fill="hold">
                                          <p:stCondLst>
                                            <p:cond delay="0"/>
                                          </p:stCondLst>
                                        </p:cTn>
                                        <p:tgtEl>
                                          <p:spTgt spid="52"/>
                                        </p:tgtEl>
                                        <p:attrNameLst>
                                          <p:attrName>style.visibility</p:attrName>
                                        </p:attrNameLst>
                                      </p:cBhvr>
                                      <p:to>
                                        <p:strVal val="visible"/>
                                      </p:to>
                                    </p:set>
                                    <p:animEffect transition="in" filter="wipe(left)">
                                      <p:cBhvr>
                                        <p:cTn id="57" dur="10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47086FEF-7D40-4394-9F17-29085AE8E2D2}"/>
              </a:ext>
            </a:extLst>
          </p:cNvPr>
          <p:cNvGrpSpPr/>
          <p:nvPr/>
        </p:nvGrpSpPr>
        <p:grpSpPr>
          <a:xfrm>
            <a:off x="6065520" y="4687675"/>
            <a:ext cx="4297680" cy="1313664"/>
            <a:chOff x="6065520" y="4275748"/>
            <a:chExt cx="4297680" cy="1313664"/>
          </a:xfrm>
        </p:grpSpPr>
        <p:sp>
          <p:nvSpPr>
            <p:cNvPr id="12" name="Freeform: Shape 11">
              <a:extLst>
                <a:ext uri="{FF2B5EF4-FFF2-40B4-BE49-F238E27FC236}">
                  <a16:creationId xmlns:a16="http://schemas.microsoft.com/office/drawing/2014/main" id="{09C066D6-A83E-4014-A82E-6FDC41A2685D}"/>
                </a:ext>
              </a:extLst>
            </p:cNvPr>
            <p:cNvSpPr>
              <a:spLocks noChangeAspect="1"/>
            </p:cNvSpPr>
            <p:nvPr/>
          </p:nvSpPr>
          <p:spPr>
            <a:xfrm>
              <a:off x="6065520" y="427574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F3102982-7BF0-44E2-BF67-DEE3F2CF282C}"/>
                </a:ext>
              </a:extLst>
            </p:cNvPr>
            <p:cNvSpPr txBox="1"/>
            <p:nvPr/>
          </p:nvSpPr>
          <p:spPr>
            <a:xfrm>
              <a:off x="6590909" y="4343035"/>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4" name="Group 3">
            <a:extLst>
              <a:ext uri="{FF2B5EF4-FFF2-40B4-BE49-F238E27FC236}">
                <a16:creationId xmlns:a16="http://schemas.microsoft.com/office/drawing/2014/main" id="{9520363D-8C2A-4F01-8B67-5E916FC7DEEC}"/>
              </a:ext>
            </a:extLst>
          </p:cNvPr>
          <p:cNvGrpSpPr/>
          <p:nvPr/>
        </p:nvGrpSpPr>
        <p:grpSpPr>
          <a:xfrm>
            <a:off x="6065520" y="2971215"/>
            <a:ext cx="4297680" cy="1313664"/>
            <a:chOff x="6065520" y="2767602"/>
            <a:chExt cx="4297680" cy="1313664"/>
          </a:xfrm>
        </p:grpSpPr>
        <p:sp>
          <p:nvSpPr>
            <p:cNvPr id="13" name="Freeform: Shape 12">
              <a:extLst>
                <a:ext uri="{FF2B5EF4-FFF2-40B4-BE49-F238E27FC236}">
                  <a16:creationId xmlns:a16="http://schemas.microsoft.com/office/drawing/2014/main" id="{ADC5D06A-2B40-415B-BDA1-146BB22E4195}"/>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TextBox 21">
              <a:extLst>
                <a:ext uri="{FF2B5EF4-FFF2-40B4-BE49-F238E27FC236}">
                  <a16:creationId xmlns:a16="http://schemas.microsoft.com/office/drawing/2014/main" id="{1030AE81-D8E3-43E9-9F61-37EC478B2685}"/>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24" name="Group 23">
            <a:extLst>
              <a:ext uri="{FF2B5EF4-FFF2-40B4-BE49-F238E27FC236}">
                <a16:creationId xmlns:a16="http://schemas.microsoft.com/office/drawing/2014/main" id="{05BC6CCF-F7D9-448E-BDA2-E5C708A913E9}"/>
              </a:ext>
            </a:extLst>
          </p:cNvPr>
          <p:cNvGrpSpPr/>
          <p:nvPr/>
        </p:nvGrpSpPr>
        <p:grpSpPr>
          <a:xfrm>
            <a:off x="6065520" y="1259458"/>
            <a:ext cx="4297680" cy="1313664"/>
            <a:chOff x="6065520" y="1259458"/>
            <a:chExt cx="4297680" cy="1313664"/>
          </a:xfrm>
        </p:grpSpPr>
        <p:sp>
          <p:nvSpPr>
            <p:cNvPr id="11" name="Freeform: Shape 10">
              <a:extLst>
                <a:ext uri="{FF2B5EF4-FFF2-40B4-BE49-F238E27FC236}">
                  <a16:creationId xmlns:a16="http://schemas.microsoft.com/office/drawing/2014/main" id="{914D8683-574E-4D71-B562-6FB418B19A1C}"/>
                </a:ext>
              </a:extLst>
            </p:cNvPr>
            <p:cNvSpPr>
              <a:spLocks noChangeAspect="1"/>
            </p:cNvSpPr>
            <p:nvPr/>
          </p:nvSpPr>
          <p:spPr>
            <a:xfrm>
              <a:off x="6065520" y="125945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8E434F6A-5F43-4A7E-8391-E8ACFB1CF15D}"/>
                </a:ext>
              </a:extLst>
            </p:cNvPr>
            <p:cNvSpPr txBox="1"/>
            <p:nvPr/>
          </p:nvSpPr>
          <p:spPr>
            <a:xfrm>
              <a:off x="6590909" y="1328437"/>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sp>
        <p:nvSpPr>
          <p:cNvPr id="16" name="TextBox 15">
            <a:extLst>
              <a:ext uri="{FF2B5EF4-FFF2-40B4-BE49-F238E27FC236}">
                <a16:creationId xmlns:a16="http://schemas.microsoft.com/office/drawing/2014/main" id="{D526BBF4-C119-46D9-9F6D-2DC9270DF29A}"/>
              </a:ext>
            </a:extLst>
          </p:cNvPr>
          <p:cNvSpPr txBox="1"/>
          <p:nvPr/>
        </p:nvSpPr>
        <p:spPr>
          <a:xfrm>
            <a:off x="457200" y="2367533"/>
            <a:ext cx="4240396" cy="3816429"/>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a:t>
            </a:r>
          </a:p>
          <a:p>
            <a:endParaRPr lang="en-US" sz="1000"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64646"/>
                </a:solidFill>
                <a:latin typeface="Candara" panose="020E0502030303020204" pitchFamily="34" charset="0"/>
              </a:rPr>
              <a:t>Lorem ipsum dolor sit amet, consectetur adipiscing elit, sed do eiusmod .</a:t>
            </a:r>
          </a:p>
          <a:p>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64646"/>
                </a:solidFill>
                <a:latin typeface="Candara" panose="020E0502030303020204" pitchFamily="34" charset="0"/>
              </a:rPr>
              <a:t>Lorem ipsum dolor sit amet, consectetur adipiscing elit, sed do eiusmod.</a:t>
            </a:r>
          </a:p>
          <a:p>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64646"/>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EBCD963E-20D7-4A12-A59D-D14806DC7CE4}"/>
              </a:ext>
            </a:extLst>
          </p:cNvPr>
          <p:cNvSpPr txBox="1"/>
          <p:nvPr/>
        </p:nvSpPr>
        <p:spPr>
          <a:xfrm>
            <a:off x="387495" y="305067"/>
            <a:ext cx="4032105" cy="1415772"/>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t>
            </a:r>
            <a:endParaRPr lang="en-US" dirty="0">
              <a:solidFill>
                <a:srgbClr val="464646"/>
              </a:solidFill>
            </a:endParaRPr>
          </a:p>
        </p:txBody>
      </p:sp>
      <p:grpSp>
        <p:nvGrpSpPr>
          <p:cNvPr id="26" name="Group 25">
            <a:extLst>
              <a:ext uri="{FF2B5EF4-FFF2-40B4-BE49-F238E27FC236}">
                <a16:creationId xmlns:a16="http://schemas.microsoft.com/office/drawing/2014/main" id="{CC70BB9B-395B-47F7-BBF0-383AFE3038DF}"/>
              </a:ext>
            </a:extLst>
          </p:cNvPr>
          <p:cNvGrpSpPr/>
          <p:nvPr/>
        </p:nvGrpSpPr>
        <p:grpSpPr>
          <a:xfrm>
            <a:off x="9342120" y="1058036"/>
            <a:ext cx="1645920" cy="1514246"/>
            <a:chOff x="9342120" y="1058036"/>
            <a:chExt cx="1645920" cy="1514246"/>
          </a:xfrm>
          <a:effectLst>
            <a:outerShdw blurRad="50800" dist="38100" dir="13500000" algn="br" rotWithShape="0">
              <a:prstClr val="black">
                <a:alpha val="40000"/>
              </a:prstClr>
            </a:outerShdw>
          </a:effectLst>
        </p:grpSpPr>
        <p:sp>
          <p:nvSpPr>
            <p:cNvPr id="8" name="Hexagon 7">
              <a:extLst>
                <a:ext uri="{FF2B5EF4-FFF2-40B4-BE49-F238E27FC236}">
                  <a16:creationId xmlns:a16="http://schemas.microsoft.com/office/drawing/2014/main" id="{564C55F9-9858-4B25-BE50-03169DA2D1C9}"/>
                </a:ext>
              </a:extLst>
            </p:cNvPr>
            <p:cNvSpPr>
              <a:spLocks noChangeAspect="1"/>
            </p:cNvSpPr>
            <p:nvPr/>
          </p:nvSpPr>
          <p:spPr>
            <a:xfrm>
              <a:off x="9342120" y="1058036"/>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Box 17">
              <a:extLst>
                <a:ext uri="{FF2B5EF4-FFF2-40B4-BE49-F238E27FC236}">
                  <a16:creationId xmlns:a16="http://schemas.microsoft.com/office/drawing/2014/main" id="{0698AE3B-0EC6-46C2-A5EA-A4D2847D5319}"/>
                </a:ext>
              </a:extLst>
            </p:cNvPr>
            <p:cNvSpPr txBox="1"/>
            <p:nvPr/>
          </p:nvSpPr>
          <p:spPr>
            <a:xfrm>
              <a:off x="9612185" y="1342378"/>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400" b="1" dirty="0">
                  <a:solidFill>
                    <a:schemeClr val="bg1"/>
                  </a:solidFill>
                </a:rPr>
                <a:t>OPTION</a:t>
              </a:r>
            </a:p>
          </p:txBody>
        </p:sp>
      </p:grpSp>
      <p:grpSp>
        <p:nvGrpSpPr>
          <p:cNvPr id="27" name="Group 26">
            <a:extLst>
              <a:ext uri="{FF2B5EF4-FFF2-40B4-BE49-F238E27FC236}">
                <a16:creationId xmlns:a16="http://schemas.microsoft.com/office/drawing/2014/main" id="{1AB8C7BC-9348-4751-9AAC-C940BC271250}"/>
              </a:ext>
            </a:extLst>
          </p:cNvPr>
          <p:cNvGrpSpPr/>
          <p:nvPr/>
        </p:nvGrpSpPr>
        <p:grpSpPr>
          <a:xfrm>
            <a:off x="5402856" y="2767801"/>
            <a:ext cx="1645920" cy="1514246"/>
            <a:chOff x="5402856" y="2564188"/>
            <a:chExt cx="1645920" cy="1514246"/>
          </a:xfrm>
          <a:effectLst>
            <a:outerShdw blurRad="50800" dist="38100" dir="18900000" algn="bl" rotWithShape="0">
              <a:prstClr val="black">
                <a:alpha val="40000"/>
              </a:prstClr>
            </a:outerShdw>
          </a:effectLst>
        </p:grpSpPr>
        <p:sp>
          <p:nvSpPr>
            <p:cNvPr id="14" name="Hexagon 13">
              <a:extLst>
                <a:ext uri="{FF2B5EF4-FFF2-40B4-BE49-F238E27FC236}">
                  <a16:creationId xmlns:a16="http://schemas.microsoft.com/office/drawing/2014/main" id="{A6A58B6E-A734-4170-A08C-8195272A9574}"/>
                </a:ext>
              </a:extLst>
            </p:cNvPr>
            <p:cNvSpPr>
              <a:spLocks noChangeAspect="1"/>
            </p:cNvSpPr>
            <p:nvPr/>
          </p:nvSpPr>
          <p:spPr>
            <a:xfrm>
              <a:off x="5402856" y="2564188"/>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0752D33C-872A-4C39-AACC-076952B663B2}"/>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400" b="1" dirty="0">
                  <a:solidFill>
                    <a:schemeClr val="bg1"/>
                  </a:solidFill>
                </a:rPr>
                <a:t>OPTION</a:t>
              </a:r>
            </a:p>
          </p:txBody>
        </p:sp>
      </p:grpSp>
      <p:grpSp>
        <p:nvGrpSpPr>
          <p:cNvPr id="25" name="Group 24">
            <a:extLst>
              <a:ext uri="{FF2B5EF4-FFF2-40B4-BE49-F238E27FC236}">
                <a16:creationId xmlns:a16="http://schemas.microsoft.com/office/drawing/2014/main" id="{398EECF2-F861-4D77-B442-31589C6E8070}"/>
              </a:ext>
            </a:extLst>
          </p:cNvPr>
          <p:cNvGrpSpPr/>
          <p:nvPr/>
        </p:nvGrpSpPr>
        <p:grpSpPr>
          <a:xfrm>
            <a:off x="9342120" y="4505554"/>
            <a:ext cx="1645920" cy="1514246"/>
            <a:chOff x="9342120" y="4093627"/>
            <a:chExt cx="1645920" cy="1514246"/>
          </a:xfrm>
          <a:effectLst>
            <a:outerShdw blurRad="50800" dist="38100" dir="13500000" algn="br" rotWithShape="0">
              <a:prstClr val="black">
                <a:alpha val="40000"/>
              </a:prstClr>
            </a:outerShdw>
          </a:effectLst>
        </p:grpSpPr>
        <p:sp>
          <p:nvSpPr>
            <p:cNvPr id="15" name="Hexagon 14">
              <a:extLst>
                <a:ext uri="{FF2B5EF4-FFF2-40B4-BE49-F238E27FC236}">
                  <a16:creationId xmlns:a16="http://schemas.microsoft.com/office/drawing/2014/main" id="{609C6ABD-2383-435E-85F2-E85B73A104B2}"/>
                </a:ext>
              </a:extLst>
            </p:cNvPr>
            <p:cNvSpPr>
              <a:spLocks noChangeAspect="1"/>
            </p:cNvSpPr>
            <p:nvPr/>
          </p:nvSpPr>
          <p:spPr>
            <a:xfrm>
              <a:off x="9342120" y="4093627"/>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156CBA96-324B-4EC3-91FB-84CAAE6C5320}"/>
                </a:ext>
              </a:extLst>
            </p:cNvPr>
            <p:cNvSpPr txBox="1"/>
            <p:nvPr/>
          </p:nvSpPr>
          <p:spPr>
            <a:xfrm>
              <a:off x="9612186" y="4373696"/>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400" b="1" dirty="0">
                  <a:solidFill>
                    <a:schemeClr val="bg1"/>
                  </a:solidFill>
                </a:rPr>
                <a:t>OPTION</a:t>
              </a:r>
            </a:p>
          </p:txBody>
        </p:sp>
      </p:grpSp>
    </p:spTree>
    <p:extLst>
      <p:ext uri="{BB962C8B-B14F-4D97-AF65-F5344CB8AC3E}">
        <p14:creationId xmlns:p14="http://schemas.microsoft.com/office/powerpoint/2010/main" val="16266882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ipe(up)">
                                      <p:cBhvr>
                                        <p:cTn id="11" dur="750"/>
                                        <p:tgtEl>
                                          <p:spTgt spid="16"/>
                                        </p:tgtEl>
                                      </p:cBhvr>
                                    </p:animEffect>
                                  </p:childTnLst>
                                </p:cTn>
                              </p:par>
                            </p:childTnLst>
                          </p:cTn>
                        </p:par>
                        <p:par>
                          <p:cTn id="12" fill="hold">
                            <p:stCondLst>
                              <p:cond delay="1750"/>
                            </p:stCondLst>
                            <p:childTnLst>
                              <p:par>
                                <p:cTn id="13" presetID="53" presetClass="entr" presetSubtype="16" fill="hold" nodeType="afterEffect">
                                  <p:stCondLst>
                                    <p:cond delay="0"/>
                                  </p:stCondLst>
                                  <p:childTnLst>
                                    <p:set>
                                      <p:cBhvr>
                                        <p:cTn id="14" dur="1" fill="hold">
                                          <p:stCondLst>
                                            <p:cond delay="0"/>
                                          </p:stCondLst>
                                        </p:cTn>
                                        <p:tgtEl>
                                          <p:spTgt spid="26"/>
                                        </p:tgtEl>
                                        <p:attrNameLst>
                                          <p:attrName>style.visibility</p:attrName>
                                        </p:attrNameLst>
                                      </p:cBhvr>
                                      <p:to>
                                        <p:strVal val="visible"/>
                                      </p:to>
                                    </p:set>
                                    <p:anim calcmode="lin" valueType="num">
                                      <p:cBhvr>
                                        <p:cTn id="15" dur="750" fill="hold"/>
                                        <p:tgtEl>
                                          <p:spTgt spid="26"/>
                                        </p:tgtEl>
                                        <p:attrNameLst>
                                          <p:attrName>ppt_w</p:attrName>
                                        </p:attrNameLst>
                                      </p:cBhvr>
                                      <p:tavLst>
                                        <p:tav tm="0">
                                          <p:val>
                                            <p:fltVal val="0"/>
                                          </p:val>
                                        </p:tav>
                                        <p:tav tm="100000">
                                          <p:val>
                                            <p:strVal val="#ppt_w"/>
                                          </p:val>
                                        </p:tav>
                                      </p:tavLst>
                                    </p:anim>
                                    <p:anim calcmode="lin" valueType="num">
                                      <p:cBhvr>
                                        <p:cTn id="16" dur="750" fill="hold"/>
                                        <p:tgtEl>
                                          <p:spTgt spid="26"/>
                                        </p:tgtEl>
                                        <p:attrNameLst>
                                          <p:attrName>ppt_h</p:attrName>
                                        </p:attrNameLst>
                                      </p:cBhvr>
                                      <p:tavLst>
                                        <p:tav tm="0">
                                          <p:val>
                                            <p:fltVal val="0"/>
                                          </p:val>
                                        </p:tav>
                                        <p:tav tm="100000">
                                          <p:val>
                                            <p:strVal val="#ppt_h"/>
                                          </p:val>
                                        </p:tav>
                                      </p:tavLst>
                                    </p:anim>
                                    <p:animEffect transition="in" filter="fade">
                                      <p:cBhvr>
                                        <p:cTn id="17" dur="750"/>
                                        <p:tgtEl>
                                          <p:spTgt spid="26"/>
                                        </p:tgtEl>
                                      </p:cBhvr>
                                    </p:animEffect>
                                  </p:childTnLst>
                                </p:cTn>
                              </p:par>
                            </p:childTnLst>
                          </p:cTn>
                        </p:par>
                        <p:par>
                          <p:cTn id="18" fill="hold">
                            <p:stCondLst>
                              <p:cond delay="2500"/>
                            </p:stCondLst>
                            <p:childTnLst>
                              <p:par>
                                <p:cTn id="19" presetID="22" presetClass="entr" presetSubtype="2" fill="hold"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wipe(right)">
                                      <p:cBhvr>
                                        <p:cTn id="21" dur="1000"/>
                                        <p:tgtEl>
                                          <p:spTgt spid="24"/>
                                        </p:tgtEl>
                                      </p:cBhvr>
                                    </p:animEffect>
                                  </p:childTnLst>
                                </p:cTn>
                              </p:par>
                            </p:childTnLst>
                          </p:cTn>
                        </p:par>
                        <p:par>
                          <p:cTn id="22" fill="hold">
                            <p:stCondLst>
                              <p:cond delay="3500"/>
                            </p:stCondLst>
                            <p:childTnLst>
                              <p:par>
                                <p:cTn id="23" presetID="53" presetClass="entr" presetSubtype="16" fill="hold" nodeType="afterEffect">
                                  <p:stCondLst>
                                    <p:cond delay="0"/>
                                  </p:stCondLst>
                                  <p:childTnLst>
                                    <p:set>
                                      <p:cBhvr>
                                        <p:cTn id="24" dur="1" fill="hold">
                                          <p:stCondLst>
                                            <p:cond delay="0"/>
                                          </p:stCondLst>
                                        </p:cTn>
                                        <p:tgtEl>
                                          <p:spTgt spid="27"/>
                                        </p:tgtEl>
                                        <p:attrNameLst>
                                          <p:attrName>style.visibility</p:attrName>
                                        </p:attrNameLst>
                                      </p:cBhvr>
                                      <p:to>
                                        <p:strVal val="visible"/>
                                      </p:to>
                                    </p:set>
                                    <p:anim calcmode="lin" valueType="num">
                                      <p:cBhvr>
                                        <p:cTn id="25" dur="750" fill="hold"/>
                                        <p:tgtEl>
                                          <p:spTgt spid="27"/>
                                        </p:tgtEl>
                                        <p:attrNameLst>
                                          <p:attrName>ppt_w</p:attrName>
                                        </p:attrNameLst>
                                      </p:cBhvr>
                                      <p:tavLst>
                                        <p:tav tm="0">
                                          <p:val>
                                            <p:fltVal val="0"/>
                                          </p:val>
                                        </p:tav>
                                        <p:tav tm="100000">
                                          <p:val>
                                            <p:strVal val="#ppt_w"/>
                                          </p:val>
                                        </p:tav>
                                      </p:tavLst>
                                    </p:anim>
                                    <p:anim calcmode="lin" valueType="num">
                                      <p:cBhvr>
                                        <p:cTn id="26" dur="750" fill="hold"/>
                                        <p:tgtEl>
                                          <p:spTgt spid="27"/>
                                        </p:tgtEl>
                                        <p:attrNameLst>
                                          <p:attrName>ppt_h</p:attrName>
                                        </p:attrNameLst>
                                      </p:cBhvr>
                                      <p:tavLst>
                                        <p:tav tm="0">
                                          <p:val>
                                            <p:fltVal val="0"/>
                                          </p:val>
                                        </p:tav>
                                        <p:tav tm="100000">
                                          <p:val>
                                            <p:strVal val="#ppt_h"/>
                                          </p:val>
                                        </p:tav>
                                      </p:tavLst>
                                    </p:anim>
                                    <p:animEffect transition="in" filter="fade">
                                      <p:cBhvr>
                                        <p:cTn id="27" dur="750"/>
                                        <p:tgtEl>
                                          <p:spTgt spid="27"/>
                                        </p:tgtEl>
                                      </p:cBhvr>
                                    </p:animEffect>
                                  </p:childTnLst>
                                </p:cTn>
                              </p:par>
                            </p:childTnLst>
                          </p:cTn>
                        </p:par>
                        <p:par>
                          <p:cTn id="28" fill="hold">
                            <p:stCondLst>
                              <p:cond delay="4250"/>
                            </p:stCondLst>
                            <p:childTnLst>
                              <p:par>
                                <p:cTn id="29" presetID="22" presetClass="entr" presetSubtype="8"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wipe(left)">
                                      <p:cBhvr>
                                        <p:cTn id="31" dur="1000"/>
                                        <p:tgtEl>
                                          <p:spTgt spid="4"/>
                                        </p:tgtEl>
                                      </p:cBhvr>
                                    </p:animEffect>
                                  </p:childTnLst>
                                </p:cTn>
                              </p:par>
                            </p:childTnLst>
                          </p:cTn>
                        </p:par>
                        <p:par>
                          <p:cTn id="32" fill="hold">
                            <p:stCondLst>
                              <p:cond delay="5250"/>
                            </p:stCondLst>
                            <p:childTnLst>
                              <p:par>
                                <p:cTn id="33" presetID="53" presetClass="entr" presetSubtype="16" fill="hold" nodeType="afterEffect">
                                  <p:stCondLst>
                                    <p:cond delay="0"/>
                                  </p:stCondLst>
                                  <p:childTnLst>
                                    <p:set>
                                      <p:cBhvr>
                                        <p:cTn id="34" dur="1" fill="hold">
                                          <p:stCondLst>
                                            <p:cond delay="0"/>
                                          </p:stCondLst>
                                        </p:cTn>
                                        <p:tgtEl>
                                          <p:spTgt spid="25"/>
                                        </p:tgtEl>
                                        <p:attrNameLst>
                                          <p:attrName>style.visibility</p:attrName>
                                        </p:attrNameLst>
                                      </p:cBhvr>
                                      <p:to>
                                        <p:strVal val="visible"/>
                                      </p:to>
                                    </p:set>
                                    <p:anim calcmode="lin" valueType="num">
                                      <p:cBhvr>
                                        <p:cTn id="35" dur="750" fill="hold"/>
                                        <p:tgtEl>
                                          <p:spTgt spid="25"/>
                                        </p:tgtEl>
                                        <p:attrNameLst>
                                          <p:attrName>ppt_w</p:attrName>
                                        </p:attrNameLst>
                                      </p:cBhvr>
                                      <p:tavLst>
                                        <p:tav tm="0">
                                          <p:val>
                                            <p:fltVal val="0"/>
                                          </p:val>
                                        </p:tav>
                                        <p:tav tm="100000">
                                          <p:val>
                                            <p:strVal val="#ppt_w"/>
                                          </p:val>
                                        </p:tav>
                                      </p:tavLst>
                                    </p:anim>
                                    <p:anim calcmode="lin" valueType="num">
                                      <p:cBhvr>
                                        <p:cTn id="36" dur="750" fill="hold"/>
                                        <p:tgtEl>
                                          <p:spTgt spid="25"/>
                                        </p:tgtEl>
                                        <p:attrNameLst>
                                          <p:attrName>ppt_h</p:attrName>
                                        </p:attrNameLst>
                                      </p:cBhvr>
                                      <p:tavLst>
                                        <p:tav tm="0">
                                          <p:val>
                                            <p:fltVal val="0"/>
                                          </p:val>
                                        </p:tav>
                                        <p:tav tm="100000">
                                          <p:val>
                                            <p:strVal val="#ppt_h"/>
                                          </p:val>
                                        </p:tav>
                                      </p:tavLst>
                                    </p:anim>
                                    <p:animEffect transition="in" filter="fade">
                                      <p:cBhvr>
                                        <p:cTn id="37" dur="750"/>
                                        <p:tgtEl>
                                          <p:spTgt spid="25"/>
                                        </p:tgtEl>
                                      </p:cBhvr>
                                    </p:animEffect>
                                  </p:childTnLst>
                                </p:cTn>
                              </p:par>
                            </p:childTnLst>
                          </p:cTn>
                        </p:par>
                        <p:par>
                          <p:cTn id="38" fill="hold">
                            <p:stCondLst>
                              <p:cond delay="6000"/>
                            </p:stCondLst>
                            <p:childTnLst>
                              <p:par>
                                <p:cTn id="39" presetID="22" presetClass="entr" presetSubtype="2" fill="hold" nodeType="afterEffect">
                                  <p:stCondLst>
                                    <p:cond delay="0"/>
                                  </p:stCondLst>
                                  <p:childTnLst>
                                    <p:set>
                                      <p:cBhvr>
                                        <p:cTn id="40" dur="1" fill="hold">
                                          <p:stCondLst>
                                            <p:cond delay="0"/>
                                          </p:stCondLst>
                                        </p:cTn>
                                        <p:tgtEl>
                                          <p:spTgt spid="3"/>
                                        </p:tgtEl>
                                        <p:attrNameLst>
                                          <p:attrName>style.visibility</p:attrName>
                                        </p:attrNameLst>
                                      </p:cBhvr>
                                      <p:to>
                                        <p:strVal val="visible"/>
                                      </p:to>
                                    </p:set>
                                    <p:animEffect transition="in" filter="wipe(right)">
                                      <p:cBhvr>
                                        <p:cTn id="41"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48" name="TextBox 47">
            <a:extLst>
              <a:ext uri="{FF2B5EF4-FFF2-40B4-BE49-F238E27FC236}">
                <a16:creationId xmlns:a16="http://schemas.microsoft.com/office/drawing/2014/main" id="{105B3BFD-3B8B-4B2F-8F7C-B472E39BF4F5}"/>
              </a:ext>
            </a:extLst>
          </p:cNvPr>
          <p:cNvSpPr txBox="1"/>
          <p:nvPr/>
        </p:nvSpPr>
        <p:spPr>
          <a:xfrm>
            <a:off x="6400800" y="5120640"/>
            <a:ext cx="4572000" cy="1554480"/>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 </a:t>
            </a:r>
            <a:endParaRPr lang="en-US" sz="1500" dirty="0">
              <a:solidFill>
                <a:srgbClr val="FF2B2A"/>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grpSp>
        <p:nvGrpSpPr>
          <p:cNvPr id="8" name="Group 7">
            <a:extLst>
              <a:ext uri="{FF2B5EF4-FFF2-40B4-BE49-F238E27FC236}">
                <a16:creationId xmlns:a16="http://schemas.microsoft.com/office/drawing/2014/main" id="{6C06CBB1-C620-4420-9C24-204129B44F7F}"/>
              </a:ext>
            </a:extLst>
          </p:cNvPr>
          <p:cNvGrpSpPr>
            <a:grpSpLocks noChangeAspect="1"/>
          </p:cNvGrpSpPr>
          <p:nvPr/>
        </p:nvGrpSpPr>
        <p:grpSpPr>
          <a:xfrm>
            <a:off x="2612025" y="4857642"/>
            <a:ext cx="2554335" cy="1645920"/>
            <a:chOff x="-240527" y="156703"/>
            <a:chExt cx="10136969" cy="6531876"/>
          </a:xfrm>
          <a:effectLst>
            <a:outerShdw blurRad="139700" dist="279400" dir="8100000" algn="tr" rotWithShape="0">
              <a:prstClr val="black">
                <a:alpha val="40000"/>
              </a:prstClr>
            </a:outerShdw>
          </a:effectLst>
        </p:grpSpPr>
        <p:sp>
          <p:nvSpPr>
            <p:cNvPr id="9" name="Freeform: Shape 8">
              <a:extLst>
                <a:ext uri="{FF2B5EF4-FFF2-40B4-BE49-F238E27FC236}">
                  <a16:creationId xmlns:a16="http://schemas.microsoft.com/office/drawing/2014/main" id="{358E7127-784B-4C6C-9C93-7A53826CC7BB}"/>
                </a:ext>
              </a:extLst>
            </p:cNvPr>
            <p:cNvSpPr/>
            <p:nvPr/>
          </p:nvSpPr>
          <p:spPr>
            <a:xfrm rot="19825804">
              <a:off x="768719" y="156703"/>
              <a:ext cx="8538673" cy="6531876"/>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A90A43AB-2610-4D53-9917-D8E75A9D36D9}"/>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09DBEB80-9F02-4F1F-AD17-73BB1F5597D7}"/>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F1BCF7B0-A6B3-4557-8FD8-DB3B0F7F76D7}"/>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208EE8FA-7103-422C-88C0-E6300BADDC94}"/>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 name="Group 13">
            <a:extLst>
              <a:ext uri="{FF2B5EF4-FFF2-40B4-BE49-F238E27FC236}">
                <a16:creationId xmlns:a16="http://schemas.microsoft.com/office/drawing/2014/main" id="{2C75BF8D-D7DB-4C7E-9BDA-B46564B2558A}"/>
              </a:ext>
            </a:extLst>
          </p:cNvPr>
          <p:cNvGrpSpPr>
            <a:grpSpLocks noChangeAspect="1"/>
          </p:cNvGrpSpPr>
          <p:nvPr/>
        </p:nvGrpSpPr>
        <p:grpSpPr>
          <a:xfrm>
            <a:off x="3252105" y="3927313"/>
            <a:ext cx="2554335" cy="1645920"/>
            <a:chOff x="-240527" y="156703"/>
            <a:chExt cx="10136969" cy="6531875"/>
          </a:xfrm>
          <a:effectLst>
            <a:outerShdw blurRad="139700" dist="279400" dir="8100000" algn="tr" rotWithShape="0">
              <a:prstClr val="black">
                <a:alpha val="40000"/>
              </a:prstClr>
            </a:outerShdw>
          </a:effectLst>
        </p:grpSpPr>
        <p:sp>
          <p:nvSpPr>
            <p:cNvPr id="15" name="Freeform: Shape 14">
              <a:extLst>
                <a:ext uri="{FF2B5EF4-FFF2-40B4-BE49-F238E27FC236}">
                  <a16:creationId xmlns:a16="http://schemas.microsoft.com/office/drawing/2014/main" id="{DD93C55F-8CDC-4FCC-ACBA-26FE9D176694}"/>
                </a:ext>
              </a:extLst>
            </p:cNvPr>
            <p:cNvSpPr/>
            <p:nvPr/>
          </p:nvSpPr>
          <p:spPr>
            <a:xfrm rot="19825804">
              <a:off x="768719" y="156703"/>
              <a:ext cx="8538675"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1736105D-B1C0-46B0-A640-2F0A8523A229}"/>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3F4862FC-39DD-4DBE-9FB7-DF980BAF4EB4}"/>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71A9C8D8-3385-438E-9D15-5ED33495DDA5}"/>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ED9EE609-2E10-483D-B784-2A71690C9C96}"/>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 name="Group 19">
            <a:extLst>
              <a:ext uri="{FF2B5EF4-FFF2-40B4-BE49-F238E27FC236}">
                <a16:creationId xmlns:a16="http://schemas.microsoft.com/office/drawing/2014/main" id="{42349D6F-692D-4C05-BC93-4011D8928E04}"/>
              </a:ext>
            </a:extLst>
          </p:cNvPr>
          <p:cNvGrpSpPr>
            <a:grpSpLocks noChangeAspect="1"/>
          </p:cNvGrpSpPr>
          <p:nvPr/>
        </p:nvGrpSpPr>
        <p:grpSpPr>
          <a:xfrm>
            <a:off x="3892185" y="2986494"/>
            <a:ext cx="2554335" cy="1645920"/>
            <a:chOff x="-240527" y="156703"/>
            <a:chExt cx="10136969" cy="6531875"/>
          </a:xfrm>
          <a:effectLst>
            <a:outerShdw blurRad="139700" dist="279400" dir="8100000" algn="tr" rotWithShape="0">
              <a:prstClr val="black">
                <a:alpha val="40000"/>
              </a:prstClr>
            </a:outerShdw>
          </a:effectLst>
        </p:grpSpPr>
        <p:sp>
          <p:nvSpPr>
            <p:cNvPr id="21" name="Freeform: Shape 20">
              <a:extLst>
                <a:ext uri="{FF2B5EF4-FFF2-40B4-BE49-F238E27FC236}">
                  <a16:creationId xmlns:a16="http://schemas.microsoft.com/office/drawing/2014/main" id="{3C3F5B8B-AAA4-4370-9ECF-15982D6D7154}"/>
                </a:ext>
              </a:extLst>
            </p:cNvPr>
            <p:cNvSpPr/>
            <p:nvPr/>
          </p:nvSpPr>
          <p:spPr>
            <a:xfrm rot="19825804">
              <a:off x="768719" y="156703"/>
              <a:ext cx="8538675"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F34DB4B0-DA24-4CE3-AE82-8BB61A9153C9}"/>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11D317E9-EE2C-4D15-887A-57C9E310F712}"/>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8F60B14A-6305-4C88-8655-1FB88A99CDE6}"/>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36AACD3A-3CD4-404B-B8A1-B9F4BF27EC2E}"/>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25">
            <a:extLst>
              <a:ext uri="{FF2B5EF4-FFF2-40B4-BE49-F238E27FC236}">
                <a16:creationId xmlns:a16="http://schemas.microsoft.com/office/drawing/2014/main" id="{999EC733-B2ED-423E-A362-26E0F445B702}"/>
              </a:ext>
            </a:extLst>
          </p:cNvPr>
          <p:cNvGrpSpPr>
            <a:grpSpLocks noChangeAspect="1"/>
          </p:cNvGrpSpPr>
          <p:nvPr/>
        </p:nvGrpSpPr>
        <p:grpSpPr>
          <a:xfrm>
            <a:off x="4623705" y="2087116"/>
            <a:ext cx="2554335" cy="1645920"/>
            <a:chOff x="-240527" y="156703"/>
            <a:chExt cx="10136969" cy="6531875"/>
          </a:xfrm>
          <a:effectLst>
            <a:outerShdw blurRad="139700" dist="279400" dir="8100000" algn="tr" rotWithShape="0">
              <a:prstClr val="black">
                <a:alpha val="40000"/>
              </a:prstClr>
            </a:outerShdw>
          </a:effectLst>
        </p:grpSpPr>
        <p:sp>
          <p:nvSpPr>
            <p:cNvPr id="27" name="Freeform: Shape 26">
              <a:extLst>
                <a:ext uri="{FF2B5EF4-FFF2-40B4-BE49-F238E27FC236}">
                  <a16:creationId xmlns:a16="http://schemas.microsoft.com/office/drawing/2014/main" id="{FBE0CC74-4E7F-4A6F-BA9E-AF4C33E6FDD7}"/>
                </a:ext>
              </a:extLst>
            </p:cNvPr>
            <p:cNvSpPr/>
            <p:nvPr/>
          </p:nvSpPr>
          <p:spPr>
            <a:xfrm rot="19825804">
              <a:off x="768719" y="156703"/>
              <a:ext cx="8538675"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6B87442B-A745-4ABB-B27D-AAFA8830DDAD}"/>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67FB3903-ACD2-480E-9C63-F7F71009B795}"/>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D19608EE-0011-46A1-B128-C964DC3C459A}"/>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9F8E3739-B59F-46F7-9A85-D58CBECF9433}"/>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9BDD60DF-6C2B-4109-822E-588657A1EB73}"/>
              </a:ext>
            </a:extLst>
          </p:cNvPr>
          <p:cNvGrpSpPr>
            <a:grpSpLocks noChangeAspect="1"/>
          </p:cNvGrpSpPr>
          <p:nvPr/>
        </p:nvGrpSpPr>
        <p:grpSpPr>
          <a:xfrm>
            <a:off x="5446665" y="1210124"/>
            <a:ext cx="2554335" cy="1645920"/>
            <a:chOff x="-240527" y="156704"/>
            <a:chExt cx="10136969" cy="6531875"/>
          </a:xfrm>
          <a:effectLst>
            <a:outerShdw blurRad="139700" dist="279400" dir="8100000" algn="tr" rotWithShape="0">
              <a:prstClr val="black">
                <a:alpha val="40000"/>
              </a:prstClr>
            </a:outerShdw>
          </a:effectLst>
        </p:grpSpPr>
        <p:sp>
          <p:nvSpPr>
            <p:cNvPr id="33" name="Freeform: Shape 32">
              <a:extLst>
                <a:ext uri="{FF2B5EF4-FFF2-40B4-BE49-F238E27FC236}">
                  <a16:creationId xmlns:a16="http://schemas.microsoft.com/office/drawing/2014/main" id="{AB536DAB-171F-4896-90A2-873BE8EE2FE4}"/>
                </a:ext>
              </a:extLst>
            </p:cNvPr>
            <p:cNvSpPr/>
            <p:nvPr/>
          </p:nvSpPr>
          <p:spPr>
            <a:xfrm rot="19825804">
              <a:off x="768719" y="156704"/>
              <a:ext cx="8538673"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39EE878F-44B1-48A9-845F-DC97E7CE1115}"/>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E9A7516B-A2D5-4C80-87EF-C37F08831EA6}"/>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35796035-DE8A-4674-8F10-3EB07B045D3A}"/>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C6B450F-1022-44FE-A9B0-8CEDCA9C33B0}"/>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8" name="TextBox 37">
            <a:extLst>
              <a:ext uri="{FF2B5EF4-FFF2-40B4-BE49-F238E27FC236}">
                <a16:creationId xmlns:a16="http://schemas.microsoft.com/office/drawing/2014/main" id="{48F4FA4B-AC6C-4AD9-B7FD-7128ED038A03}"/>
              </a:ext>
            </a:extLst>
          </p:cNvPr>
          <p:cNvSpPr txBox="1"/>
          <p:nvPr/>
        </p:nvSpPr>
        <p:spPr>
          <a:xfrm>
            <a:off x="7315200" y="3383280"/>
            <a:ext cx="4572000" cy="1554480"/>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 </a:t>
            </a:r>
            <a:endParaRPr lang="en-US" sz="1500" dirty="0">
              <a:solidFill>
                <a:srgbClr val="3EB8CD"/>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39" name="TextBox 38">
            <a:extLst>
              <a:ext uri="{FF2B5EF4-FFF2-40B4-BE49-F238E27FC236}">
                <a16:creationId xmlns:a16="http://schemas.microsoft.com/office/drawing/2014/main" id="{1CF9B1A7-02C7-4AA3-8E81-B9403B05E3AC}"/>
              </a:ext>
            </a:extLst>
          </p:cNvPr>
          <p:cNvSpPr txBox="1"/>
          <p:nvPr/>
        </p:nvSpPr>
        <p:spPr>
          <a:xfrm>
            <a:off x="8229600" y="1463040"/>
            <a:ext cx="3657600" cy="1769715"/>
          </a:xfrm>
          <a:prstGeom prst="rect">
            <a:avLst/>
          </a:prstGeom>
          <a:noFill/>
        </p:spPr>
        <p:txBody>
          <a:bodyPr wrap="square" rtlCol="0">
            <a:spAutoFit/>
          </a:bodyPr>
          <a:lstStyle/>
          <a:p>
            <a:r>
              <a:rPr lang="en-US" sz="1400" dirty="0">
                <a:solidFill>
                  <a:srgbClr val="01AA8D"/>
                </a:solidFill>
                <a:latin typeface="Bernard MT Condensed" panose="02050806060905020404" pitchFamily="18" charset="0"/>
              </a:rPr>
              <a:t>LOREM IPSUM DOLOR </a:t>
            </a:r>
            <a:endParaRPr lang="en-US" sz="1500" dirty="0">
              <a:solidFill>
                <a:srgbClr val="01AA8D"/>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5" name="TextBox 44">
            <a:extLst>
              <a:ext uri="{FF2B5EF4-FFF2-40B4-BE49-F238E27FC236}">
                <a16:creationId xmlns:a16="http://schemas.microsoft.com/office/drawing/2014/main" id="{E0EECA13-4B4D-4C08-8FAC-526ABBD70E0C}"/>
              </a:ext>
            </a:extLst>
          </p:cNvPr>
          <p:cNvSpPr txBox="1"/>
          <p:nvPr/>
        </p:nvSpPr>
        <p:spPr>
          <a:xfrm>
            <a:off x="274320" y="2249821"/>
            <a:ext cx="3581252" cy="1769715"/>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 </a:t>
            </a:r>
            <a:endParaRPr lang="en-US" sz="1500" dirty="0">
              <a:solidFill>
                <a:srgbClr val="FFA803"/>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6" name="TextBox 45">
            <a:extLst>
              <a:ext uri="{FF2B5EF4-FFF2-40B4-BE49-F238E27FC236}">
                <a16:creationId xmlns:a16="http://schemas.microsoft.com/office/drawing/2014/main" id="{6B440E60-2EFB-4EC7-8553-922247311E30}"/>
              </a:ext>
            </a:extLst>
          </p:cNvPr>
          <p:cNvSpPr txBox="1"/>
          <p:nvPr/>
        </p:nvSpPr>
        <p:spPr>
          <a:xfrm>
            <a:off x="274320" y="4214442"/>
            <a:ext cx="2445529" cy="2339102"/>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 </a:t>
            </a:r>
            <a:endParaRPr lang="en-US" sz="1500" dirty="0">
              <a:solidFill>
                <a:srgbClr val="85C401"/>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7" name="TextBox 46">
            <a:extLst>
              <a:ext uri="{FF2B5EF4-FFF2-40B4-BE49-F238E27FC236}">
                <a16:creationId xmlns:a16="http://schemas.microsoft.com/office/drawing/2014/main" id="{46C2B27F-159D-4EFF-A554-08A03430F410}"/>
              </a:ext>
            </a:extLst>
          </p:cNvPr>
          <p:cNvSpPr txBox="1"/>
          <p:nvPr/>
        </p:nvSpPr>
        <p:spPr>
          <a:xfrm>
            <a:off x="370046" y="304456"/>
            <a:ext cx="4728427"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49" name="TextBox 48">
            <a:extLst>
              <a:ext uri="{FF2B5EF4-FFF2-40B4-BE49-F238E27FC236}">
                <a16:creationId xmlns:a16="http://schemas.microsoft.com/office/drawing/2014/main" id="{005C40EB-9246-4009-82B7-FDD9DF7A3EC9}"/>
              </a:ext>
            </a:extLst>
          </p:cNvPr>
          <p:cNvSpPr txBox="1"/>
          <p:nvPr/>
        </p:nvSpPr>
        <p:spPr>
          <a:xfrm rot="1916982">
            <a:off x="5060172" y="2909776"/>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$6,197</a:t>
            </a:r>
          </a:p>
        </p:txBody>
      </p:sp>
      <p:sp>
        <p:nvSpPr>
          <p:cNvPr id="50" name="TextBox 49">
            <a:extLst>
              <a:ext uri="{FF2B5EF4-FFF2-40B4-BE49-F238E27FC236}">
                <a16:creationId xmlns:a16="http://schemas.microsoft.com/office/drawing/2014/main" id="{515C0ABC-8586-4D02-89B5-E25B63C55DD4}"/>
              </a:ext>
            </a:extLst>
          </p:cNvPr>
          <p:cNvSpPr txBox="1"/>
          <p:nvPr/>
        </p:nvSpPr>
        <p:spPr>
          <a:xfrm rot="1916982">
            <a:off x="5837974" y="2082866"/>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$4,442</a:t>
            </a:r>
          </a:p>
        </p:txBody>
      </p:sp>
      <p:sp>
        <p:nvSpPr>
          <p:cNvPr id="51" name="TextBox 50">
            <a:extLst>
              <a:ext uri="{FF2B5EF4-FFF2-40B4-BE49-F238E27FC236}">
                <a16:creationId xmlns:a16="http://schemas.microsoft.com/office/drawing/2014/main" id="{4860E277-3470-4C40-BC6D-D33164E7CDA1}"/>
              </a:ext>
            </a:extLst>
          </p:cNvPr>
          <p:cNvSpPr txBox="1"/>
          <p:nvPr/>
        </p:nvSpPr>
        <p:spPr>
          <a:xfrm rot="1916982">
            <a:off x="4314091" y="3832536"/>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$4,799</a:t>
            </a:r>
          </a:p>
        </p:txBody>
      </p:sp>
      <p:sp>
        <p:nvSpPr>
          <p:cNvPr id="52" name="TextBox 51">
            <a:extLst>
              <a:ext uri="{FF2B5EF4-FFF2-40B4-BE49-F238E27FC236}">
                <a16:creationId xmlns:a16="http://schemas.microsoft.com/office/drawing/2014/main" id="{F2C37264-05F4-41B6-AFA3-FCC973CDBE40}"/>
              </a:ext>
            </a:extLst>
          </p:cNvPr>
          <p:cNvSpPr txBox="1"/>
          <p:nvPr/>
        </p:nvSpPr>
        <p:spPr>
          <a:xfrm rot="1916982">
            <a:off x="3674011" y="4773355"/>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$2,479</a:t>
            </a:r>
          </a:p>
        </p:txBody>
      </p:sp>
      <p:sp>
        <p:nvSpPr>
          <p:cNvPr id="53" name="TextBox 52">
            <a:extLst>
              <a:ext uri="{FF2B5EF4-FFF2-40B4-BE49-F238E27FC236}">
                <a16:creationId xmlns:a16="http://schemas.microsoft.com/office/drawing/2014/main" id="{A78D6DFF-E98E-48F5-91F9-3F9625704369}"/>
              </a:ext>
            </a:extLst>
          </p:cNvPr>
          <p:cNvSpPr txBox="1"/>
          <p:nvPr/>
        </p:nvSpPr>
        <p:spPr>
          <a:xfrm rot="1916982">
            <a:off x="3041570" y="5706491"/>
            <a:ext cx="867159" cy="348329"/>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$5,329</a:t>
            </a:r>
          </a:p>
        </p:txBody>
      </p:sp>
    </p:spTree>
    <p:extLst>
      <p:ext uri="{BB962C8B-B14F-4D97-AF65-F5344CB8AC3E}">
        <p14:creationId xmlns:p14="http://schemas.microsoft.com/office/powerpoint/2010/main" val="2064025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wipe(left)">
                                      <p:cBhvr>
                                        <p:cTn id="7" dur="1000"/>
                                        <p:tgtEl>
                                          <p:spTgt spid="47"/>
                                        </p:tgtEl>
                                      </p:cBhvr>
                                    </p:animEffect>
                                  </p:childTnLst>
                                </p:cTn>
                              </p:par>
                            </p:childTnLst>
                          </p:cTn>
                        </p:par>
                        <p:par>
                          <p:cTn id="8" fill="hold">
                            <p:stCondLst>
                              <p:cond delay="1000"/>
                            </p:stCondLst>
                            <p:childTnLst>
                              <p:par>
                                <p:cTn id="9" presetID="2" presetClass="entr" presetSubtype="12"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750" fill="hold"/>
                                        <p:tgtEl>
                                          <p:spTgt spid="8"/>
                                        </p:tgtEl>
                                        <p:attrNameLst>
                                          <p:attrName>ppt_x</p:attrName>
                                        </p:attrNameLst>
                                      </p:cBhvr>
                                      <p:tavLst>
                                        <p:tav tm="0">
                                          <p:val>
                                            <p:strVal val="0-#ppt_w/2"/>
                                          </p:val>
                                        </p:tav>
                                        <p:tav tm="100000">
                                          <p:val>
                                            <p:strVal val="#ppt_x"/>
                                          </p:val>
                                        </p:tav>
                                      </p:tavLst>
                                    </p:anim>
                                    <p:anim calcmode="lin" valueType="num">
                                      <p:cBhvr additive="base">
                                        <p:cTn id="12" dur="750" fill="hold"/>
                                        <p:tgtEl>
                                          <p:spTgt spid="8"/>
                                        </p:tgtEl>
                                        <p:attrNameLst>
                                          <p:attrName>ppt_y</p:attrName>
                                        </p:attrNameLst>
                                      </p:cBhvr>
                                      <p:tavLst>
                                        <p:tav tm="0">
                                          <p:val>
                                            <p:strVal val="1+#ppt_h/2"/>
                                          </p:val>
                                        </p:tav>
                                        <p:tav tm="100000">
                                          <p:val>
                                            <p:strVal val="#ppt_y"/>
                                          </p:val>
                                        </p:tav>
                                      </p:tavLst>
                                    </p:anim>
                                  </p:childTnLst>
                                </p:cTn>
                              </p:par>
                              <p:par>
                                <p:cTn id="13" presetID="2" presetClass="entr" presetSubtype="12" fill="hold" grpId="0" nodeType="withEffect">
                                  <p:stCondLst>
                                    <p:cond delay="0"/>
                                  </p:stCondLst>
                                  <p:childTnLst>
                                    <p:set>
                                      <p:cBhvr>
                                        <p:cTn id="14" dur="1" fill="hold">
                                          <p:stCondLst>
                                            <p:cond delay="0"/>
                                          </p:stCondLst>
                                        </p:cTn>
                                        <p:tgtEl>
                                          <p:spTgt spid="53"/>
                                        </p:tgtEl>
                                        <p:attrNameLst>
                                          <p:attrName>style.visibility</p:attrName>
                                        </p:attrNameLst>
                                      </p:cBhvr>
                                      <p:to>
                                        <p:strVal val="visible"/>
                                      </p:to>
                                    </p:set>
                                    <p:anim calcmode="lin" valueType="num">
                                      <p:cBhvr additive="base">
                                        <p:cTn id="15" dur="750" fill="hold"/>
                                        <p:tgtEl>
                                          <p:spTgt spid="53"/>
                                        </p:tgtEl>
                                        <p:attrNameLst>
                                          <p:attrName>ppt_x</p:attrName>
                                        </p:attrNameLst>
                                      </p:cBhvr>
                                      <p:tavLst>
                                        <p:tav tm="0">
                                          <p:val>
                                            <p:strVal val="0-#ppt_w/2"/>
                                          </p:val>
                                        </p:tav>
                                        <p:tav tm="100000">
                                          <p:val>
                                            <p:strVal val="#ppt_x"/>
                                          </p:val>
                                        </p:tav>
                                      </p:tavLst>
                                    </p:anim>
                                    <p:anim calcmode="lin" valueType="num">
                                      <p:cBhvr additive="base">
                                        <p:cTn id="16" dur="750" fill="hold"/>
                                        <p:tgtEl>
                                          <p:spTgt spid="53"/>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42" presetClass="entr" presetSubtype="0" fill="hold" grpId="0" nodeType="afterEffect">
                                  <p:stCondLst>
                                    <p:cond delay="0"/>
                                  </p:stCondLst>
                                  <p:childTnLst>
                                    <p:set>
                                      <p:cBhvr>
                                        <p:cTn id="19" dur="1" fill="hold">
                                          <p:stCondLst>
                                            <p:cond delay="0"/>
                                          </p:stCondLst>
                                        </p:cTn>
                                        <p:tgtEl>
                                          <p:spTgt spid="48"/>
                                        </p:tgtEl>
                                        <p:attrNameLst>
                                          <p:attrName>style.visibility</p:attrName>
                                        </p:attrNameLst>
                                      </p:cBhvr>
                                      <p:to>
                                        <p:strVal val="visible"/>
                                      </p:to>
                                    </p:set>
                                    <p:animEffect transition="in" filter="fade">
                                      <p:cBhvr>
                                        <p:cTn id="20" dur="1000"/>
                                        <p:tgtEl>
                                          <p:spTgt spid="48"/>
                                        </p:tgtEl>
                                      </p:cBhvr>
                                    </p:animEffect>
                                    <p:anim calcmode="lin" valueType="num">
                                      <p:cBhvr>
                                        <p:cTn id="21" dur="1000" fill="hold"/>
                                        <p:tgtEl>
                                          <p:spTgt spid="48"/>
                                        </p:tgtEl>
                                        <p:attrNameLst>
                                          <p:attrName>ppt_x</p:attrName>
                                        </p:attrNameLst>
                                      </p:cBhvr>
                                      <p:tavLst>
                                        <p:tav tm="0">
                                          <p:val>
                                            <p:strVal val="#ppt_x"/>
                                          </p:val>
                                        </p:tav>
                                        <p:tav tm="100000">
                                          <p:val>
                                            <p:strVal val="#ppt_x"/>
                                          </p:val>
                                        </p:tav>
                                      </p:tavLst>
                                    </p:anim>
                                    <p:anim calcmode="lin" valueType="num">
                                      <p:cBhvr>
                                        <p:cTn id="22" dur="1000" fill="hold"/>
                                        <p:tgtEl>
                                          <p:spTgt spid="48"/>
                                        </p:tgtEl>
                                        <p:attrNameLst>
                                          <p:attrName>ppt_y</p:attrName>
                                        </p:attrNameLst>
                                      </p:cBhvr>
                                      <p:tavLst>
                                        <p:tav tm="0">
                                          <p:val>
                                            <p:strVal val="#ppt_y+.1"/>
                                          </p:val>
                                        </p:tav>
                                        <p:tav tm="100000">
                                          <p:val>
                                            <p:strVal val="#ppt_y"/>
                                          </p:val>
                                        </p:tav>
                                      </p:tavLst>
                                    </p:anim>
                                  </p:childTnLst>
                                </p:cTn>
                              </p:par>
                            </p:childTnLst>
                          </p:cTn>
                        </p:par>
                        <p:par>
                          <p:cTn id="23" fill="hold">
                            <p:stCondLst>
                              <p:cond delay="2750"/>
                            </p:stCondLst>
                            <p:childTnLst>
                              <p:par>
                                <p:cTn id="24" presetID="2" presetClass="entr" presetSubtype="12" fill="hold" nodeType="after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additive="base">
                                        <p:cTn id="26" dur="750" fill="hold"/>
                                        <p:tgtEl>
                                          <p:spTgt spid="14"/>
                                        </p:tgtEl>
                                        <p:attrNameLst>
                                          <p:attrName>ppt_x</p:attrName>
                                        </p:attrNameLst>
                                      </p:cBhvr>
                                      <p:tavLst>
                                        <p:tav tm="0">
                                          <p:val>
                                            <p:strVal val="0-#ppt_w/2"/>
                                          </p:val>
                                        </p:tav>
                                        <p:tav tm="100000">
                                          <p:val>
                                            <p:strVal val="#ppt_x"/>
                                          </p:val>
                                        </p:tav>
                                      </p:tavLst>
                                    </p:anim>
                                    <p:anim calcmode="lin" valueType="num">
                                      <p:cBhvr additive="base">
                                        <p:cTn id="27" dur="750" fill="hold"/>
                                        <p:tgtEl>
                                          <p:spTgt spid="14"/>
                                        </p:tgtEl>
                                        <p:attrNameLst>
                                          <p:attrName>ppt_y</p:attrName>
                                        </p:attrNameLst>
                                      </p:cBhvr>
                                      <p:tavLst>
                                        <p:tav tm="0">
                                          <p:val>
                                            <p:strVal val="1+#ppt_h/2"/>
                                          </p:val>
                                        </p:tav>
                                        <p:tav tm="100000">
                                          <p:val>
                                            <p:strVal val="#ppt_y"/>
                                          </p:val>
                                        </p:tav>
                                      </p:tavLst>
                                    </p:anim>
                                  </p:childTnLst>
                                </p:cTn>
                              </p:par>
                              <p:par>
                                <p:cTn id="28" presetID="2" presetClass="entr" presetSubtype="12" fill="hold" grpId="0" nodeType="withEffect">
                                  <p:stCondLst>
                                    <p:cond delay="0"/>
                                  </p:stCondLst>
                                  <p:childTnLst>
                                    <p:set>
                                      <p:cBhvr>
                                        <p:cTn id="29" dur="1" fill="hold">
                                          <p:stCondLst>
                                            <p:cond delay="0"/>
                                          </p:stCondLst>
                                        </p:cTn>
                                        <p:tgtEl>
                                          <p:spTgt spid="52"/>
                                        </p:tgtEl>
                                        <p:attrNameLst>
                                          <p:attrName>style.visibility</p:attrName>
                                        </p:attrNameLst>
                                      </p:cBhvr>
                                      <p:to>
                                        <p:strVal val="visible"/>
                                      </p:to>
                                    </p:set>
                                    <p:anim calcmode="lin" valueType="num">
                                      <p:cBhvr additive="base">
                                        <p:cTn id="30" dur="750" fill="hold"/>
                                        <p:tgtEl>
                                          <p:spTgt spid="52"/>
                                        </p:tgtEl>
                                        <p:attrNameLst>
                                          <p:attrName>ppt_x</p:attrName>
                                        </p:attrNameLst>
                                      </p:cBhvr>
                                      <p:tavLst>
                                        <p:tav tm="0">
                                          <p:val>
                                            <p:strVal val="0-#ppt_w/2"/>
                                          </p:val>
                                        </p:tav>
                                        <p:tav tm="100000">
                                          <p:val>
                                            <p:strVal val="#ppt_x"/>
                                          </p:val>
                                        </p:tav>
                                      </p:tavLst>
                                    </p:anim>
                                    <p:anim calcmode="lin" valueType="num">
                                      <p:cBhvr additive="base">
                                        <p:cTn id="31" dur="750" fill="hold"/>
                                        <p:tgtEl>
                                          <p:spTgt spid="52"/>
                                        </p:tgtEl>
                                        <p:attrNameLst>
                                          <p:attrName>ppt_y</p:attrName>
                                        </p:attrNameLst>
                                      </p:cBhvr>
                                      <p:tavLst>
                                        <p:tav tm="0">
                                          <p:val>
                                            <p:strVal val="1+#ppt_h/2"/>
                                          </p:val>
                                        </p:tav>
                                        <p:tav tm="100000">
                                          <p:val>
                                            <p:strVal val="#ppt_y"/>
                                          </p:val>
                                        </p:tav>
                                      </p:tavLst>
                                    </p:anim>
                                  </p:childTnLst>
                                </p:cTn>
                              </p:par>
                            </p:childTnLst>
                          </p:cTn>
                        </p:par>
                        <p:par>
                          <p:cTn id="32" fill="hold">
                            <p:stCondLst>
                              <p:cond delay="3500"/>
                            </p:stCondLst>
                            <p:childTnLst>
                              <p:par>
                                <p:cTn id="33" presetID="42" presetClass="entr" presetSubtype="0" fill="hold" grpId="0" nodeType="afterEffect">
                                  <p:stCondLst>
                                    <p:cond delay="0"/>
                                  </p:stCondLst>
                                  <p:childTnLst>
                                    <p:set>
                                      <p:cBhvr>
                                        <p:cTn id="34" dur="1" fill="hold">
                                          <p:stCondLst>
                                            <p:cond delay="0"/>
                                          </p:stCondLst>
                                        </p:cTn>
                                        <p:tgtEl>
                                          <p:spTgt spid="46"/>
                                        </p:tgtEl>
                                        <p:attrNameLst>
                                          <p:attrName>style.visibility</p:attrName>
                                        </p:attrNameLst>
                                      </p:cBhvr>
                                      <p:to>
                                        <p:strVal val="visible"/>
                                      </p:to>
                                    </p:set>
                                    <p:animEffect transition="in" filter="fade">
                                      <p:cBhvr>
                                        <p:cTn id="35" dur="1000"/>
                                        <p:tgtEl>
                                          <p:spTgt spid="46"/>
                                        </p:tgtEl>
                                      </p:cBhvr>
                                    </p:animEffect>
                                    <p:anim calcmode="lin" valueType="num">
                                      <p:cBhvr>
                                        <p:cTn id="36" dur="1000" fill="hold"/>
                                        <p:tgtEl>
                                          <p:spTgt spid="46"/>
                                        </p:tgtEl>
                                        <p:attrNameLst>
                                          <p:attrName>ppt_x</p:attrName>
                                        </p:attrNameLst>
                                      </p:cBhvr>
                                      <p:tavLst>
                                        <p:tav tm="0">
                                          <p:val>
                                            <p:strVal val="#ppt_x"/>
                                          </p:val>
                                        </p:tav>
                                        <p:tav tm="100000">
                                          <p:val>
                                            <p:strVal val="#ppt_x"/>
                                          </p:val>
                                        </p:tav>
                                      </p:tavLst>
                                    </p:anim>
                                    <p:anim calcmode="lin" valueType="num">
                                      <p:cBhvr>
                                        <p:cTn id="37" dur="1000" fill="hold"/>
                                        <p:tgtEl>
                                          <p:spTgt spid="46"/>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2" presetClass="entr" presetSubtype="12" fill="hold" nodeType="afterEffect">
                                  <p:stCondLst>
                                    <p:cond delay="0"/>
                                  </p:stCondLst>
                                  <p:childTnLst>
                                    <p:set>
                                      <p:cBhvr>
                                        <p:cTn id="40" dur="1" fill="hold">
                                          <p:stCondLst>
                                            <p:cond delay="0"/>
                                          </p:stCondLst>
                                        </p:cTn>
                                        <p:tgtEl>
                                          <p:spTgt spid="20"/>
                                        </p:tgtEl>
                                        <p:attrNameLst>
                                          <p:attrName>style.visibility</p:attrName>
                                        </p:attrNameLst>
                                      </p:cBhvr>
                                      <p:to>
                                        <p:strVal val="visible"/>
                                      </p:to>
                                    </p:set>
                                    <p:anim calcmode="lin" valueType="num">
                                      <p:cBhvr additive="base">
                                        <p:cTn id="41" dur="750" fill="hold"/>
                                        <p:tgtEl>
                                          <p:spTgt spid="20"/>
                                        </p:tgtEl>
                                        <p:attrNameLst>
                                          <p:attrName>ppt_x</p:attrName>
                                        </p:attrNameLst>
                                      </p:cBhvr>
                                      <p:tavLst>
                                        <p:tav tm="0">
                                          <p:val>
                                            <p:strVal val="0-#ppt_w/2"/>
                                          </p:val>
                                        </p:tav>
                                        <p:tav tm="100000">
                                          <p:val>
                                            <p:strVal val="#ppt_x"/>
                                          </p:val>
                                        </p:tav>
                                      </p:tavLst>
                                    </p:anim>
                                    <p:anim calcmode="lin" valueType="num">
                                      <p:cBhvr additive="base">
                                        <p:cTn id="42" dur="750" fill="hold"/>
                                        <p:tgtEl>
                                          <p:spTgt spid="20"/>
                                        </p:tgtEl>
                                        <p:attrNameLst>
                                          <p:attrName>ppt_y</p:attrName>
                                        </p:attrNameLst>
                                      </p:cBhvr>
                                      <p:tavLst>
                                        <p:tav tm="0">
                                          <p:val>
                                            <p:strVal val="1+#ppt_h/2"/>
                                          </p:val>
                                        </p:tav>
                                        <p:tav tm="100000">
                                          <p:val>
                                            <p:strVal val="#ppt_y"/>
                                          </p:val>
                                        </p:tav>
                                      </p:tavLst>
                                    </p:anim>
                                  </p:childTnLst>
                                </p:cTn>
                              </p:par>
                              <p:par>
                                <p:cTn id="43" presetID="2" presetClass="entr" presetSubtype="12" fill="hold" grpId="0" nodeType="withEffect">
                                  <p:stCondLst>
                                    <p:cond delay="0"/>
                                  </p:stCondLst>
                                  <p:childTnLst>
                                    <p:set>
                                      <p:cBhvr>
                                        <p:cTn id="44" dur="1" fill="hold">
                                          <p:stCondLst>
                                            <p:cond delay="0"/>
                                          </p:stCondLst>
                                        </p:cTn>
                                        <p:tgtEl>
                                          <p:spTgt spid="51"/>
                                        </p:tgtEl>
                                        <p:attrNameLst>
                                          <p:attrName>style.visibility</p:attrName>
                                        </p:attrNameLst>
                                      </p:cBhvr>
                                      <p:to>
                                        <p:strVal val="visible"/>
                                      </p:to>
                                    </p:set>
                                    <p:anim calcmode="lin" valueType="num">
                                      <p:cBhvr additive="base">
                                        <p:cTn id="45" dur="750" fill="hold"/>
                                        <p:tgtEl>
                                          <p:spTgt spid="51"/>
                                        </p:tgtEl>
                                        <p:attrNameLst>
                                          <p:attrName>ppt_x</p:attrName>
                                        </p:attrNameLst>
                                      </p:cBhvr>
                                      <p:tavLst>
                                        <p:tav tm="0">
                                          <p:val>
                                            <p:strVal val="0-#ppt_w/2"/>
                                          </p:val>
                                        </p:tav>
                                        <p:tav tm="100000">
                                          <p:val>
                                            <p:strVal val="#ppt_x"/>
                                          </p:val>
                                        </p:tav>
                                      </p:tavLst>
                                    </p:anim>
                                    <p:anim calcmode="lin" valueType="num">
                                      <p:cBhvr additive="base">
                                        <p:cTn id="46" dur="750" fill="hold"/>
                                        <p:tgtEl>
                                          <p:spTgt spid="51"/>
                                        </p:tgtEl>
                                        <p:attrNameLst>
                                          <p:attrName>ppt_y</p:attrName>
                                        </p:attrNameLst>
                                      </p:cBhvr>
                                      <p:tavLst>
                                        <p:tav tm="0">
                                          <p:val>
                                            <p:strVal val="1+#ppt_h/2"/>
                                          </p:val>
                                        </p:tav>
                                        <p:tav tm="100000">
                                          <p:val>
                                            <p:strVal val="#ppt_y"/>
                                          </p:val>
                                        </p:tav>
                                      </p:tavLst>
                                    </p:anim>
                                  </p:childTnLst>
                                </p:cTn>
                              </p:par>
                            </p:childTnLst>
                          </p:cTn>
                        </p:par>
                        <p:par>
                          <p:cTn id="47" fill="hold">
                            <p:stCondLst>
                              <p:cond delay="5250"/>
                            </p:stCondLst>
                            <p:childTnLst>
                              <p:par>
                                <p:cTn id="48" presetID="42" presetClass="entr" presetSubtype="0" fill="hold" grpId="0" nodeType="afterEffect">
                                  <p:stCondLst>
                                    <p:cond delay="0"/>
                                  </p:stCondLst>
                                  <p:childTnLst>
                                    <p:set>
                                      <p:cBhvr>
                                        <p:cTn id="49" dur="1" fill="hold">
                                          <p:stCondLst>
                                            <p:cond delay="0"/>
                                          </p:stCondLst>
                                        </p:cTn>
                                        <p:tgtEl>
                                          <p:spTgt spid="38"/>
                                        </p:tgtEl>
                                        <p:attrNameLst>
                                          <p:attrName>style.visibility</p:attrName>
                                        </p:attrNameLst>
                                      </p:cBhvr>
                                      <p:to>
                                        <p:strVal val="visible"/>
                                      </p:to>
                                    </p:set>
                                    <p:animEffect transition="in" filter="fade">
                                      <p:cBhvr>
                                        <p:cTn id="50" dur="1000"/>
                                        <p:tgtEl>
                                          <p:spTgt spid="38"/>
                                        </p:tgtEl>
                                      </p:cBhvr>
                                    </p:animEffect>
                                    <p:anim calcmode="lin" valueType="num">
                                      <p:cBhvr>
                                        <p:cTn id="51" dur="1000" fill="hold"/>
                                        <p:tgtEl>
                                          <p:spTgt spid="38"/>
                                        </p:tgtEl>
                                        <p:attrNameLst>
                                          <p:attrName>ppt_x</p:attrName>
                                        </p:attrNameLst>
                                      </p:cBhvr>
                                      <p:tavLst>
                                        <p:tav tm="0">
                                          <p:val>
                                            <p:strVal val="#ppt_x"/>
                                          </p:val>
                                        </p:tav>
                                        <p:tav tm="100000">
                                          <p:val>
                                            <p:strVal val="#ppt_x"/>
                                          </p:val>
                                        </p:tav>
                                      </p:tavLst>
                                    </p:anim>
                                    <p:anim calcmode="lin" valueType="num">
                                      <p:cBhvr>
                                        <p:cTn id="52" dur="1000" fill="hold"/>
                                        <p:tgtEl>
                                          <p:spTgt spid="38"/>
                                        </p:tgtEl>
                                        <p:attrNameLst>
                                          <p:attrName>ppt_y</p:attrName>
                                        </p:attrNameLst>
                                      </p:cBhvr>
                                      <p:tavLst>
                                        <p:tav tm="0">
                                          <p:val>
                                            <p:strVal val="#ppt_y+.1"/>
                                          </p:val>
                                        </p:tav>
                                        <p:tav tm="100000">
                                          <p:val>
                                            <p:strVal val="#ppt_y"/>
                                          </p:val>
                                        </p:tav>
                                      </p:tavLst>
                                    </p:anim>
                                  </p:childTnLst>
                                </p:cTn>
                              </p:par>
                            </p:childTnLst>
                          </p:cTn>
                        </p:par>
                        <p:par>
                          <p:cTn id="53" fill="hold">
                            <p:stCondLst>
                              <p:cond delay="6250"/>
                            </p:stCondLst>
                            <p:childTnLst>
                              <p:par>
                                <p:cTn id="54" presetID="2" presetClass="entr" presetSubtype="12" fill="hold" nodeType="afterEffect">
                                  <p:stCondLst>
                                    <p:cond delay="0"/>
                                  </p:stCondLst>
                                  <p:childTnLst>
                                    <p:set>
                                      <p:cBhvr>
                                        <p:cTn id="55" dur="1" fill="hold">
                                          <p:stCondLst>
                                            <p:cond delay="0"/>
                                          </p:stCondLst>
                                        </p:cTn>
                                        <p:tgtEl>
                                          <p:spTgt spid="26"/>
                                        </p:tgtEl>
                                        <p:attrNameLst>
                                          <p:attrName>style.visibility</p:attrName>
                                        </p:attrNameLst>
                                      </p:cBhvr>
                                      <p:to>
                                        <p:strVal val="visible"/>
                                      </p:to>
                                    </p:set>
                                    <p:anim calcmode="lin" valueType="num">
                                      <p:cBhvr additive="base">
                                        <p:cTn id="56" dur="750" fill="hold"/>
                                        <p:tgtEl>
                                          <p:spTgt spid="26"/>
                                        </p:tgtEl>
                                        <p:attrNameLst>
                                          <p:attrName>ppt_x</p:attrName>
                                        </p:attrNameLst>
                                      </p:cBhvr>
                                      <p:tavLst>
                                        <p:tav tm="0">
                                          <p:val>
                                            <p:strVal val="0-#ppt_w/2"/>
                                          </p:val>
                                        </p:tav>
                                        <p:tav tm="100000">
                                          <p:val>
                                            <p:strVal val="#ppt_x"/>
                                          </p:val>
                                        </p:tav>
                                      </p:tavLst>
                                    </p:anim>
                                    <p:anim calcmode="lin" valueType="num">
                                      <p:cBhvr additive="base">
                                        <p:cTn id="57" dur="750" fill="hold"/>
                                        <p:tgtEl>
                                          <p:spTgt spid="26"/>
                                        </p:tgtEl>
                                        <p:attrNameLst>
                                          <p:attrName>ppt_y</p:attrName>
                                        </p:attrNameLst>
                                      </p:cBhvr>
                                      <p:tavLst>
                                        <p:tav tm="0">
                                          <p:val>
                                            <p:strVal val="1+#ppt_h/2"/>
                                          </p:val>
                                        </p:tav>
                                        <p:tav tm="100000">
                                          <p:val>
                                            <p:strVal val="#ppt_y"/>
                                          </p:val>
                                        </p:tav>
                                      </p:tavLst>
                                    </p:anim>
                                  </p:childTnLst>
                                </p:cTn>
                              </p:par>
                              <p:par>
                                <p:cTn id="58" presetID="2" presetClass="entr" presetSubtype="12" fill="hold" grpId="0" nodeType="withEffect">
                                  <p:stCondLst>
                                    <p:cond delay="0"/>
                                  </p:stCondLst>
                                  <p:childTnLst>
                                    <p:set>
                                      <p:cBhvr>
                                        <p:cTn id="59" dur="1" fill="hold">
                                          <p:stCondLst>
                                            <p:cond delay="0"/>
                                          </p:stCondLst>
                                        </p:cTn>
                                        <p:tgtEl>
                                          <p:spTgt spid="49"/>
                                        </p:tgtEl>
                                        <p:attrNameLst>
                                          <p:attrName>style.visibility</p:attrName>
                                        </p:attrNameLst>
                                      </p:cBhvr>
                                      <p:to>
                                        <p:strVal val="visible"/>
                                      </p:to>
                                    </p:set>
                                    <p:anim calcmode="lin" valueType="num">
                                      <p:cBhvr additive="base">
                                        <p:cTn id="60" dur="750" fill="hold"/>
                                        <p:tgtEl>
                                          <p:spTgt spid="49"/>
                                        </p:tgtEl>
                                        <p:attrNameLst>
                                          <p:attrName>ppt_x</p:attrName>
                                        </p:attrNameLst>
                                      </p:cBhvr>
                                      <p:tavLst>
                                        <p:tav tm="0">
                                          <p:val>
                                            <p:strVal val="0-#ppt_w/2"/>
                                          </p:val>
                                        </p:tav>
                                        <p:tav tm="100000">
                                          <p:val>
                                            <p:strVal val="#ppt_x"/>
                                          </p:val>
                                        </p:tav>
                                      </p:tavLst>
                                    </p:anim>
                                    <p:anim calcmode="lin" valueType="num">
                                      <p:cBhvr additive="base">
                                        <p:cTn id="61" dur="750" fill="hold"/>
                                        <p:tgtEl>
                                          <p:spTgt spid="49"/>
                                        </p:tgtEl>
                                        <p:attrNameLst>
                                          <p:attrName>ppt_y</p:attrName>
                                        </p:attrNameLst>
                                      </p:cBhvr>
                                      <p:tavLst>
                                        <p:tav tm="0">
                                          <p:val>
                                            <p:strVal val="1+#ppt_h/2"/>
                                          </p:val>
                                        </p:tav>
                                        <p:tav tm="100000">
                                          <p:val>
                                            <p:strVal val="#ppt_y"/>
                                          </p:val>
                                        </p:tav>
                                      </p:tavLst>
                                    </p:anim>
                                  </p:childTnLst>
                                </p:cTn>
                              </p:par>
                            </p:childTnLst>
                          </p:cTn>
                        </p:par>
                        <p:par>
                          <p:cTn id="62" fill="hold">
                            <p:stCondLst>
                              <p:cond delay="7000"/>
                            </p:stCondLst>
                            <p:childTnLst>
                              <p:par>
                                <p:cTn id="63" presetID="42" presetClass="entr" presetSubtype="0" fill="hold" grpId="0" nodeType="afterEffect">
                                  <p:stCondLst>
                                    <p:cond delay="0"/>
                                  </p:stCondLst>
                                  <p:childTnLst>
                                    <p:set>
                                      <p:cBhvr>
                                        <p:cTn id="64" dur="1" fill="hold">
                                          <p:stCondLst>
                                            <p:cond delay="0"/>
                                          </p:stCondLst>
                                        </p:cTn>
                                        <p:tgtEl>
                                          <p:spTgt spid="45"/>
                                        </p:tgtEl>
                                        <p:attrNameLst>
                                          <p:attrName>style.visibility</p:attrName>
                                        </p:attrNameLst>
                                      </p:cBhvr>
                                      <p:to>
                                        <p:strVal val="visible"/>
                                      </p:to>
                                    </p:set>
                                    <p:animEffect transition="in" filter="fade">
                                      <p:cBhvr>
                                        <p:cTn id="65" dur="1000"/>
                                        <p:tgtEl>
                                          <p:spTgt spid="45"/>
                                        </p:tgtEl>
                                      </p:cBhvr>
                                    </p:animEffect>
                                    <p:anim calcmode="lin" valueType="num">
                                      <p:cBhvr>
                                        <p:cTn id="66" dur="1000" fill="hold"/>
                                        <p:tgtEl>
                                          <p:spTgt spid="45"/>
                                        </p:tgtEl>
                                        <p:attrNameLst>
                                          <p:attrName>ppt_x</p:attrName>
                                        </p:attrNameLst>
                                      </p:cBhvr>
                                      <p:tavLst>
                                        <p:tav tm="0">
                                          <p:val>
                                            <p:strVal val="#ppt_x"/>
                                          </p:val>
                                        </p:tav>
                                        <p:tav tm="100000">
                                          <p:val>
                                            <p:strVal val="#ppt_x"/>
                                          </p:val>
                                        </p:tav>
                                      </p:tavLst>
                                    </p:anim>
                                    <p:anim calcmode="lin" valueType="num">
                                      <p:cBhvr>
                                        <p:cTn id="67" dur="1000" fill="hold"/>
                                        <p:tgtEl>
                                          <p:spTgt spid="45"/>
                                        </p:tgtEl>
                                        <p:attrNameLst>
                                          <p:attrName>ppt_y</p:attrName>
                                        </p:attrNameLst>
                                      </p:cBhvr>
                                      <p:tavLst>
                                        <p:tav tm="0">
                                          <p:val>
                                            <p:strVal val="#ppt_y+.1"/>
                                          </p:val>
                                        </p:tav>
                                        <p:tav tm="100000">
                                          <p:val>
                                            <p:strVal val="#ppt_y"/>
                                          </p:val>
                                        </p:tav>
                                      </p:tavLst>
                                    </p:anim>
                                  </p:childTnLst>
                                </p:cTn>
                              </p:par>
                            </p:childTnLst>
                          </p:cTn>
                        </p:par>
                        <p:par>
                          <p:cTn id="68" fill="hold">
                            <p:stCondLst>
                              <p:cond delay="8000"/>
                            </p:stCondLst>
                            <p:childTnLst>
                              <p:par>
                                <p:cTn id="69" presetID="2" presetClass="entr" presetSubtype="12" fill="hold" nodeType="afterEffect">
                                  <p:stCondLst>
                                    <p:cond delay="0"/>
                                  </p:stCondLst>
                                  <p:childTnLst>
                                    <p:set>
                                      <p:cBhvr>
                                        <p:cTn id="70" dur="1" fill="hold">
                                          <p:stCondLst>
                                            <p:cond delay="0"/>
                                          </p:stCondLst>
                                        </p:cTn>
                                        <p:tgtEl>
                                          <p:spTgt spid="32"/>
                                        </p:tgtEl>
                                        <p:attrNameLst>
                                          <p:attrName>style.visibility</p:attrName>
                                        </p:attrNameLst>
                                      </p:cBhvr>
                                      <p:to>
                                        <p:strVal val="visible"/>
                                      </p:to>
                                    </p:set>
                                    <p:anim calcmode="lin" valueType="num">
                                      <p:cBhvr additive="base">
                                        <p:cTn id="71" dur="750" fill="hold"/>
                                        <p:tgtEl>
                                          <p:spTgt spid="32"/>
                                        </p:tgtEl>
                                        <p:attrNameLst>
                                          <p:attrName>ppt_x</p:attrName>
                                        </p:attrNameLst>
                                      </p:cBhvr>
                                      <p:tavLst>
                                        <p:tav tm="0">
                                          <p:val>
                                            <p:strVal val="0-#ppt_w/2"/>
                                          </p:val>
                                        </p:tav>
                                        <p:tav tm="100000">
                                          <p:val>
                                            <p:strVal val="#ppt_x"/>
                                          </p:val>
                                        </p:tav>
                                      </p:tavLst>
                                    </p:anim>
                                    <p:anim calcmode="lin" valueType="num">
                                      <p:cBhvr additive="base">
                                        <p:cTn id="72" dur="750" fill="hold"/>
                                        <p:tgtEl>
                                          <p:spTgt spid="32"/>
                                        </p:tgtEl>
                                        <p:attrNameLst>
                                          <p:attrName>ppt_y</p:attrName>
                                        </p:attrNameLst>
                                      </p:cBhvr>
                                      <p:tavLst>
                                        <p:tav tm="0">
                                          <p:val>
                                            <p:strVal val="1+#ppt_h/2"/>
                                          </p:val>
                                        </p:tav>
                                        <p:tav tm="100000">
                                          <p:val>
                                            <p:strVal val="#ppt_y"/>
                                          </p:val>
                                        </p:tav>
                                      </p:tavLst>
                                    </p:anim>
                                  </p:childTnLst>
                                </p:cTn>
                              </p:par>
                              <p:par>
                                <p:cTn id="73" presetID="2" presetClass="entr" presetSubtype="12" fill="hold" grpId="0" nodeType="withEffect">
                                  <p:stCondLst>
                                    <p:cond delay="0"/>
                                  </p:stCondLst>
                                  <p:childTnLst>
                                    <p:set>
                                      <p:cBhvr>
                                        <p:cTn id="74" dur="1" fill="hold">
                                          <p:stCondLst>
                                            <p:cond delay="0"/>
                                          </p:stCondLst>
                                        </p:cTn>
                                        <p:tgtEl>
                                          <p:spTgt spid="50"/>
                                        </p:tgtEl>
                                        <p:attrNameLst>
                                          <p:attrName>style.visibility</p:attrName>
                                        </p:attrNameLst>
                                      </p:cBhvr>
                                      <p:to>
                                        <p:strVal val="visible"/>
                                      </p:to>
                                    </p:set>
                                    <p:anim calcmode="lin" valueType="num">
                                      <p:cBhvr additive="base">
                                        <p:cTn id="75" dur="750" fill="hold"/>
                                        <p:tgtEl>
                                          <p:spTgt spid="50"/>
                                        </p:tgtEl>
                                        <p:attrNameLst>
                                          <p:attrName>ppt_x</p:attrName>
                                        </p:attrNameLst>
                                      </p:cBhvr>
                                      <p:tavLst>
                                        <p:tav tm="0">
                                          <p:val>
                                            <p:strVal val="0-#ppt_w/2"/>
                                          </p:val>
                                        </p:tav>
                                        <p:tav tm="100000">
                                          <p:val>
                                            <p:strVal val="#ppt_x"/>
                                          </p:val>
                                        </p:tav>
                                      </p:tavLst>
                                    </p:anim>
                                    <p:anim calcmode="lin" valueType="num">
                                      <p:cBhvr additive="base">
                                        <p:cTn id="76" dur="750" fill="hold"/>
                                        <p:tgtEl>
                                          <p:spTgt spid="50"/>
                                        </p:tgtEl>
                                        <p:attrNameLst>
                                          <p:attrName>ppt_y</p:attrName>
                                        </p:attrNameLst>
                                      </p:cBhvr>
                                      <p:tavLst>
                                        <p:tav tm="0">
                                          <p:val>
                                            <p:strVal val="1+#ppt_h/2"/>
                                          </p:val>
                                        </p:tav>
                                        <p:tav tm="100000">
                                          <p:val>
                                            <p:strVal val="#ppt_y"/>
                                          </p:val>
                                        </p:tav>
                                      </p:tavLst>
                                    </p:anim>
                                  </p:childTnLst>
                                </p:cTn>
                              </p:par>
                            </p:childTnLst>
                          </p:cTn>
                        </p:par>
                        <p:par>
                          <p:cTn id="77" fill="hold">
                            <p:stCondLst>
                              <p:cond delay="8750"/>
                            </p:stCondLst>
                            <p:childTnLst>
                              <p:par>
                                <p:cTn id="78" presetID="42" presetClass="entr" presetSubtype="0" fill="hold" grpId="0" nodeType="afterEffect">
                                  <p:stCondLst>
                                    <p:cond delay="0"/>
                                  </p:stCondLst>
                                  <p:childTnLst>
                                    <p:set>
                                      <p:cBhvr>
                                        <p:cTn id="79" dur="1" fill="hold">
                                          <p:stCondLst>
                                            <p:cond delay="0"/>
                                          </p:stCondLst>
                                        </p:cTn>
                                        <p:tgtEl>
                                          <p:spTgt spid="39"/>
                                        </p:tgtEl>
                                        <p:attrNameLst>
                                          <p:attrName>style.visibility</p:attrName>
                                        </p:attrNameLst>
                                      </p:cBhvr>
                                      <p:to>
                                        <p:strVal val="visible"/>
                                      </p:to>
                                    </p:set>
                                    <p:animEffect transition="in" filter="fade">
                                      <p:cBhvr>
                                        <p:cTn id="80" dur="1000"/>
                                        <p:tgtEl>
                                          <p:spTgt spid="39"/>
                                        </p:tgtEl>
                                      </p:cBhvr>
                                    </p:animEffect>
                                    <p:anim calcmode="lin" valueType="num">
                                      <p:cBhvr>
                                        <p:cTn id="81" dur="1000" fill="hold"/>
                                        <p:tgtEl>
                                          <p:spTgt spid="39"/>
                                        </p:tgtEl>
                                        <p:attrNameLst>
                                          <p:attrName>ppt_x</p:attrName>
                                        </p:attrNameLst>
                                      </p:cBhvr>
                                      <p:tavLst>
                                        <p:tav tm="0">
                                          <p:val>
                                            <p:strVal val="#ppt_x"/>
                                          </p:val>
                                        </p:tav>
                                        <p:tav tm="100000">
                                          <p:val>
                                            <p:strVal val="#ppt_x"/>
                                          </p:val>
                                        </p:tav>
                                      </p:tavLst>
                                    </p:anim>
                                    <p:anim calcmode="lin" valueType="num">
                                      <p:cBhvr>
                                        <p:cTn id="82"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38" grpId="0"/>
      <p:bldP spid="39" grpId="0"/>
      <p:bldP spid="45" grpId="0"/>
      <p:bldP spid="46" grpId="0"/>
      <p:bldP spid="47" grpId="0"/>
      <p:bldP spid="49" grpId="0"/>
      <p:bldP spid="50" grpId="0"/>
      <p:bldP spid="51" grpId="0"/>
      <p:bldP spid="52" grpId="0"/>
      <p:bldP spid="53"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AA3548F9-DC53-4E95-8D13-C48290FBCF70}"/>
              </a:ext>
            </a:extLst>
          </p:cNvPr>
          <p:cNvGrpSpPr/>
          <p:nvPr/>
        </p:nvGrpSpPr>
        <p:grpSpPr>
          <a:xfrm>
            <a:off x="9318702" y="2258568"/>
            <a:ext cx="1561376" cy="1607502"/>
            <a:chOff x="9318702" y="2258568"/>
            <a:chExt cx="1561376" cy="1607502"/>
          </a:xfrm>
        </p:grpSpPr>
        <p:sp>
          <p:nvSpPr>
            <p:cNvPr id="16" name="Freeform: Shape 15">
              <a:extLst>
                <a:ext uri="{FF2B5EF4-FFF2-40B4-BE49-F238E27FC236}">
                  <a16:creationId xmlns:a16="http://schemas.microsoft.com/office/drawing/2014/main" id="{E752A4E4-B795-4EE3-897A-C570792F0710}"/>
                </a:ext>
              </a:extLst>
            </p:cNvPr>
            <p:cNvSpPr>
              <a:spLocks noChangeAspect="1"/>
            </p:cNvSpPr>
            <p:nvPr/>
          </p:nvSpPr>
          <p:spPr>
            <a:xfrm rot="2973270">
              <a:off x="9341859" y="2327851"/>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C30000"/>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3" name="TextBox 42">
              <a:extLst>
                <a:ext uri="{FF2B5EF4-FFF2-40B4-BE49-F238E27FC236}">
                  <a16:creationId xmlns:a16="http://schemas.microsoft.com/office/drawing/2014/main" id="{445709D7-002E-467D-A177-A1A07E572D00}"/>
                </a:ext>
              </a:extLst>
            </p:cNvPr>
            <p:cNvSpPr txBox="1"/>
            <p:nvPr/>
          </p:nvSpPr>
          <p:spPr>
            <a:xfrm>
              <a:off x="10104120" y="2258568"/>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07</a:t>
              </a:r>
            </a:p>
          </p:txBody>
        </p:sp>
      </p:grpSp>
      <p:grpSp>
        <p:nvGrpSpPr>
          <p:cNvPr id="19" name="Group 18">
            <a:extLst>
              <a:ext uri="{FF2B5EF4-FFF2-40B4-BE49-F238E27FC236}">
                <a16:creationId xmlns:a16="http://schemas.microsoft.com/office/drawing/2014/main" id="{54E5CA7B-03DF-4C8F-8897-A448CDD8E52C}"/>
              </a:ext>
            </a:extLst>
          </p:cNvPr>
          <p:cNvGrpSpPr/>
          <p:nvPr/>
        </p:nvGrpSpPr>
        <p:grpSpPr>
          <a:xfrm>
            <a:off x="8439269" y="1189434"/>
            <a:ext cx="1515062" cy="1561376"/>
            <a:chOff x="8439269" y="1189434"/>
            <a:chExt cx="1515062" cy="1561376"/>
          </a:xfrm>
        </p:grpSpPr>
        <p:sp>
          <p:nvSpPr>
            <p:cNvPr id="14" name="Freeform: Shape 13">
              <a:extLst>
                <a:ext uri="{FF2B5EF4-FFF2-40B4-BE49-F238E27FC236}">
                  <a16:creationId xmlns:a16="http://schemas.microsoft.com/office/drawing/2014/main" id="{B07B80C8-F40D-4C36-8851-4E572C5BB360}"/>
                </a:ext>
              </a:extLst>
            </p:cNvPr>
            <p:cNvSpPr>
              <a:spLocks noChangeAspect="1"/>
            </p:cNvSpPr>
            <p:nvPr/>
          </p:nvSpPr>
          <p:spPr>
            <a:xfrm rot="150046">
              <a:off x="8439269" y="1189434"/>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4781CB"/>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2" name="TextBox 41">
              <a:extLst>
                <a:ext uri="{FF2B5EF4-FFF2-40B4-BE49-F238E27FC236}">
                  <a16:creationId xmlns:a16="http://schemas.microsoft.com/office/drawing/2014/main" id="{79CAC416-CB73-46EB-9685-C3ACCE246D22}"/>
                </a:ext>
              </a:extLst>
            </p:cNvPr>
            <p:cNvSpPr txBox="1"/>
            <p:nvPr/>
          </p:nvSpPr>
          <p:spPr>
            <a:xfrm>
              <a:off x="8628901" y="1218593"/>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06</a:t>
              </a:r>
            </a:p>
          </p:txBody>
        </p:sp>
      </p:grpSp>
      <p:grpSp>
        <p:nvGrpSpPr>
          <p:cNvPr id="18" name="Group 17">
            <a:extLst>
              <a:ext uri="{FF2B5EF4-FFF2-40B4-BE49-F238E27FC236}">
                <a16:creationId xmlns:a16="http://schemas.microsoft.com/office/drawing/2014/main" id="{A5625016-FF55-41FF-B249-CAC852B0DB3E}"/>
              </a:ext>
            </a:extLst>
          </p:cNvPr>
          <p:cNvGrpSpPr/>
          <p:nvPr/>
        </p:nvGrpSpPr>
        <p:grpSpPr>
          <a:xfrm>
            <a:off x="6918937" y="1054840"/>
            <a:ext cx="1619929" cy="1561376"/>
            <a:chOff x="6918937" y="1054840"/>
            <a:chExt cx="1619929" cy="1561376"/>
          </a:xfrm>
        </p:grpSpPr>
        <p:sp>
          <p:nvSpPr>
            <p:cNvPr id="13" name="Freeform: Shape 12">
              <a:extLst>
                <a:ext uri="{FF2B5EF4-FFF2-40B4-BE49-F238E27FC236}">
                  <a16:creationId xmlns:a16="http://schemas.microsoft.com/office/drawing/2014/main" id="{89BDF492-E111-4B65-A50C-13EC514D99F7}"/>
                </a:ext>
              </a:extLst>
            </p:cNvPr>
            <p:cNvSpPr>
              <a:spLocks noChangeAspect="1"/>
            </p:cNvSpPr>
            <p:nvPr/>
          </p:nvSpPr>
          <p:spPr>
            <a:xfrm rot="18929779">
              <a:off x="7023804" y="1054840"/>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01AA8D"/>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1" name="TextBox 40">
              <a:extLst>
                <a:ext uri="{FF2B5EF4-FFF2-40B4-BE49-F238E27FC236}">
                  <a16:creationId xmlns:a16="http://schemas.microsoft.com/office/drawing/2014/main" id="{F2CA594F-FCE9-4FAB-B9BC-E00A5E94B664}"/>
                </a:ext>
              </a:extLst>
            </p:cNvPr>
            <p:cNvSpPr txBox="1"/>
            <p:nvPr/>
          </p:nvSpPr>
          <p:spPr>
            <a:xfrm>
              <a:off x="6918937" y="1532720"/>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05</a:t>
              </a:r>
            </a:p>
          </p:txBody>
        </p:sp>
      </p:grpSp>
      <p:grpSp>
        <p:nvGrpSpPr>
          <p:cNvPr id="8" name="Group 7">
            <a:extLst>
              <a:ext uri="{FF2B5EF4-FFF2-40B4-BE49-F238E27FC236}">
                <a16:creationId xmlns:a16="http://schemas.microsoft.com/office/drawing/2014/main" id="{DC8D0883-03C0-4D67-B881-BB9301A604C4}"/>
              </a:ext>
            </a:extLst>
          </p:cNvPr>
          <p:cNvGrpSpPr/>
          <p:nvPr/>
        </p:nvGrpSpPr>
        <p:grpSpPr>
          <a:xfrm>
            <a:off x="5913145" y="2025590"/>
            <a:ext cx="1561376" cy="1515062"/>
            <a:chOff x="5913145" y="2025590"/>
            <a:chExt cx="1561376" cy="1515062"/>
          </a:xfrm>
        </p:grpSpPr>
        <p:sp>
          <p:nvSpPr>
            <p:cNvPr id="9" name="Freeform: Shape 8">
              <a:extLst>
                <a:ext uri="{FF2B5EF4-FFF2-40B4-BE49-F238E27FC236}">
                  <a16:creationId xmlns:a16="http://schemas.microsoft.com/office/drawing/2014/main" id="{A02CAAF3-B503-43F2-8836-E52CDCF391E6}"/>
                </a:ext>
              </a:extLst>
            </p:cNvPr>
            <p:cNvSpPr>
              <a:spLocks noChangeAspect="1"/>
            </p:cNvSpPr>
            <p:nvPr/>
          </p:nvSpPr>
          <p:spPr>
            <a:xfrm rot="16200000">
              <a:off x="5936302" y="2002433"/>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FFA803"/>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TextBox 39">
              <a:extLst>
                <a:ext uri="{FF2B5EF4-FFF2-40B4-BE49-F238E27FC236}">
                  <a16:creationId xmlns:a16="http://schemas.microsoft.com/office/drawing/2014/main" id="{8CFDCC5C-CEA2-450A-8CA5-99C9CC7AEC0E}"/>
                </a:ext>
              </a:extLst>
            </p:cNvPr>
            <p:cNvSpPr txBox="1"/>
            <p:nvPr/>
          </p:nvSpPr>
          <p:spPr>
            <a:xfrm>
              <a:off x="5930237" y="3014119"/>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04</a:t>
              </a:r>
            </a:p>
          </p:txBody>
        </p:sp>
      </p:grpSp>
      <p:grpSp>
        <p:nvGrpSpPr>
          <p:cNvPr id="7" name="Group 6">
            <a:extLst>
              <a:ext uri="{FF2B5EF4-FFF2-40B4-BE49-F238E27FC236}">
                <a16:creationId xmlns:a16="http://schemas.microsoft.com/office/drawing/2014/main" id="{19BE7B98-BDC0-409A-B7FF-36844B1B7E80}"/>
              </a:ext>
            </a:extLst>
          </p:cNvPr>
          <p:cNvGrpSpPr/>
          <p:nvPr/>
        </p:nvGrpSpPr>
        <p:grpSpPr>
          <a:xfrm>
            <a:off x="5740369" y="3730713"/>
            <a:ext cx="1571000" cy="1515062"/>
            <a:chOff x="5740369" y="3730713"/>
            <a:chExt cx="1571000" cy="1515062"/>
          </a:xfrm>
        </p:grpSpPr>
        <p:sp>
          <p:nvSpPr>
            <p:cNvPr id="12" name="Freeform: Shape 11">
              <a:extLst>
                <a:ext uri="{FF2B5EF4-FFF2-40B4-BE49-F238E27FC236}">
                  <a16:creationId xmlns:a16="http://schemas.microsoft.com/office/drawing/2014/main" id="{04BE5680-0CC7-45ED-866C-2E3F68720CAF}"/>
                </a:ext>
              </a:extLst>
            </p:cNvPr>
            <p:cNvSpPr>
              <a:spLocks noChangeAspect="1"/>
            </p:cNvSpPr>
            <p:nvPr/>
          </p:nvSpPr>
          <p:spPr>
            <a:xfrm rot="5400000">
              <a:off x="5763526" y="3707556"/>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85C401"/>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9" name="TextBox 38">
              <a:extLst>
                <a:ext uri="{FF2B5EF4-FFF2-40B4-BE49-F238E27FC236}">
                  <a16:creationId xmlns:a16="http://schemas.microsoft.com/office/drawing/2014/main" id="{F217C1D3-60CB-40B1-864F-B9542DDD488C}"/>
                </a:ext>
              </a:extLst>
            </p:cNvPr>
            <p:cNvSpPr txBox="1"/>
            <p:nvPr/>
          </p:nvSpPr>
          <p:spPr>
            <a:xfrm>
              <a:off x="6918937" y="3935376"/>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03</a:t>
              </a:r>
            </a:p>
          </p:txBody>
        </p:sp>
      </p:grpSp>
      <p:grpSp>
        <p:nvGrpSpPr>
          <p:cNvPr id="6" name="Group 5">
            <a:extLst>
              <a:ext uri="{FF2B5EF4-FFF2-40B4-BE49-F238E27FC236}">
                <a16:creationId xmlns:a16="http://schemas.microsoft.com/office/drawing/2014/main" id="{68482770-7A97-41CE-851C-15B537DA3D3E}"/>
              </a:ext>
            </a:extLst>
          </p:cNvPr>
          <p:cNvGrpSpPr/>
          <p:nvPr/>
        </p:nvGrpSpPr>
        <p:grpSpPr>
          <a:xfrm>
            <a:off x="4675932" y="4665150"/>
            <a:ext cx="1666275" cy="1561376"/>
            <a:chOff x="4675932" y="4665150"/>
            <a:chExt cx="1666275" cy="1561376"/>
          </a:xfrm>
        </p:grpSpPr>
        <p:sp>
          <p:nvSpPr>
            <p:cNvPr id="11" name="Freeform: Shape 10">
              <a:extLst>
                <a:ext uri="{FF2B5EF4-FFF2-40B4-BE49-F238E27FC236}">
                  <a16:creationId xmlns:a16="http://schemas.microsoft.com/office/drawing/2014/main" id="{87D00785-847E-4152-A4F6-129B4436BF04}"/>
                </a:ext>
              </a:extLst>
            </p:cNvPr>
            <p:cNvSpPr>
              <a:spLocks noChangeAspect="1"/>
            </p:cNvSpPr>
            <p:nvPr/>
          </p:nvSpPr>
          <p:spPr>
            <a:xfrm rot="8134372">
              <a:off x="4675932" y="4665150"/>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3EB8CD"/>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8" name="TextBox 37">
              <a:extLst>
                <a:ext uri="{FF2B5EF4-FFF2-40B4-BE49-F238E27FC236}">
                  <a16:creationId xmlns:a16="http://schemas.microsoft.com/office/drawing/2014/main" id="{A04DF2BE-1EF0-4AD3-9D48-23C996728ACE}"/>
                </a:ext>
              </a:extLst>
            </p:cNvPr>
            <p:cNvSpPr txBox="1"/>
            <p:nvPr/>
          </p:nvSpPr>
          <p:spPr>
            <a:xfrm>
              <a:off x="5949775" y="5455576"/>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02</a:t>
              </a:r>
            </a:p>
          </p:txBody>
        </p:sp>
      </p:grpSp>
      <p:grpSp>
        <p:nvGrpSpPr>
          <p:cNvPr id="5" name="Group 4">
            <a:extLst>
              <a:ext uri="{FF2B5EF4-FFF2-40B4-BE49-F238E27FC236}">
                <a16:creationId xmlns:a16="http://schemas.microsoft.com/office/drawing/2014/main" id="{D6018AAB-D745-4376-88BD-045273BF9237}"/>
              </a:ext>
            </a:extLst>
          </p:cNvPr>
          <p:cNvGrpSpPr/>
          <p:nvPr/>
        </p:nvGrpSpPr>
        <p:grpSpPr>
          <a:xfrm>
            <a:off x="3199118" y="4575750"/>
            <a:ext cx="1515062" cy="1561376"/>
            <a:chOff x="3199118" y="4575750"/>
            <a:chExt cx="1515062" cy="1561376"/>
          </a:xfrm>
        </p:grpSpPr>
        <p:sp>
          <p:nvSpPr>
            <p:cNvPr id="10" name="Freeform: Shape 9">
              <a:extLst>
                <a:ext uri="{FF2B5EF4-FFF2-40B4-BE49-F238E27FC236}">
                  <a16:creationId xmlns:a16="http://schemas.microsoft.com/office/drawing/2014/main" id="{37078A67-1E61-475C-9B5B-72104CDDD847}"/>
                </a:ext>
              </a:extLst>
            </p:cNvPr>
            <p:cNvSpPr>
              <a:spLocks noChangeAspect="1"/>
            </p:cNvSpPr>
            <p:nvPr/>
          </p:nvSpPr>
          <p:spPr>
            <a:xfrm rot="10800000">
              <a:off x="3199118" y="4575750"/>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FF2B2A"/>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35" name="TextBox 34">
              <a:extLst>
                <a:ext uri="{FF2B5EF4-FFF2-40B4-BE49-F238E27FC236}">
                  <a16:creationId xmlns:a16="http://schemas.microsoft.com/office/drawing/2014/main" id="{C716A814-4F51-48F3-B5ED-C76D57548242}"/>
                </a:ext>
              </a:extLst>
            </p:cNvPr>
            <p:cNvSpPr txBox="1"/>
            <p:nvPr/>
          </p:nvSpPr>
          <p:spPr>
            <a:xfrm>
              <a:off x="4163115" y="5774694"/>
              <a:ext cx="365760"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01</a:t>
              </a:r>
            </a:p>
          </p:txBody>
        </p:sp>
      </p:grpSp>
      <p:sp>
        <p:nvSpPr>
          <p:cNvPr id="29" name="TextBox 28">
            <a:extLst>
              <a:ext uri="{FF2B5EF4-FFF2-40B4-BE49-F238E27FC236}">
                <a16:creationId xmlns:a16="http://schemas.microsoft.com/office/drawing/2014/main" id="{60C03A7D-4E68-413E-8923-C40BB7FB2002}"/>
              </a:ext>
            </a:extLst>
          </p:cNvPr>
          <p:cNvSpPr txBox="1"/>
          <p:nvPr/>
        </p:nvSpPr>
        <p:spPr>
          <a:xfrm>
            <a:off x="6114474" y="236568"/>
            <a:ext cx="2175006" cy="1034129"/>
          </a:xfrm>
          <a:prstGeom prst="rect">
            <a:avLst/>
          </a:prstGeom>
          <a:noFill/>
        </p:spPr>
        <p:txBody>
          <a:bodyPr wrap="square" rtlCol="0">
            <a:spAutoFit/>
          </a:bodyPr>
          <a:lstStyle/>
          <a:p>
            <a:pPr algn="r" defTabSz="1219170">
              <a:spcBef>
                <a:spcPct val="20000"/>
              </a:spcBef>
              <a:defRPr/>
            </a:pPr>
            <a:r>
              <a:rPr lang="en-US" dirty="0">
                <a:solidFill>
                  <a:srgbClr val="01AA8D"/>
                </a:solidFill>
                <a:latin typeface="Bernard MT Condensed" panose="02050806060905020404" pitchFamily="18" charset="0"/>
              </a:rPr>
              <a:t>$1,234</a:t>
            </a:r>
          </a:p>
          <a:p>
            <a:pPr algn="r" defTabSz="1219170">
              <a:spcBef>
                <a:spcPct val="20000"/>
              </a:spcBef>
              <a:defRPr/>
            </a:pPr>
            <a:r>
              <a:rPr lang="en-US" sz="1400" dirty="0">
                <a:solidFill>
                  <a:srgbClr val="01AA8D"/>
                </a:solidFill>
                <a:latin typeface="Bernard MT Condensed" panose="02050806060905020404" pitchFamily="18" charset="0"/>
              </a:rPr>
              <a:t>LOREM IPSUM</a:t>
            </a:r>
            <a:endParaRPr lang="en-US" sz="400" dirty="0">
              <a:solidFill>
                <a:srgbClr val="01AA8D"/>
              </a:solidFill>
              <a:latin typeface="Bernard MT Condensed" panose="02050806060905020404" pitchFamily="18" charset="0"/>
            </a:endParaRPr>
          </a:p>
          <a:p>
            <a:pPr algn="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25" name="TextBox 24">
            <a:extLst>
              <a:ext uri="{FF2B5EF4-FFF2-40B4-BE49-F238E27FC236}">
                <a16:creationId xmlns:a16="http://schemas.microsoft.com/office/drawing/2014/main" id="{252E8A12-D1BC-4846-A71E-FCD3104BCBA3}"/>
              </a:ext>
            </a:extLst>
          </p:cNvPr>
          <p:cNvSpPr txBox="1"/>
          <p:nvPr/>
        </p:nvSpPr>
        <p:spPr>
          <a:xfrm>
            <a:off x="10397321" y="4574245"/>
            <a:ext cx="1670500" cy="1218795"/>
          </a:xfrm>
          <a:prstGeom prst="rect">
            <a:avLst/>
          </a:prstGeom>
          <a:noFill/>
        </p:spPr>
        <p:txBody>
          <a:bodyPr wrap="square" rtlCol="0">
            <a:spAutoFit/>
          </a:bodyPr>
          <a:lstStyle/>
          <a:p>
            <a:pPr defTabSz="1219170">
              <a:spcBef>
                <a:spcPct val="20000"/>
              </a:spcBef>
              <a:defRPr/>
            </a:pPr>
            <a:r>
              <a:rPr lang="en-US" dirty="0">
                <a:solidFill>
                  <a:srgbClr val="027C91"/>
                </a:solidFill>
                <a:latin typeface="Bernard MT Condensed" panose="02050806060905020404" pitchFamily="18" charset="0"/>
              </a:rPr>
              <a:t>$1,234</a:t>
            </a:r>
          </a:p>
          <a:p>
            <a:pPr defTabSz="1219170">
              <a:spcBef>
                <a:spcPct val="20000"/>
              </a:spcBef>
              <a:defRPr/>
            </a:pPr>
            <a:r>
              <a:rPr lang="en-US" sz="1400" dirty="0">
                <a:solidFill>
                  <a:srgbClr val="027C91"/>
                </a:solidFill>
                <a:latin typeface="Bernard MT Condensed" panose="02050806060905020404" pitchFamily="18" charset="0"/>
              </a:rPr>
              <a:t>LOREM IPSUM</a:t>
            </a:r>
            <a:endParaRPr lang="en-US" sz="400" dirty="0">
              <a:solidFill>
                <a:srgbClr val="027C91"/>
              </a:solidFill>
              <a:latin typeface="Bernard MT Condensed" panose="02050806060905020404" pitchFamily="18" charset="0"/>
            </a:endParaRP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26" name="TextBox 25">
            <a:extLst>
              <a:ext uri="{FF2B5EF4-FFF2-40B4-BE49-F238E27FC236}">
                <a16:creationId xmlns:a16="http://schemas.microsoft.com/office/drawing/2014/main" id="{5096B22F-1D70-4487-B309-BBF836C33A01}"/>
              </a:ext>
            </a:extLst>
          </p:cNvPr>
          <p:cNvSpPr txBox="1"/>
          <p:nvPr/>
        </p:nvSpPr>
        <p:spPr>
          <a:xfrm>
            <a:off x="2548886" y="5697757"/>
            <a:ext cx="2070035" cy="1034129"/>
          </a:xfrm>
          <a:prstGeom prst="rect">
            <a:avLst/>
          </a:prstGeom>
          <a:noFill/>
        </p:spPr>
        <p:txBody>
          <a:bodyPr wrap="square" rtlCol="0">
            <a:spAutoFit/>
          </a:bodyPr>
          <a:lstStyle/>
          <a:p>
            <a:pPr defTabSz="1219170">
              <a:spcBef>
                <a:spcPct val="20000"/>
              </a:spcBef>
              <a:defRPr/>
            </a:pPr>
            <a:r>
              <a:rPr lang="en-US" dirty="0">
                <a:solidFill>
                  <a:srgbClr val="FF2B2A"/>
                </a:solidFill>
                <a:latin typeface="Bernard MT Condensed" panose="02050806060905020404" pitchFamily="18" charset="0"/>
              </a:rPr>
              <a:t>$1,234</a:t>
            </a:r>
          </a:p>
          <a:p>
            <a:pPr defTabSz="1219170">
              <a:spcBef>
                <a:spcPct val="20000"/>
              </a:spcBef>
              <a:defRPr/>
            </a:pPr>
            <a:r>
              <a:rPr lang="en-US" sz="1400" dirty="0">
                <a:solidFill>
                  <a:srgbClr val="FF2B2A"/>
                </a:solidFill>
                <a:latin typeface="Bernard MT Condensed" panose="02050806060905020404" pitchFamily="18" charset="0"/>
              </a:rPr>
              <a:t>LOREM IPSUM</a:t>
            </a:r>
            <a:endParaRPr lang="en-US" sz="400" dirty="0">
              <a:solidFill>
                <a:srgbClr val="FF2B2A"/>
              </a:solidFill>
              <a:latin typeface="Bernard MT Condensed" panose="02050806060905020404" pitchFamily="18" charset="0"/>
            </a:endParaRP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27" name="TextBox 26">
            <a:extLst>
              <a:ext uri="{FF2B5EF4-FFF2-40B4-BE49-F238E27FC236}">
                <a16:creationId xmlns:a16="http://schemas.microsoft.com/office/drawing/2014/main" id="{BB724785-A979-4FC0-BB9E-D079279DD007}"/>
              </a:ext>
            </a:extLst>
          </p:cNvPr>
          <p:cNvSpPr txBox="1"/>
          <p:nvPr/>
        </p:nvSpPr>
        <p:spPr>
          <a:xfrm>
            <a:off x="5898259" y="5774694"/>
            <a:ext cx="2119162" cy="1034129"/>
          </a:xfrm>
          <a:prstGeom prst="rect">
            <a:avLst/>
          </a:prstGeom>
          <a:noFill/>
        </p:spPr>
        <p:txBody>
          <a:bodyPr wrap="square" rtlCol="0">
            <a:spAutoFit/>
          </a:bodyPr>
          <a:lstStyle/>
          <a:p>
            <a:pPr defTabSz="1219170">
              <a:spcBef>
                <a:spcPct val="20000"/>
              </a:spcBef>
              <a:defRPr/>
            </a:pPr>
            <a:r>
              <a:rPr lang="en-US" dirty="0">
                <a:solidFill>
                  <a:srgbClr val="3EB8CD"/>
                </a:solidFill>
                <a:latin typeface="Bernard MT Condensed" panose="02050806060905020404" pitchFamily="18" charset="0"/>
              </a:rPr>
              <a:t>$1,234</a:t>
            </a:r>
          </a:p>
          <a:p>
            <a:pPr defTabSz="1219170">
              <a:spcBef>
                <a:spcPct val="20000"/>
              </a:spcBef>
              <a:defRPr/>
            </a:pPr>
            <a:r>
              <a:rPr lang="en-US" sz="1400" dirty="0">
                <a:solidFill>
                  <a:srgbClr val="3EB8CD"/>
                </a:solidFill>
                <a:latin typeface="Bernard MT Condensed" panose="02050806060905020404" pitchFamily="18" charset="0"/>
              </a:rPr>
              <a:t>LOREM IPSUM</a:t>
            </a:r>
            <a:endParaRPr lang="en-US" sz="400" dirty="0">
              <a:solidFill>
                <a:srgbClr val="3EB8CD"/>
              </a:solidFill>
              <a:latin typeface="Bernard MT Condensed" panose="02050806060905020404" pitchFamily="18" charset="0"/>
            </a:endParaRP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28" name="TextBox 27">
            <a:extLst>
              <a:ext uri="{FF2B5EF4-FFF2-40B4-BE49-F238E27FC236}">
                <a16:creationId xmlns:a16="http://schemas.microsoft.com/office/drawing/2014/main" id="{29E5C560-CD2F-4ACE-887E-5B87D9145A2E}"/>
              </a:ext>
            </a:extLst>
          </p:cNvPr>
          <p:cNvSpPr txBox="1"/>
          <p:nvPr/>
        </p:nvSpPr>
        <p:spPr>
          <a:xfrm>
            <a:off x="4068260" y="1528636"/>
            <a:ext cx="2293527" cy="1034129"/>
          </a:xfrm>
          <a:prstGeom prst="rect">
            <a:avLst/>
          </a:prstGeom>
          <a:noFill/>
        </p:spPr>
        <p:txBody>
          <a:bodyPr wrap="square" rtlCol="0">
            <a:spAutoFit/>
          </a:bodyPr>
          <a:lstStyle/>
          <a:p>
            <a:pPr algn="r" defTabSz="1219170">
              <a:spcBef>
                <a:spcPct val="20000"/>
              </a:spcBef>
              <a:defRPr/>
            </a:pPr>
            <a:r>
              <a:rPr lang="en-US" dirty="0">
                <a:solidFill>
                  <a:srgbClr val="FFA803"/>
                </a:solidFill>
                <a:latin typeface="Bernard MT Condensed" panose="02050806060905020404" pitchFamily="18" charset="0"/>
              </a:rPr>
              <a:t>$1,234</a:t>
            </a:r>
          </a:p>
          <a:p>
            <a:pPr algn="r" defTabSz="1219170">
              <a:spcBef>
                <a:spcPct val="20000"/>
              </a:spcBef>
              <a:defRPr/>
            </a:pPr>
            <a:r>
              <a:rPr lang="en-US" sz="1400" dirty="0">
                <a:solidFill>
                  <a:srgbClr val="FFA803"/>
                </a:solidFill>
                <a:latin typeface="Bernard MT Condensed" panose="02050806060905020404" pitchFamily="18" charset="0"/>
              </a:rPr>
              <a:t>LOREM IPSUM</a:t>
            </a:r>
            <a:endParaRPr lang="en-US" sz="400" dirty="0">
              <a:solidFill>
                <a:srgbClr val="FFA803"/>
              </a:solidFill>
              <a:latin typeface="Bernard MT Condensed" panose="02050806060905020404" pitchFamily="18" charset="0"/>
            </a:endParaRPr>
          </a:p>
          <a:p>
            <a:pPr algn="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30" name="TextBox 29">
            <a:extLst>
              <a:ext uri="{FF2B5EF4-FFF2-40B4-BE49-F238E27FC236}">
                <a16:creationId xmlns:a16="http://schemas.microsoft.com/office/drawing/2014/main" id="{1F338E7F-EF0B-4220-AD92-2943D1DED707}"/>
              </a:ext>
            </a:extLst>
          </p:cNvPr>
          <p:cNvSpPr txBox="1"/>
          <p:nvPr/>
        </p:nvSpPr>
        <p:spPr>
          <a:xfrm>
            <a:off x="9216298" y="413250"/>
            <a:ext cx="2088923" cy="1034129"/>
          </a:xfrm>
          <a:prstGeom prst="rect">
            <a:avLst/>
          </a:prstGeom>
          <a:noFill/>
        </p:spPr>
        <p:txBody>
          <a:bodyPr wrap="square" rtlCol="0">
            <a:spAutoFit/>
          </a:bodyPr>
          <a:lstStyle/>
          <a:p>
            <a:pPr defTabSz="1219170">
              <a:spcBef>
                <a:spcPct val="20000"/>
              </a:spcBef>
              <a:defRPr/>
            </a:pPr>
            <a:r>
              <a:rPr lang="en-US" dirty="0">
                <a:solidFill>
                  <a:srgbClr val="4781CB"/>
                </a:solidFill>
                <a:latin typeface="Bernard MT Condensed" panose="02050806060905020404" pitchFamily="18" charset="0"/>
              </a:rPr>
              <a:t>$1,234</a:t>
            </a:r>
          </a:p>
          <a:p>
            <a:pPr defTabSz="1219170">
              <a:spcBef>
                <a:spcPct val="20000"/>
              </a:spcBef>
              <a:defRPr/>
            </a:pPr>
            <a:r>
              <a:rPr lang="en-US" sz="1400" dirty="0">
                <a:solidFill>
                  <a:srgbClr val="4781CB"/>
                </a:solidFill>
                <a:latin typeface="Bernard MT Condensed" panose="02050806060905020404" pitchFamily="18" charset="0"/>
              </a:rPr>
              <a:t>LOREM IPSUM</a:t>
            </a:r>
            <a:endParaRPr lang="en-US" sz="400" dirty="0">
              <a:solidFill>
                <a:srgbClr val="4781CB"/>
              </a:solidFill>
              <a:latin typeface="Bernard MT Condensed" panose="02050806060905020404" pitchFamily="18" charset="0"/>
            </a:endParaRP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31" name="TextBox 30">
            <a:extLst>
              <a:ext uri="{FF2B5EF4-FFF2-40B4-BE49-F238E27FC236}">
                <a16:creationId xmlns:a16="http://schemas.microsoft.com/office/drawing/2014/main" id="{48809AD6-C8DD-408E-8E23-A5F4ED26E28B}"/>
              </a:ext>
            </a:extLst>
          </p:cNvPr>
          <p:cNvSpPr txBox="1"/>
          <p:nvPr/>
        </p:nvSpPr>
        <p:spPr>
          <a:xfrm>
            <a:off x="10608673" y="2229779"/>
            <a:ext cx="1670500" cy="1218795"/>
          </a:xfrm>
          <a:prstGeom prst="rect">
            <a:avLst/>
          </a:prstGeom>
          <a:noFill/>
        </p:spPr>
        <p:txBody>
          <a:bodyPr wrap="square" rtlCol="0">
            <a:spAutoFit/>
          </a:bodyPr>
          <a:lstStyle/>
          <a:p>
            <a:pPr defTabSz="1219170">
              <a:spcBef>
                <a:spcPct val="20000"/>
              </a:spcBef>
              <a:defRPr/>
            </a:pPr>
            <a:r>
              <a:rPr lang="en-US" dirty="0">
                <a:solidFill>
                  <a:srgbClr val="C30000"/>
                </a:solidFill>
                <a:latin typeface="Bernard MT Condensed" panose="02050806060905020404" pitchFamily="18" charset="0"/>
              </a:rPr>
              <a:t>$1,234</a:t>
            </a:r>
          </a:p>
          <a:p>
            <a:pPr defTabSz="1219170">
              <a:spcBef>
                <a:spcPct val="20000"/>
              </a:spcBef>
              <a:defRPr/>
            </a:pPr>
            <a:r>
              <a:rPr lang="en-US" sz="1400" dirty="0">
                <a:solidFill>
                  <a:srgbClr val="C30000"/>
                </a:solidFill>
                <a:latin typeface="Bernard MT Condensed" panose="02050806060905020404" pitchFamily="18" charset="0"/>
              </a:rPr>
              <a:t>LOREM IPSUM</a:t>
            </a:r>
            <a:endParaRPr lang="en-US" sz="400" dirty="0">
              <a:solidFill>
                <a:srgbClr val="C30000"/>
              </a:solidFill>
              <a:latin typeface="Bernard MT Condensed" panose="02050806060905020404" pitchFamily="18" charset="0"/>
            </a:endParaRP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32" name="TextBox 31">
            <a:extLst>
              <a:ext uri="{FF2B5EF4-FFF2-40B4-BE49-F238E27FC236}">
                <a16:creationId xmlns:a16="http://schemas.microsoft.com/office/drawing/2014/main" id="{BF403FB5-5FC7-4DB5-9942-59AB11AD5322}"/>
              </a:ext>
            </a:extLst>
          </p:cNvPr>
          <p:cNvSpPr txBox="1"/>
          <p:nvPr/>
        </p:nvSpPr>
        <p:spPr>
          <a:xfrm>
            <a:off x="7052954" y="4392145"/>
            <a:ext cx="2065029" cy="1034129"/>
          </a:xfrm>
          <a:prstGeom prst="rect">
            <a:avLst/>
          </a:prstGeom>
          <a:noFill/>
        </p:spPr>
        <p:txBody>
          <a:bodyPr wrap="square" rtlCol="0">
            <a:spAutoFit/>
          </a:bodyPr>
          <a:lstStyle/>
          <a:p>
            <a:pPr defTabSz="1219170">
              <a:spcBef>
                <a:spcPct val="20000"/>
              </a:spcBef>
              <a:defRPr/>
            </a:pPr>
            <a:r>
              <a:rPr lang="en-US" dirty="0">
                <a:solidFill>
                  <a:srgbClr val="85C401"/>
                </a:solidFill>
                <a:latin typeface="Bernard MT Condensed" panose="02050806060905020404" pitchFamily="18" charset="0"/>
              </a:rPr>
              <a:t>$1,234</a:t>
            </a:r>
          </a:p>
          <a:p>
            <a:pPr defTabSz="1219170">
              <a:spcBef>
                <a:spcPct val="20000"/>
              </a:spcBef>
              <a:defRPr/>
            </a:pPr>
            <a:r>
              <a:rPr lang="en-US" sz="1400" dirty="0">
                <a:solidFill>
                  <a:srgbClr val="85C401"/>
                </a:solidFill>
                <a:latin typeface="Bernard MT Condensed" panose="02050806060905020404" pitchFamily="18" charset="0"/>
              </a:rPr>
              <a:t>LOREM IPSUM</a:t>
            </a:r>
            <a:endParaRPr lang="en-US" sz="400" dirty="0">
              <a:solidFill>
                <a:srgbClr val="85C401"/>
              </a:solidFill>
              <a:latin typeface="Bernard MT Condensed" panose="02050806060905020404" pitchFamily="18" charset="0"/>
            </a:endParaRP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33" name="TextBox 32">
            <a:extLst>
              <a:ext uri="{FF2B5EF4-FFF2-40B4-BE49-F238E27FC236}">
                <a16:creationId xmlns:a16="http://schemas.microsoft.com/office/drawing/2014/main" id="{15C1CA7D-3519-47E0-A4BA-454A601437DE}"/>
              </a:ext>
            </a:extLst>
          </p:cNvPr>
          <p:cNvSpPr txBox="1"/>
          <p:nvPr/>
        </p:nvSpPr>
        <p:spPr>
          <a:xfrm>
            <a:off x="387495" y="305067"/>
            <a:ext cx="3803505" cy="1415772"/>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t>
            </a:r>
            <a:endParaRPr lang="en-US" dirty="0">
              <a:solidFill>
                <a:srgbClr val="464646"/>
              </a:solidFill>
            </a:endParaRPr>
          </a:p>
        </p:txBody>
      </p:sp>
      <p:pic>
        <p:nvPicPr>
          <p:cNvPr id="46" name="Graphic 45" descr="Brain">
            <a:extLst>
              <a:ext uri="{FF2B5EF4-FFF2-40B4-BE49-F238E27FC236}">
                <a16:creationId xmlns:a16="http://schemas.microsoft.com/office/drawing/2014/main" id="{1752C00F-56DF-4B5E-AEF8-FC9616C06F2C}"/>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9596215" y="2705156"/>
            <a:ext cx="640080" cy="640080"/>
          </a:xfrm>
          <a:prstGeom prst="rect">
            <a:avLst/>
          </a:prstGeom>
        </p:spPr>
      </p:pic>
      <p:pic>
        <p:nvPicPr>
          <p:cNvPr id="48" name="Graphic 47" descr="Brain in head">
            <a:extLst>
              <a:ext uri="{FF2B5EF4-FFF2-40B4-BE49-F238E27FC236}">
                <a16:creationId xmlns:a16="http://schemas.microsoft.com/office/drawing/2014/main" id="{76C7B820-1BC0-4F03-B8FB-BEDC74020562}"/>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103172" y="3954532"/>
            <a:ext cx="640080" cy="640080"/>
          </a:xfrm>
          <a:prstGeom prst="rect">
            <a:avLst/>
          </a:prstGeom>
        </p:spPr>
      </p:pic>
      <p:pic>
        <p:nvPicPr>
          <p:cNvPr id="50" name="Graphic 49" descr="Heartbeat">
            <a:extLst>
              <a:ext uri="{FF2B5EF4-FFF2-40B4-BE49-F238E27FC236}">
                <a16:creationId xmlns:a16="http://schemas.microsoft.com/office/drawing/2014/main" id="{A11C6E43-ACDE-4DC7-AB70-3B2A58CD98C4}"/>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6444791" y="2607124"/>
            <a:ext cx="640080" cy="640080"/>
          </a:xfrm>
          <a:prstGeom prst="rect">
            <a:avLst/>
          </a:prstGeom>
        </p:spPr>
      </p:pic>
      <p:pic>
        <p:nvPicPr>
          <p:cNvPr id="54" name="Graphic 53" descr="Needle">
            <a:extLst>
              <a:ext uri="{FF2B5EF4-FFF2-40B4-BE49-F238E27FC236}">
                <a16:creationId xmlns:a16="http://schemas.microsoft.com/office/drawing/2014/main" id="{A3678E3E-3533-460A-A925-76C1CBD31EA2}"/>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085722" y="4948346"/>
            <a:ext cx="640080" cy="640080"/>
          </a:xfrm>
          <a:prstGeom prst="rect">
            <a:avLst/>
          </a:prstGeom>
        </p:spPr>
      </p:pic>
      <p:pic>
        <p:nvPicPr>
          <p:cNvPr id="56" name="Graphic 55" descr="Stethoscope">
            <a:extLst>
              <a:ext uri="{FF2B5EF4-FFF2-40B4-BE49-F238E27FC236}">
                <a16:creationId xmlns:a16="http://schemas.microsoft.com/office/drawing/2014/main" id="{C7D951BA-A971-4055-AC2C-DE04481CF28E}"/>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3754321" y="4911719"/>
            <a:ext cx="640080" cy="640080"/>
          </a:xfrm>
          <a:prstGeom prst="rect">
            <a:avLst/>
          </a:prstGeom>
        </p:spPr>
      </p:pic>
      <p:pic>
        <p:nvPicPr>
          <p:cNvPr id="58" name="Graphic 57" descr="IV">
            <a:extLst>
              <a:ext uri="{FF2B5EF4-FFF2-40B4-BE49-F238E27FC236}">
                <a16:creationId xmlns:a16="http://schemas.microsoft.com/office/drawing/2014/main" id="{A73B133E-5521-4EA7-9B38-B6D1E6FEE3DC}"/>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7399621" y="1672292"/>
            <a:ext cx="640080" cy="640080"/>
          </a:xfrm>
          <a:prstGeom prst="rect">
            <a:avLst/>
          </a:prstGeom>
        </p:spPr>
      </p:pic>
      <p:pic>
        <p:nvPicPr>
          <p:cNvPr id="62" name="Graphic 61" descr="Medicine">
            <a:extLst>
              <a:ext uri="{FF2B5EF4-FFF2-40B4-BE49-F238E27FC236}">
                <a16:creationId xmlns:a16="http://schemas.microsoft.com/office/drawing/2014/main" id="{ED86E540-748E-46E1-863E-6BCA555F26E5}"/>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8790103" y="1671919"/>
            <a:ext cx="640080" cy="640080"/>
          </a:xfrm>
          <a:prstGeom prst="rect">
            <a:avLst/>
          </a:prstGeom>
        </p:spPr>
      </p:pic>
      <p:grpSp>
        <p:nvGrpSpPr>
          <p:cNvPr id="2" name="Group 1">
            <a:extLst>
              <a:ext uri="{FF2B5EF4-FFF2-40B4-BE49-F238E27FC236}">
                <a16:creationId xmlns:a16="http://schemas.microsoft.com/office/drawing/2014/main" id="{48F81FD1-D681-4955-AF8F-9439FCAE7CF6}"/>
              </a:ext>
            </a:extLst>
          </p:cNvPr>
          <p:cNvGrpSpPr/>
          <p:nvPr/>
        </p:nvGrpSpPr>
        <p:grpSpPr>
          <a:xfrm>
            <a:off x="3949243" y="2783120"/>
            <a:ext cx="1709337" cy="1709336"/>
            <a:chOff x="3949243" y="2783120"/>
            <a:chExt cx="1709337" cy="1709336"/>
          </a:xfrm>
        </p:grpSpPr>
        <p:sp>
          <p:nvSpPr>
            <p:cNvPr id="3" name="Oval 2">
              <a:extLst>
                <a:ext uri="{FF2B5EF4-FFF2-40B4-BE49-F238E27FC236}">
                  <a16:creationId xmlns:a16="http://schemas.microsoft.com/office/drawing/2014/main" id="{F6113DB5-CEB9-47E2-966C-3B1A79CF7BD2}"/>
                </a:ext>
              </a:extLst>
            </p:cNvPr>
            <p:cNvSpPr>
              <a:spLocks noChangeAspect="1"/>
            </p:cNvSpPr>
            <p:nvPr/>
          </p:nvSpPr>
          <p:spPr>
            <a:xfrm>
              <a:off x="3949243" y="2783120"/>
              <a:ext cx="1709337" cy="1709336"/>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 Box 10">
              <a:extLst>
                <a:ext uri="{FF2B5EF4-FFF2-40B4-BE49-F238E27FC236}">
                  <a16:creationId xmlns:a16="http://schemas.microsoft.com/office/drawing/2014/main" id="{E59C2EC0-0ACD-41BF-A88C-A2D36972A56E}"/>
                </a:ext>
              </a:extLst>
            </p:cNvPr>
            <p:cNvSpPr txBox="1">
              <a:spLocks noChangeArrowheads="1"/>
            </p:cNvSpPr>
            <p:nvPr/>
          </p:nvSpPr>
          <p:spPr bwMode="auto">
            <a:xfrm>
              <a:off x="4165149" y="3024082"/>
              <a:ext cx="1280160" cy="1312272"/>
            </a:xfrm>
            <a:prstGeom prst="rect">
              <a:avLst/>
            </a:prstGeom>
            <a:noFill/>
            <a:ln w="9525">
              <a:noFill/>
              <a:miter lim="800000"/>
              <a:headEnd/>
              <a:tailEnd/>
            </a:ln>
          </p:spPr>
          <p:txBody>
            <a:bodyPr wrap="square" lIns="60960" tIns="30480" rIns="60960" bIns="30480">
              <a:prstTxWarp prst="textArchUp">
                <a:avLst>
                  <a:gd name="adj" fmla="val 10768615"/>
                </a:avLst>
              </a:prstTxWarp>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52" name="Graphic 51" descr="Medical">
              <a:extLst>
                <a:ext uri="{FF2B5EF4-FFF2-40B4-BE49-F238E27FC236}">
                  <a16:creationId xmlns:a16="http://schemas.microsoft.com/office/drawing/2014/main" id="{2AA17AE5-9E50-4506-A90D-41103092660D}"/>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4423819" y="3264783"/>
              <a:ext cx="731520" cy="731520"/>
            </a:xfrm>
            <a:prstGeom prst="rect">
              <a:avLst/>
            </a:prstGeom>
          </p:spPr>
        </p:pic>
      </p:grpSp>
      <p:grpSp>
        <p:nvGrpSpPr>
          <p:cNvPr id="4" name="Group 3">
            <a:extLst>
              <a:ext uri="{FF2B5EF4-FFF2-40B4-BE49-F238E27FC236}">
                <a16:creationId xmlns:a16="http://schemas.microsoft.com/office/drawing/2014/main" id="{128FABB8-36EF-4CF7-B15F-99705A1C91E7}"/>
              </a:ext>
            </a:extLst>
          </p:cNvPr>
          <p:cNvGrpSpPr/>
          <p:nvPr/>
        </p:nvGrpSpPr>
        <p:grpSpPr>
          <a:xfrm>
            <a:off x="7514500" y="2784880"/>
            <a:ext cx="1709337" cy="1709336"/>
            <a:chOff x="7514500" y="2784880"/>
            <a:chExt cx="1709337" cy="1709336"/>
          </a:xfrm>
        </p:grpSpPr>
        <p:sp>
          <p:nvSpPr>
            <p:cNvPr id="17" name="Oval 16">
              <a:extLst>
                <a:ext uri="{FF2B5EF4-FFF2-40B4-BE49-F238E27FC236}">
                  <a16:creationId xmlns:a16="http://schemas.microsoft.com/office/drawing/2014/main" id="{9C992709-75F3-4C38-B06D-76666D1E608F}"/>
                </a:ext>
              </a:extLst>
            </p:cNvPr>
            <p:cNvSpPr>
              <a:spLocks noChangeAspect="1"/>
            </p:cNvSpPr>
            <p:nvPr/>
          </p:nvSpPr>
          <p:spPr>
            <a:xfrm>
              <a:off x="7514500" y="2784880"/>
              <a:ext cx="1709337" cy="1709336"/>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 Box 10">
              <a:extLst>
                <a:ext uri="{FF2B5EF4-FFF2-40B4-BE49-F238E27FC236}">
                  <a16:creationId xmlns:a16="http://schemas.microsoft.com/office/drawing/2014/main" id="{8E702805-87D4-47D7-8751-DAF8B9C5888B}"/>
                </a:ext>
              </a:extLst>
            </p:cNvPr>
            <p:cNvSpPr txBox="1">
              <a:spLocks noChangeArrowheads="1"/>
            </p:cNvSpPr>
            <p:nvPr/>
          </p:nvSpPr>
          <p:spPr bwMode="auto">
            <a:xfrm>
              <a:off x="7729088" y="3019816"/>
              <a:ext cx="1280160" cy="1312272"/>
            </a:xfrm>
            <a:prstGeom prst="rect">
              <a:avLst/>
            </a:prstGeom>
            <a:noFill/>
            <a:ln w="9525">
              <a:noFill/>
              <a:miter lim="800000"/>
              <a:headEnd/>
              <a:tailEnd/>
            </a:ln>
          </p:spPr>
          <p:txBody>
            <a:bodyPr wrap="square" lIns="60960" tIns="30480" rIns="60960" bIns="30480">
              <a:prstTxWarp prst="textArchUp">
                <a:avLst>
                  <a:gd name="adj" fmla="val 10768615"/>
                </a:avLst>
              </a:prstTxWarp>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sp>
          <p:nvSpPr>
            <p:cNvPr id="63" name="Freeform 110">
              <a:extLst>
                <a:ext uri="{FF2B5EF4-FFF2-40B4-BE49-F238E27FC236}">
                  <a16:creationId xmlns:a16="http://schemas.microsoft.com/office/drawing/2014/main" id="{C72E8521-873A-416B-9F02-E3E118FE434F}"/>
                </a:ext>
              </a:extLst>
            </p:cNvPr>
            <p:cNvSpPr>
              <a:spLocks noChangeAspect="1" noEditPoints="1"/>
            </p:cNvSpPr>
            <p:nvPr/>
          </p:nvSpPr>
          <p:spPr bwMode="auto">
            <a:xfrm>
              <a:off x="8003408" y="3371772"/>
              <a:ext cx="731520" cy="500932"/>
            </a:xfrm>
            <a:custGeom>
              <a:avLst/>
              <a:gdLst/>
              <a:ahLst/>
              <a:cxnLst>
                <a:cxn ang="0">
                  <a:pos x="286" y="182"/>
                </a:cxn>
                <a:cxn ang="0">
                  <a:pos x="276" y="47"/>
                </a:cxn>
                <a:cxn ang="0">
                  <a:pos x="216" y="179"/>
                </a:cxn>
                <a:cxn ang="0">
                  <a:pos x="208" y="185"/>
                </a:cxn>
                <a:cxn ang="0">
                  <a:pos x="209" y="11"/>
                </a:cxn>
                <a:cxn ang="0">
                  <a:pos x="105" y="0"/>
                </a:cxn>
                <a:cxn ang="0">
                  <a:pos x="94" y="182"/>
                </a:cxn>
                <a:cxn ang="0">
                  <a:pos x="88" y="185"/>
                </a:cxn>
                <a:cxn ang="0">
                  <a:pos x="87" y="47"/>
                </a:cxn>
                <a:cxn ang="0">
                  <a:pos x="18" y="57"/>
                </a:cxn>
                <a:cxn ang="0">
                  <a:pos x="19" y="185"/>
                </a:cxn>
                <a:cxn ang="0">
                  <a:pos x="0" y="207"/>
                </a:cxn>
                <a:cxn ang="0">
                  <a:pos x="303" y="185"/>
                </a:cxn>
                <a:cxn ang="0">
                  <a:pos x="50" y="142"/>
                </a:cxn>
                <a:cxn ang="0">
                  <a:pos x="35" y="126"/>
                </a:cxn>
                <a:cxn ang="0">
                  <a:pos x="50" y="142"/>
                </a:cxn>
                <a:cxn ang="0">
                  <a:pos x="35" y="115"/>
                </a:cxn>
                <a:cxn ang="0">
                  <a:pos x="50" y="99"/>
                </a:cxn>
                <a:cxn ang="0">
                  <a:pos x="50" y="89"/>
                </a:cxn>
                <a:cxn ang="0">
                  <a:pos x="35" y="73"/>
                </a:cxn>
                <a:cxn ang="0">
                  <a:pos x="50" y="89"/>
                </a:cxn>
                <a:cxn ang="0">
                  <a:pos x="59" y="142"/>
                </a:cxn>
                <a:cxn ang="0">
                  <a:pos x="74" y="126"/>
                </a:cxn>
                <a:cxn ang="0">
                  <a:pos x="74" y="115"/>
                </a:cxn>
                <a:cxn ang="0">
                  <a:pos x="59" y="99"/>
                </a:cxn>
                <a:cxn ang="0">
                  <a:pos x="74" y="115"/>
                </a:cxn>
                <a:cxn ang="0">
                  <a:pos x="59" y="89"/>
                </a:cxn>
                <a:cxn ang="0">
                  <a:pos x="74" y="73"/>
                </a:cxn>
                <a:cxn ang="0">
                  <a:pos x="175" y="184"/>
                </a:cxn>
                <a:cxn ang="0">
                  <a:pos x="130" y="128"/>
                </a:cxn>
                <a:cxn ang="0">
                  <a:pos x="175" y="184"/>
                </a:cxn>
                <a:cxn ang="0">
                  <a:pos x="114" y="43"/>
                </a:cxn>
                <a:cxn ang="0">
                  <a:pos x="189" y="43"/>
                </a:cxn>
                <a:cxn ang="0">
                  <a:pos x="249" y="142"/>
                </a:cxn>
                <a:cxn ang="0">
                  <a:pos x="233" y="126"/>
                </a:cxn>
                <a:cxn ang="0">
                  <a:pos x="249" y="142"/>
                </a:cxn>
                <a:cxn ang="0">
                  <a:pos x="233" y="115"/>
                </a:cxn>
                <a:cxn ang="0">
                  <a:pos x="249" y="99"/>
                </a:cxn>
                <a:cxn ang="0">
                  <a:pos x="249" y="89"/>
                </a:cxn>
                <a:cxn ang="0">
                  <a:pos x="233" y="73"/>
                </a:cxn>
                <a:cxn ang="0">
                  <a:pos x="249" y="89"/>
                </a:cxn>
                <a:cxn ang="0">
                  <a:pos x="257" y="142"/>
                </a:cxn>
                <a:cxn ang="0">
                  <a:pos x="272" y="126"/>
                </a:cxn>
                <a:cxn ang="0">
                  <a:pos x="272" y="115"/>
                </a:cxn>
                <a:cxn ang="0">
                  <a:pos x="257" y="99"/>
                </a:cxn>
                <a:cxn ang="0">
                  <a:pos x="272" y="115"/>
                </a:cxn>
                <a:cxn ang="0">
                  <a:pos x="257" y="89"/>
                </a:cxn>
                <a:cxn ang="0">
                  <a:pos x="272" y="73"/>
                </a:cxn>
                <a:cxn ang="0">
                  <a:pos x="161" y="33"/>
                </a:cxn>
                <a:cxn ang="0">
                  <a:pos x="175" y="52"/>
                </a:cxn>
                <a:cxn ang="0">
                  <a:pos x="161" y="66"/>
                </a:cxn>
                <a:cxn ang="0">
                  <a:pos x="142" y="52"/>
                </a:cxn>
                <a:cxn ang="0">
                  <a:pos x="128" y="33"/>
                </a:cxn>
                <a:cxn ang="0">
                  <a:pos x="142" y="19"/>
                </a:cxn>
                <a:cxn ang="0">
                  <a:pos x="161" y="33"/>
                </a:cxn>
                <a:cxn ang="0">
                  <a:pos x="161" y="33"/>
                </a:cxn>
              </a:cxnLst>
              <a:rect l="0" t="0" r="r" b="b"/>
              <a:pathLst>
                <a:path w="303" h="207">
                  <a:moveTo>
                    <a:pt x="286" y="185"/>
                  </a:moveTo>
                  <a:cubicBezTo>
                    <a:pt x="286" y="184"/>
                    <a:pt x="286" y="183"/>
                    <a:pt x="286" y="182"/>
                  </a:cubicBezTo>
                  <a:cubicBezTo>
                    <a:pt x="286" y="57"/>
                    <a:pt x="286" y="57"/>
                    <a:pt x="286" y="57"/>
                  </a:cubicBezTo>
                  <a:cubicBezTo>
                    <a:pt x="286" y="51"/>
                    <a:pt x="282" y="47"/>
                    <a:pt x="276" y="47"/>
                  </a:cubicBezTo>
                  <a:cubicBezTo>
                    <a:pt x="216" y="47"/>
                    <a:pt x="216" y="47"/>
                    <a:pt x="216" y="47"/>
                  </a:cubicBezTo>
                  <a:cubicBezTo>
                    <a:pt x="216" y="179"/>
                    <a:pt x="216" y="179"/>
                    <a:pt x="216" y="179"/>
                  </a:cubicBezTo>
                  <a:cubicBezTo>
                    <a:pt x="216" y="181"/>
                    <a:pt x="216" y="183"/>
                    <a:pt x="215" y="185"/>
                  </a:cubicBezTo>
                  <a:cubicBezTo>
                    <a:pt x="208" y="185"/>
                    <a:pt x="208" y="185"/>
                    <a:pt x="208" y="185"/>
                  </a:cubicBezTo>
                  <a:cubicBezTo>
                    <a:pt x="209" y="184"/>
                    <a:pt x="209" y="183"/>
                    <a:pt x="209" y="182"/>
                  </a:cubicBezTo>
                  <a:cubicBezTo>
                    <a:pt x="209" y="11"/>
                    <a:pt x="209" y="11"/>
                    <a:pt x="209" y="11"/>
                  </a:cubicBezTo>
                  <a:cubicBezTo>
                    <a:pt x="209" y="5"/>
                    <a:pt x="204" y="0"/>
                    <a:pt x="198" y="0"/>
                  </a:cubicBezTo>
                  <a:cubicBezTo>
                    <a:pt x="105" y="0"/>
                    <a:pt x="105" y="0"/>
                    <a:pt x="105" y="0"/>
                  </a:cubicBezTo>
                  <a:cubicBezTo>
                    <a:pt x="99" y="0"/>
                    <a:pt x="94" y="5"/>
                    <a:pt x="94" y="11"/>
                  </a:cubicBezTo>
                  <a:cubicBezTo>
                    <a:pt x="94" y="182"/>
                    <a:pt x="94" y="182"/>
                    <a:pt x="94" y="182"/>
                  </a:cubicBezTo>
                  <a:cubicBezTo>
                    <a:pt x="94" y="183"/>
                    <a:pt x="94" y="184"/>
                    <a:pt x="95" y="185"/>
                  </a:cubicBezTo>
                  <a:cubicBezTo>
                    <a:pt x="88" y="185"/>
                    <a:pt x="88" y="185"/>
                    <a:pt x="88" y="185"/>
                  </a:cubicBezTo>
                  <a:cubicBezTo>
                    <a:pt x="87" y="183"/>
                    <a:pt x="87" y="181"/>
                    <a:pt x="87" y="179"/>
                  </a:cubicBezTo>
                  <a:cubicBezTo>
                    <a:pt x="87" y="47"/>
                    <a:pt x="87" y="47"/>
                    <a:pt x="87" y="47"/>
                  </a:cubicBezTo>
                  <a:cubicBezTo>
                    <a:pt x="29" y="47"/>
                    <a:pt x="29" y="47"/>
                    <a:pt x="29" y="47"/>
                  </a:cubicBezTo>
                  <a:cubicBezTo>
                    <a:pt x="23" y="47"/>
                    <a:pt x="18" y="51"/>
                    <a:pt x="18" y="57"/>
                  </a:cubicBezTo>
                  <a:cubicBezTo>
                    <a:pt x="18" y="182"/>
                    <a:pt x="18" y="182"/>
                    <a:pt x="18" y="182"/>
                  </a:cubicBezTo>
                  <a:cubicBezTo>
                    <a:pt x="18" y="183"/>
                    <a:pt x="18" y="184"/>
                    <a:pt x="19" y="185"/>
                  </a:cubicBezTo>
                  <a:cubicBezTo>
                    <a:pt x="0" y="185"/>
                    <a:pt x="0" y="185"/>
                    <a:pt x="0" y="185"/>
                  </a:cubicBezTo>
                  <a:cubicBezTo>
                    <a:pt x="0" y="207"/>
                    <a:pt x="0" y="207"/>
                    <a:pt x="0" y="207"/>
                  </a:cubicBezTo>
                  <a:cubicBezTo>
                    <a:pt x="303" y="207"/>
                    <a:pt x="303" y="207"/>
                    <a:pt x="303" y="207"/>
                  </a:cubicBezTo>
                  <a:cubicBezTo>
                    <a:pt x="303" y="185"/>
                    <a:pt x="303" y="185"/>
                    <a:pt x="303" y="185"/>
                  </a:cubicBezTo>
                  <a:lnTo>
                    <a:pt x="286" y="185"/>
                  </a:lnTo>
                  <a:close/>
                  <a:moveTo>
                    <a:pt x="50" y="142"/>
                  </a:moveTo>
                  <a:cubicBezTo>
                    <a:pt x="35" y="142"/>
                    <a:pt x="35" y="142"/>
                    <a:pt x="35" y="142"/>
                  </a:cubicBezTo>
                  <a:cubicBezTo>
                    <a:pt x="35" y="126"/>
                    <a:pt x="35" y="126"/>
                    <a:pt x="35" y="126"/>
                  </a:cubicBezTo>
                  <a:cubicBezTo>
                    <a:pt x="50" y="126"/>
                    <a:pt x="50" y="126"/>
                    <a:pt x="50" y="126"/>
                  </a:cubicBezTo>
                  <a:lnTo>
                    <a:pt x="50" y="142"/>
                  </a:lnTo>
                  <a:close/>
                  <a:moveTo>
                    <a:pt x="50" y="115"/>
                  </a:moveTo>
                  <a:cubicBezTo>
                    <a:pt x="35" y="115"/>
                    <a:pt x="35" y="115"/>
                    <a:pt x="35" y="115"/>
                  </a:cubicBezTo>
                  <a:cubicBezTo>
                    <a:pt x="35" y="99"/>
                    <a:pt x="35" y="99"/>
                    <a:pt x="35" y="99"/>
                  </a:cubicBezTo>
                  <a:cubicBezTo>
                    <a:pt x="50" y="99"/>
                    <a:pt x="50" y="99"/>
                    <a:pt x="50" y="99"/>
                  </a:cubicBezTo>
                  <a:lnTo>
                    <a:pt x="50" y="115"/>
                  </a:lnTo>
                  <a:close/>
                  <a:moveTo>
                    <a:pt x="50" y="89"/>
                  </a:moveTo>
                  <a:cubicBezTo>
                    <a:pt x="35" y="89"/>
                    <a:pt x="35" y="89"/>
                    <a:pt x="35" y="89"/>
                  </a:cubicBezTo>
                  <a:cubicBezTo>
                    <a:pt x="35" y="73"/>
                    <a:pt x="35" y="73"/>
                    <a:pt x="35" y="73"/>
                  </a:cubicBezTo>
                  <a:cubicBezTo>
                    <a:pt x="50" y="73"/>
                    <a:pt x="50" y="73"/>
                    <a:pt x="50" y="73"/>
                  </a:cubicBezTo>
                  <a:lnTo>
                    <a:pt x="50" y="89"/>
                  </a:lnTo>
                  <a:close/>
                  <a:moveTo>
                    <a:pt x="74" y="142"/>
                  </a:moveTo>
                  <a:cubicBezTo>
                    <a:pt x="59" y="142"/>
                    <a:pt x="59" y="142"/>
                    <a:pt x="59" y="142"/>
                  </a:cubicBezTo>
                  <a:cubicBezTo>
                    <a:pt x="59" y="126"/>
                    <a:pt x="59" y="126"/>
                    <a:pt x="59" y="126"/>
                  </a:cubicBezTo>
                  <a:cubicBezTo>
                    <a:pt x="74" y="126"/>
                    <a:pt x="74" y="126"/>
                    <a:pt x="74" y="126"/>
                  </a:cubicBezTo>
                  <a:lnTo>
                    <a:pt x="74" y="142"/>
                  </a:lnTo>
                  <a:close/>
                  <a:moveTo>
                    <a:pt x="74" y="115"/>
                  </a:moveTo>
                  <a:cubicBezTo>
                    <a:pt x="59" y="115"/>
                    <a:pt x="59" y="115"/>
                    <a:pt x="59" y="115"/>
                  </a:cubicBezTo>
                  <a:cubicBezTo>
                    <a:pt x="59" y="99"/>
                    <a:pt x="59" y="99"/>
                    <a:pt x="59" y="99"/>
                  </a:cubicBezTo>
                  <a:cubicBezTo>
                    <a:pt x="74" y="99"/>
                    <a:pt x="74" y="99"/>
                    <a:pt x="74" y="99"/>
                  </a:cubicBezTo>
                  <a:lnTo>
                    <a:pt x="74" y="115"/>
                  </a:lnTo>
                  <a:close/>
                  <a:moveTo>
                    <a:pt x="74" y="89"/>
                  </a:moveTo>
                  <a:cubicBezTo>
                    <a:pt x="59" y="89"/>
                    <a:pt x="59" y="89"/>
                    <a:pt x="59" y="89"/>
                  </a:cubicBezTo>
                  <a:cubicBezTo>
                    <a:pt x="59" y="73"/>
                    <a:pt x="59" y="73"/>
                    <a:pt x="59" y="73"/>
                  </a:cubicBezTo>
                  <a:cubicBezTo>
                    <a:pt x="74" y="73"/>
                    <a:pt x="74" y="73"/>
                    <a:pt x="74" y="73"/>
                  </a:cubicBezTo>
                  <a:lnTo>
                    <a:pt x="74" y="89"/>
                  </a:lnTo>
                  <a:close/>
                  <a:moveTo>
                    <a:pt x="175" y="184"/>
                  </a:moveTo>
                  <a:cubicBezTo>
                    <a:pt x="130" y="184"/>
                    <a:pt x="130" y="184"/>
                    <a:pt x="130" y="184"/>
                  </a:cubicBezTo>
                  <a:cubicBezTo>
                    <a:pt x="130" y="128"/>
                    <a:pt x="130" y="128"/>
                    <a:pt x="130" y="128"/>
                  </a:cubicBezTo>
                  <a:cubicBezTo>
                    <a:pt x="175" y="128"/>
                    <a:pt x="175" y="128"/>
                    <a:pt x="175" y="128"/>
                  </a:cubicBezTo>
                  <a:lnTo>
                    <a:pt x="175" y="184"/>
                  </a:lnTo>
                  <a:close/>
                  <a:moveTo>
                    <a:pt x="152" y="80"/>
                  </a:moveTo>
                  <a:cubicBezTo>
                    <a:pt x="131" y="80"/>
                    <a:pt x="114" y="63"/>
                    <a:pt x="114" y="43"/>
                  </a:cubicBezTo>
                  <a:cubicBezTo>
                    <a:pt x="114" y="22"/>
                    <a:pt x="131" y="5"/>
                    <a:pt x="152" y="5"/>
                  </a:cubicBezTo>
                  <a:cubicBezTo>
                    <a:pt x="172" y="5"/>
                    <a:pt x="189" y="22"/>
                    <a:pt x="189" y="43"/>
                  </a:cubicBezTo>
                  <a:cubicBezTo>
                    <a:pt x="189" y="63"/>
                    <a:pt x="172" y="80"/>
                    <a:pt x="152" y="80"/>
                  </a:cubicBezTo>
                  <a:close/>
                  <a:moveTo>
                    <a:pt x="249" y="142"/>
                  </a:moveTo>
                  <a:cubicBezTo>
                    <a:pt x="233" y="142"/>
                    <a:pt x="233" y="142"/>
                    <a:pt x="233" y="142"/>
                  </a:cubicBezTo>
                  <a:cubicBezTo>
                    <a:pt x="233" y="126"/>
                    <a:pt x="233" y="126"/>
                    <a:pt x="233" y="126"/>
                  </a:cubicBezTo>
                  <a:cubicBezTo>
                    <a:pt x="249" y="126"/>
                    <a:pt x="249" y="126"/>
                    <a:pt x="249" y="126"/>
                  </a:cubicBezTo>
                  <a:lnTo>
                    <a:pt x="249" y="142"/>
                  </a:lnTo>
                  <a:close/>
                  <a:moveTo>
                    <a:pt x="249" y="115"/>
                  </a:moveTo>
                  <a:cubicBezTo>
                    <a:pt x="233" y="115"/>
                    <a:pt x="233" y="115"/>
                    <a:pt x="233" y="115"/>
                  </a:cubicBezTo>
                  <a:cubicBezTo>
                    <a:pt x="233" y="99"/>
                    <a:pt x="233" y="99"/>
                    <a:pt x="233" y="99"/>
                  </a:cubicBezTo>
                  <a:cubicBezTo>
                    <a:pt x="249" y="99"/>
                    <a:pt x="249" y="99"/>
                    <a:pt x="249" y="99"/>
                  </a:cubicBezTo>
                  <a:lnTo>
                    <a:pt x="249" y="115"/>
                  </a:lnTo>
                  <a:close/>
                  <a:moveTo>
                    <a:pt x="249" y="89"/>
                  </a:moveTo>
                  <a:cubicBezTo>
                    <a:pt x="233" y="89"/>
                    <a:pt x="233" y="89"/>
                    <a:pt x="233" y="89"/>
                  </a:cubicBezTo>
                  <a:cubicBezTo>
                    <a:pt x="233" y="73"/>
                    <a:pt x="233" y="73"/>
                    <a:pt x="233" y="73"/>
                  </a:cubicBezTo>
                  <a:cubicBezTo>
                    <a:pt x="249" y="73"/>
                    <a:pt x="249" y="73"/>
                    <a:pt x="249" y="73"/>
                  </a:cubicBezTo>
                  <a:lnTo>
                    <a:pt x="249" y="89"/>
                  </a:lnTo>
                  <a:close/>
                  <a:moveTo>
                    <a:pt x="272" y="142"/>
                  </a:moveTo>
                  <a:cubicBezTo>
                    <a:pt x="257" y="142"/>
                    <a:pt x="257" y="142"/>
                    <a:pt x="257" y="142"/>
                  </a:cubicBezTo>
                  <a:cubicBezTo>
                    <a:pt x="257" y="126"/>
                    <a:pt x="257" y="126"/>
                    <a:pt x="257" y="126"/>
                  </a:cubicBezTo>
                  <a:cubicBezTo>
                    <a:pt x="272" y="126"/>
                    <a:pt x="272" y="126"/>
                    <a:pt x="272" y="126"/>
                  </a:cubicBezTo>
                  <a:lnTo>
                    <a:pt x="272" y="142"/>
                  </a:lnTo>
                  <a:close/>
                  <a:moveTo>
                    <a:pt x="272" y="115"/>
                  </a:moveTo>
                  <a:cubicBezTo>
                    <a:pt x="257" y="115"/>
                    <a:pt x="257" y="115"/>
                    <a:pt x="257" y="115"/>
                  </a:cubicBezTo>
                  <a:cubicBezTo>
                    <a:pt x="257" y="99"/>
                    <a:pt x="257" y="99"/>
                    <a:pt x="257" y="99"/>
                  </a:cubicBezTo>
                  <a:cubicBezTo>
                    <a:pt x="272" y="99"/>
                    <a:pt x="272" y="99"/>
                    <a:pt x="272" y="99"/>
                  </a:cubicBezTo>
                  <a:lnTo>
                    <a:pt x="272" y="115"/>
                  </a:lnTo>
                  <a:close/>
                  <a:moveTo>
                    <a:pt x="272" y="89"/>
                  </a:moveTo>
                  <a:cubicBezTo>
                    <a:pt x="257" y="89"/>
                    <a:pt x="257" y="89"/>
                    <a:pt x="257" y="89"/>
                  </a:cubicBezTo>
                  <a:cubicBezTo>
                    <a:pt x="257" y="73"/>
                    <a:pt x="257" y="73"/>
                    <a:pt x="257" y="73"/>
                  </a:cubicBezTo>
                  <a:cubicBezTo>
                    <a:pt x="272" y="73"/>
                    <a:pt x="272" y="73"/>
                    <a:pt x="272" y="73"/>
                  </a:cubicBezTo>
                  <a:lnTo>
                    <a:pt x="272" y="89"/>
                  </a:lnTo>
                  <a:close/>
                  <a:moveTo>
                    <a:pt x="161" y="33"/>
                  </a:moveTo>
                  <a:cubicBezTo>
                    <a:pt x="175" y="33"/>
                    <a:pt x="175" y="33"/>
                    <a:pt x="175" y="33"/>
                  </a:cubicBezTo>
                  <a:cubicBezTo>
                    <a:pt x="175" y="52"/>
                    <a:pt x="175" y="52"/>
                    <a:pt x="175" y="52"/>
                  </a:cubicBezTo>
                  <a:cubicBezTo>
                    <a:pt x="161" y="52"/>
                    <a:pt x="161" y="52"/>
                    <a:pt x="161" y="52"/>
                  </a:cubicBezTo>
                  <a:cubicBezTo>
                    <a:pt x="161" y="66"/>
                    <a:pt x="161" y="66"/>
                    <a:pt x="161" y="66"/>
                  </a:cubicBezTo>
                  <a:cubicBezTo>
                    <a:pt x="142" y="66"/>
                    <a:pt x="142" y="66"/>
                    <a:pt x="142" y="66"/>
                  </a:cubicBezTo>
                  <a:cubicBezTo>
                    <a:pt x="142" y="52"/>
                    <a:pt x="142" y="52"/>
                    <a:pt x="142" y="52"/>
                  </a:cubicBezTo>
                  <a:cubicBezTo>
                    <a:pt x="128" y="52"/>
                    <a:pt x="128" y="52"/>
                    <a:pt x="128" y="52"/>
                  </a:cubicBezTo>
                  <a:cubicBezTo>
                    <a:pt x="128" y="33"/>
                    <a:pt x="128" y="33"/>
                    <a:pt x="128" y="33"/>
                  </a:cubicBezTo>
                  <a:cubicBezTo>
                    <a:pt x="142" y="33"/>
                    <a:pt x="142" y="33"/>
                    <a:pt x="142" y="33"/>
                  </a:cubicBezTo>
                  <a:cubicBezTo>
                    <a:pt x="142" y="19"/>
                    <a:pt x="142" y="19"/>
                    <a:pt x="142" y="19"/>
                  </a:cubicBezTo>
                  <a:cubicBezTo>
                    <a:pt x="161" y="19"/>
                    <a:pt x="161" y="19"/>
                    <a:pt x="161" y="19"/>
                  </a:cubicBezTo>
                  <a:lnTo>
                    <a:pt x="161" y="33"/>
                  </a:lnTo>
                  <a:close/>
                  <a:moveTo>
                    <a:pt x="161" y="33"/>
                  </a:moveTo>
                  <a:cubicBezTo>
                    <a:pt x="161" y="33"/>
                    <a:pt x="161" y="33"/>
                    <a:pt x="161" y="33"/>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6" name="TextBox 65">
            <a:extLst>
              <a:ext uri="{FF2B5EF4-FFF2-40B4-BE49-F238E27FC236}">
                <a16:creationId xmlns:a16="http://schemas.microsoft.com/office/drawing/2014/main" id="{D76B3390-9551-4619-981F-60E912E9197B}"/>
              </a:ext>
            </a:extLst>
          </p:cNvPr>
          <p:cNvSpPr txBox="1"/>
          <p:nvPr/>
        </p:nvSpPr>
        <p:spPr>
          <a:xfrm>
            <a:off x="413096" y="2296466"/>
            <a:ext cx="2460906" cy="3277820"/>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a:t>
            </a:r>
          </a:p>
          <a:p>
            <a:endParaRPr lang="en-US" sz="1000"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rgbClr val="464646"/>
              </a:solidFill>
              <a:latin typeface="Candara" panose="020E0502030303020204" pitchFamily="34" charset="0"/>
            </a:endParaRPr>
          </a:p>
          <a:p>
            <a:endParaRPr lang="en-US" sz="600" b="1" dirty="0">
              <a:solidFill>
                <a:srgbClr val="464646"/>
              </a:solidFill>
              <a:latin typeface="Candara" panose="020E0502030303020204" pitchFamily="34" charset="0"/>
            </a:endParaRPr>
          </a:p>
          <a:p>
            <a:endParaRPr lang="en-US" sz="600" b="1" dirty="0">
              <a:solidFill>
                <a:srgbClr val="464646"/>
              </a:solidFill>
              <a:latin typeface="Candara" panose="020E0502030303020204" pitchFamily="34" charset="0"/>
            </a:endParaRPr>
          </a:p>
        </p:txBody>
      </p:sp>
      <p:grpSp>
        <p:nvGrpSpPr>
          <p:cNvPr id="21" name="Group 20">
            <a:extLst>
              <a:ext uri="{FF2B5EF4-FFF2-40B4-BE49-F238E27FC236}">
                <a16:creationId xmlns:a16="http://schemas.microsoft.com/office/drawing/2014/main" id="{D7DB1385-C1D0-42E7-8288-BA2BDDE19193}"/>
              </a:ext>
            </a:extLst>
          </p:cNvPr>
          <p:cNvGrpSpPr/>
          <p:nvPr/>
        </p:nvGrpSpPr>
        <p:grpSpPr>
          <a:xfrm>
            <a:off x="9061521" y="3818218"/>
            <a:ext cx="1610689" cy="1515062"/>
            <a:chOff x="9061521" y="3818218"/>
            <a:chExt cx="1610689" cy="1515062"/>
          </a:xfrm>
        </p:grpSpPr>
        <p:sp>
          <p:nvSpPr>
            <p:cNvPr id="15" name="Freeform: Shape 14">
              <a:extLst>
                <a:ext uri="{FF2B5EF4-FFF2-40B4-BE49-F238E27FC236}">
                  <a16:creationId xmlns:a16="http://schemas.microsoft.com/office/drawing/2014/main" id="{4B8B9AC8-ADE0-48B8-B019-AA76F319BA41}"/>
                </a:ext>
              </a:extLst>
            </p:cNvPr>
            <p:cNvSpPr>
              <a:spLocks noChangeAspect="1"/>
            </p:cNvSpPr>
            <p:nvPr/>
          </p:nvSpPr>
          <p:spPr>
            <a:xfrm rot="5929558">
              <a:off x="9084678" y="3795061"/>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027C91"/>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4" name="TextBox 43">
              <a:extLst>
                <a:ext uri="{FF2B5EF4-FFF2-40B4-BE49-F238E27FC236}">
                  <a16:creationId xmlns:a16="http://schemas.microsoft.com/office/drawing/2014/main" id="{71C566B3-31ED-4772-A5A9-0368505D7B39}"/>
                </a:ext>
              </a:extLst>
            </p:cNvPr>
            <p:cNvSpPr txBox="1"/>
            <p:nvPr/>
          </p:nvSpPr>
          <p:spPr>
            <a:xfrm>
              <a:off x="10279778" y="4096958"/>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08</a:t>
              </a:r>
            </a:p>
          </p:txBody>
        </p:sp>
      </p:grpSp>
      <p:pic>
        <p:nvPicPr>
          <p:cNvPr id="60" name="Graphic 59" descr="DNA">
            <a:extLst>
              <a:ext uri="{FF2B5EF4-FFF2-40B4-BE49-F238E27FC236}">
                <a16:creationId xmlns:a16="http://schemas.microsoft.com/office/drawing/2014/main" id="{6EFFF020-4E40-45A2-A734-CDE122E11583}"/>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9450913" y="4113350"/>
            <a:ext cx="640080" cy="640080"/>
          </a:xfrm>
          <a:prstGeom prst="rect">
            <a:avLst/>
          </a:prstGeom>
        </p:spPr>
      </p:pic>
    </p:spTree>
    <p:extLst>
      <p:ext uri="{BB962C8B-B14F-4D97-AF65-F5344CB8AC3E}">
        <p14:creationId xmlns:p14="http://schemas.microsoft.com/office/powerpoint/2010/main" val="24454189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left)">
                                      <p:cBhvr>
                                        <p:cTn id="7" dur="1000"/>
                                        <p:tgtEl>
                                          <p:spTgt spid="3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66"/>
                                        </p:tgtEl>
                                        <p:attrNameLst>
                                          <p:attrName>style.visibility</p:attrName>
                                        </p:attrNameLst>
                                      </p:cBhvr>
                                      <p:to>
                                        <p:strVal val="visible"/>
                                      </p:to>
                                    </p:set>
                                    <p:animEffect transition="in" filter="wipe(up)">
                                      <p:cBhvr>
                                        <p:cTn id="11" dur="1000"/>
                                        <p:tgtEl>
                                          <p:spTgt spid="66"/>
                                        </p:tgtEl>
                                      </p:cBhvr>
                                    </p:animEffect>
                                  </p:childTnLst>
                                </p:cTn>
                              </p:par>
                            </p:childTnLst>
                          </p:cTn>
                        </p:par>
                        <p:par>
                          <p:cTn id="12" fill="hold">
                            <p:stCondLst>
                              <p:cond delay="2000"/>
                            </p:stCondLst>
                            <p:childTnLst>
                              <p:par>
                                <p:cTn id="13" presetID="37"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900" decel="100000" fill="hold"/>
                                        <p:tgtEl>
                                          <p:spTgt spid="2"/>
                                        </p:tgtEl>
                                        <p:attrNameLst>
                                          <p:attrName>ppt_y</p:attrName>
                                        </p:attrNameLst>
                                      </p:cBhvr>
                                      <p:tavLst>
                                        <p:tav tm="0">
                                          <p:val>
                                            <p:strVal val="#ppt_y+1"/>
                                          </p:val>
                                        </p:tav>
                                        <p:tav tm="100000">
                                          <p:val>
                                            <p:strVal val="#ppt_y-.03"/>
                                          </p:val>
                                        </p:tav>
                                      </p:tavLst>
                                    </p:anim>
                                    <p:anim calcmode="lin" valueType="num">
                                      <p:cBhvr>
                                        <p:cTn id="18"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par>
                                <p:cTn id="19" presetID="37"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900" decel="100000" fill="hold"/>
                                        <p:tgtEl>
                                          <p:spTgt spid="4"/>
                                        </p:tgtEl>
                                        <p:attrNameLst>
                                          <p:attrName>ppt_y</p:attrName>
                                        </p:attrNameLst>
                                      </p:cBhvr>
                                      <p:tavLst>
                                        <p:tav tm="0">
                                          <p:val>
                                            <p:strVal val="#ppt_y+1"/>
                                          </p:val>
                                        </p:tav>
                                        <p:tav tm="100000">
                                          <p:val>
                                            <p:strVal val="#ppt_y-.03"/>
                                          </p:val>
                                        </p:tav>
                                      </p:tavLst>
                                    </p:anim>
                                    <p:anim calcmode="lin" valueType="num">
                                      <p:cBhvr>
                                        <p:cTn id="24"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25" fill="hold">
                            <p:stCondLst>
                              <p:cond delay="3000"/>
                            </p:stCondLst>
                            <p:childTnLst>
                              <p:par>
                                <p:cTn id="26" presetID="31" presetClass="entr" presetSubtype="0" fill="hold" nodeType="afterEffect">
                                  <p:stCondLst>
                                    <p:cond delay="0"/>
                                  </p:stCondLst>
                                  <p:childTnLst>
                                    <p:set>
                                      <p:cBhvr>
                                        <p:cTn id="27" dur="1" fill="hold">
                                          <p:stCondLst>
                                            <p:cond delay="0"/>
                                          </p:stCondLst>
                                        </p:cTn>
                                        <p:tgtEl>
                                          <p:spTgt spid="5"/>
                                        </p:tgtEl>
                                        <p:attrNameLst>
                                          <p:attrName>style.visibility</p:attrName>
                                        </p:attrNameLst>
                                      </p:cBhvr>
                                      <p:to>
                                        <p:strVal val="visible"/>
                                      </p:to>
                                    </p:set>
                                    <p:anim calcmode="lin" valueType="num">
                                      <p:cBhvr>
                                        <p:cTn id="28" dur="1000" fill="hold"/>
                                        <p:tgtEl>
                                          <p:spTgt spid="5"/>
                                        </p:tgtEl>
                                        <p:attrNameLst>
                                          <p:attrName>ppt_w</p:attrName>
                                        </p:attrNameLst>
                                      </p:cBhvr>
                                      <p:tavLst>
                                        <p:tav tm="0">
                                          <p:val>
                                            <p:fltVal val="0"/>
                                          </p:val>
                                        </p:tav>
                                        <p:tav tm="100000">
                                          <p:val>
                                            <p:strVal val="#ppt_w"/>
                                          </p:val>
                                        </p:tav>
                                      </p:tavLst>
                                    </p:anim>
                                    <p:anim calcmode="lin" valueType="num">
                                      <p:cBhvr>
                                        <p:cTn id="29" dur="1000" fill="hold"/>
                                        <p:tgtEl>
                                          <p:spTgt spid="5"/>
                                        </p:tgtEl>
                                        <p:attrNameLst>
                                          <p:attrName>ppt_h</p:attrName>
                                        </p:attrNameLst>
                                      </p:cBhvr>
                                      <p:tavLst>
                                        <p:tav tm="0">
                                          <p:val>
                                            <p:fltVal val="0"/>
                                          </p:val>
                                        </p:tav>
                                        <p:tav tm="100000">
                                          <p:val>
                                            <p:strVal val="#ppt_h"/>
                                          </p:val>
                                        </p:tav>
                                      </p:tavLst>
                                    </p:anim>
                                    <p:anim calcmode="lin" valueType="num">
                                      <p:cBhvr>
                                        <p:cTn id="30" dur="1000" fill="hold"/>
                                        <p:tgtEl>
                                          <p:spTgt spid="5"/>
                                        </p:tgtEl>
                                        <p:attrNameLst>
                                          <p:attrName>style.rotation</p:attrName>
                                        </p:attrNameLst>
                                      </p:cBhvr>
                                      <p:tavLst>
                                        <p:tav tm="0">
                                          <p:val>
                                            <p:fltVal val="90"/>
                                          </p:val>
                                        </p:tav>
                                        <p:tav tm="100000">
                                          <p:val>
                                            <p:fltVal val="0"/>
                                          </p:val>
                                        </p:tav>
                                      </p:tavLst>
                                    </p:anim>
                                    <p:animEffect transition="in" filter="fade">
                                      <p:cBhvr>
                                        <p:cTn id="31" dur="1000"/>
                                        <p:tgtEl>
                                          <p:spTgt spid="5"/>
                                        </p:tgtEl>
                                      </p:cBhvr>
                                    </p:animEffect>
                                  </p:childTnLst>
                                </p:cTn>
                              </p:par>
                              <p:par>
                                <p:cTn id="32" presetID="31" presetClass="entr" presetSubtype="0" fill="hold" nodeType="withEffect">
                                  <p:stCondLst>
                                    <p:cond delay="0"/>
                                  </p:stCondLst>
                                  <p:childTnLst>
                                    <p:set>
                                      <p:cBhvr>
                                        <p:cTn id="33" dur="1" fill="hold">
                                          <p:stCondLst>
                                            <p:cond delay="0"/>
                                          </p:stCondLst>
                                        </p:cTn>
                                        <p:tgtEl>
                                          <p:spTgt spid="56"/>
                                        </p:tgtEl>
                                        <p:attrNameLst>
                                          <p:attrName>style.visibility</p:attrName>
                                        </p:attrNameLst>
                                      </p:cBhvr>
                                      <p:to>
                                        <p:strVal val="visible"/>
                                      </p:to>
                                    </p:set>
                                    <p:anim calcmode="lin" valueType="num">
                                      <p:cBhvr>
                                        <p:cTn id="34" dur="1000" fill="hold"/>
                                        <p:tgtEl>
                                          <p:spTgt spid="56"/>
                                        </p:tgtEl>
                                        <p:attrNameLst>
                                          <p:attrName>ppt_w</p:attrName>
                                        </p:attrNameLst>
                                      </p:cBhvr>
                                      <p:tavLst>
                                        <p:tav tm="0">
                                          <p:val>
                                            <p:fltVal val="0"/>
                                          </p:val>
                                        </p:tav>
                                        <p:tav tm="100000">
                                          <p:val>
                                            <p:strVal val="#ppt_w"/>
                                          </p:val>
                                        </p:tav>
                                      </p:tavLst>
                                    </p:anim>
                                    <p:anim calcmode="lin" valueType="num">
                                      <p:cBhvr>
                                        <p:cTn id="35" dur="1000" fill="hold"/>
                                        <p:tgtEl>
                                          <p:spTgt spid="56"/>
                                        </p:tgtEl>
                                        <p:attrNameLst>
                                          <p:attrName>ppt_h</p:attrName>
                                        </p:attrNameLst>
                                      </p:cBhvr>
                                      <p:tavLst>
                                        <p:tav tm="0">
                                          <p:val>
                                            <p:fltVal val="0"/>
                                          </p:val>
                                        </p:tav>
                                        <p:tav tm="100000">
                                          <p:val>
                                            <p:strVal val="#ppt_h"/>
                                          </p:val>
                                        </p:tav>
                                      </p:tavLst>
                                    </p:anim>
                                    <p:anim calcmode="lin" valueType="num">
                                      <p:cBhvr>
                                        <p:cTn id="36" dur="1000" fill="hold"/>
                                        <p:tgtEl>
                                          <p:spTgt spid="56"/>
                                        </p:tgtEl>
                                        <p:attrNameLst>
                                          <p:attrName>style.rotation</p:attrName>
                                        </p:attrNameLst>
                                      </p:cBhvr>
                                      <p:tavLst>
                                        <p:tav tm="0">
                                          <p:val>
                                            <p:fltVal val="90"/>
                                          </p:val>
                                        </p:tav>
                                        <p:tav tm="100000">
                                          <p:val>
                                            <p:fltVal val="0"/>
                                          </p:val>
                                        </p:tav>
                                      </p:tavLst>
                                    </p:anim>
                                    <p:animEffect transition="in" filter="fade">
                                      <p:cBhvr>
                                        <p:cTn id="37" dur="1000"/>
                                        <p:tgtEl>
                                          <p:spTgt spid="56"/>
                                        </p:tgtEl>
                                      </p:cBhvr>
                                    </p:animEffect>
                                  </p:childTnLst>
                                </p:cTn>
                              </p:par>
                            </p:childTnLst>
                          </p:cTn>
                        </p:par>
                        <p:par>
                          <p:cTn id="38" fill="hold">
                            <p:stCondLst>
                              <p:cond delay="4000"/>
                            </p:stCondLst>
                            <p:childTnLst>
                              <p:par>
                                <p:cTn id="39" presetID="42" presetClass="entr" presetSubtype="0" fill="hold" grpId="0" nodeType="after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1000"/>
                                        <p:tgtEl>
                                          <p:spTgt spid="26"/>
                                        </p:tgtEl>
                                      </p:cBhvr>
                                    </p:animEffect>
                                    <p:anim calcmode="lin" valueType="num">
                                      <p:cBhvr>
                                        <p:cTn id="42" dur="1000" fill="hold"/>
                                        <p:tgtEl>
                                          <p:spTgt spid="26"/>
                                        </p:tgtEl>
                                        <p:attrNameLst>
                                          <p:attrName>ppt_x</p:attrName>
                                        </p:attrNameLst>
                                      </p:cBhvr>
                                      <p:tavLst>
                                        <p:tav tm="0">
                                          <p:val>
                                            <p:strVal val="#ppt_x"/>
                                          </p:val>
                                        </p:tav>
                                        <p:tav tm="100000">
                                          <p:val>
                                            <p:strVal val="#ppt_x"/>
                                          </p:val>
                                        </p:tav>
                                      </p:tavLst>
                                    </p:anim>
                                    <p:anim calcmode="lin" valueType="num">
                                      <p:cBhvr>
                                        <p:cTn id="43" dur="1000" fill="hold"/>
                                        <p:tgtEl>
                                          <p:spTgt spid="26"/>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31" presetClass="entr" presetSubtype="0" fill="hold" nodeType="afterEffect">
                                  <p:stCondLst>
                                    <p:cond delay="0"/>
                                  </p:stCondLst>
                                  <p:childTnLst>
                                    <p:set>
                                      <p:cBhvr>
                                        <p:cTn id="46" dur="1" fill="hold">
                                          <p:stCondLst>
                                            <p:cond delay="0"/>
                                          </p:stCondLst>
                                        </p:cTn>
                                        <p:tgtEl>
                                          <p:spTgt spid="6"/>
                                        </p:tgtEl>
                                        <p:attrNameLst>
                                          <p:attrName>style.visibility</p:attrName>
                                        </p:attrNameLst>
                                      </p:cBhvr>
                                      <p:to>
                                        <p:strVal val="visible"/>
                                      </p:to>
                                    </p:set>
                                    <p:anim calcmode="lin" valueType="num">
                                      <p:cBhvr>
                                        <p:cTn id="47" dur="1000" fill="hold"/>
                                        <p:tgtEl>
                                          <p:spTgt spid="6"/>
                                        </p:tgtEl>
                                        <p:attrNameLst>
                                          <p:attrName>ppt_w</p:attrName>
                                        </p:attrNameLst>
                                      </p:cBhvr>
                                      <p:tavLst>
                                        <p:tav tm="0">
                                          <p:val>
                                            <p:fltVal val="0"/>
                                          </p:val>
                                        </p:tav>
                                        <p:tav tm="100000">
                                          <p:val>
                                            <p:strVal val="#ppt_w"/>
                                          </p:val>
                                        </p:tav>
                                      </p:tavLst>
                                    </p:anim>
                                    <p:anim calcmode="lin" valueType="num">
                                      <p:cBhvr>
                                        <p:cTn id="48" dur="1000" fill="hold"/>
                                        <p:tgtEl>
                                          <p:spTgt spid="6"/>
                                        </p:tgtEl>
                                        <p:attrNameLst>
                                          <p:attrName>ppt_h</p:attrName>
                                        </p:attrNameLst>
                                      </p:cBhvr>
                                      <p:tavLst>
                                        <p:tav tm="0">
                                          <p:val>
                                            <p:fltVal val="0"/>
                                          </p:val>
                                        </p:tav>
                                        <p:tav tm="100000">
                                          <p:val>
                                            <p:strVal val="#ppt_h"/>
                                          </p:val>
                                        </p:tav>
                                      </p:tavLst>
                                    </p:anim>
                                    <p:anim calcmode="lin" valueType="num">
                                      <p:cBhvr>
                                        <p:cTn id="49" dur="1000" fill="hold"/>
                                        <p:tgtEl>
                                          <p:spTgt spid="6"/>
                                        </p:tgtEl>
                                        <p:attrNameLst>
                                          <p:attrName>style.rotation</p:attrName>
                                        </p:attrNameLst>
                                      </p:cBhvr>
                                      <p:tavLst>
                                        <p:tav tm="0">
                                          <p:val>
                                            <p:fltVal val="90"/>
                                          </p:val>
                                        </p:tav>
                                        <p:tav tm="100000">
                                          <p:val>
                                            <p:fltVal val="0"/>
                                          </p:val>
                                        </p:tav>
                                      </p:tavLst>
                                    </p:anim>
                                    <p:animEffect transition="in" filter="fade">
                                      <p:cBhvr>
                                        <p:cTn id="50" dur="1000"/>
                                        <p:tgtEl>
                                          <p:spTgt spid="6"/>
                                        </p:tgtEl>
                                      </p:cBhvr>
                                    </p:animEffect>
                                  </p:childTnLst>
                                </p:cTn>
                              </p:par>
                              <p:par>
                                <p:cTn id="51" presetID="31" presetClass="entr" presetSubtype="0" fill="hold" nodeType="withEffect">
                                  <p:stCondLst>
                                    <p:cond delay="0"/>
                                  </p:stCondLst>
                                  <p:childTnLst>
                                    <p:set>
                                      <p:cBhvr>
                                        <p:cTn id="52" dur="1" fill="hold">
                                          <p:stCondLst>
                                            <p:cond delay="0"/>
                                          </p:stCondLst>
                                        </p:cTn>
                                        <p:tgtEl>
                                          <p:spTgt spid="54"/>
                                        </p:tgtEl>
                                        <p:attrNameLst>
                                          <p:attrName>style.visibility</p:attrName>
                                        </p:attrNameLst>
                                      </p:cBhvr>
                                      <p:to>
                                        <p:strVal val="visible"/>
                                      </p:to>
                                    </p:set>
                                    <p:anim calcmode="lin" valueType="num">
                                      <p:cBhvr>
                                        <p:cTn id="53" dur="1000" fill="hold"/>
                                        <p:tgtEl>
                                          <p:spTgt spid="54"/>
                                        </p:tgtEl>
                                        <p:attrNameLst>
                                          <p:attrName>ppt_w</p:attrName>
                                        </p:attrNameLst>
                                      </p:cBhvr>
                                      <p:tavLst>
                                        <p:tav tm="0">
                                          <p:val>
                                            <p:fltVal val="0"/>
                                          </p:val>
                                        </p:tav>
                                        <p:tav tm="100000">
                                          <p:val>
                                            <p:strVal val="#ppt_w"/>
                                          </p:val>
                                        </p:tav>
                                      </p:tavLst>
                                    </p:anim>
                                    <p:anim calcmode="lin" valueType="num">
                                      <p:cBhvr>
                                        <p:cTn id="54" dur="1000" fill="hold"/>
                                        <p:tgtEl>
                                          <p:spTgt spid="54"/>
                                        </p:tgtEl>
                                        <p:attrNameLst>
                                          <p:attrName>ppt_h</p:attrName>
                                        </p:attrNameLst>
                                      </p:cBhvr>
                                      <p:tavLst>
                                        <p:tav tm="0">
                                          <p:val>
                                            <p:fltVal val="0"/>
                                          </p:val>
                                        </p:tav>
                                        <p:tav tm="100000">
                                          <p:val>
                                            <p:strVal val="#ppt_h"/>
                                          </p:val>
                                        </p:tav>
                                      </p:tavLst>
                                    </p:anim>
                                    <p:anim calcmode="lin" valueType="num">
                                      <p:cBhvr>
                                        <p:cTn id="55" dur="1000" fill="hold"/>
                                        <p:tgtEl>
                                          <p:spTgt spid="54"/>
                                        </p:tgtEl>
                                        <p:attrNameLst>
                                          <p:attrName>style.rotation</p:attrName>
                                        </p:attrNameLst>
                                      </p:cBhvr>
                                      <p:tavLst>
                                        <p:tav tm="0">
                                          <p:val>
                                            <p:fltVal val="90"/>
                                          </p:val>
                                        </p:tav>
                                        <p:tav tm="100000">
                                          <p:val>
                                            <p:fltVal val="0"/>
                                          </p:val>
                                        </p:tav>
                                      </p:tavLst>
                                    </p:anim>
                                    <p:animEffect transition="in" filter="fade">
                                      <p:cBhvr>
                                        <p:cTn id="56" dur="1000"/>
                                        <p:tgtEl>
                                          <p:spTgt spid="54"/>
                                        </p:tgtEl>
                                      </p:cBhvr>
                                    </p:animEffect>
                                  </p:childTnLst>
                                </p:cTn>
                              </p:par>
                            </p:childTnLst>
                          </p:cTn>
                        </p:par>
                        <p:par>
                          <p:cTn id="57" fill="hold">
                            <p:stCondLst>
                              <p:cond delay="6000"/>
                            </p:stCondLst>
                            <p:childTnLst>
                              <p:par>
                                <p:cTn id="58" presetID="42" presetClass="entr" presetSubtype="0" fill="hold" grpId="0" nodeType="afterEffect">
                                  <p:stCondLst>
                                    <p:cond delay="0"/>
                                  </p:stCondLst>
                                  <p:childTnLst>
                                    <p:set>
                                      <p:cBhvr>
                                        <p:cTn id="59" dur="1" fill="hold">
                                          <p:stCondLst>
                                            <p:cond delay="0"/>
                                          </p:stCondLst>
                                        </p:cTn>
                                        <p:tgtEl>
                                          <p:spTgt spid="27"/>
                                        </p:tgtEl>
                                        <p:attrNameLst>
                                          <p:attrName>style.visibility</p:attrName>
                                        </p:attrNameLst>
                                      </p:cBhvr>
                                      <p:to>
                                        <p:strVal val="visible"/>
                                      </p:to>
                                    </p:set>
                                    <p:animEffect transition="in" filter="fade">
                                      <p:cBhvr>
                                        <p:cTn id="60" dur="1000"/>
                                        <p:tgtEl>
                                          <p:spTgt spid="27"/>
                                        </p:tgtEl>
                                      </p:cBhvr>
                                    </p:animEffect>
                                    <p:anim calcmode="lin" valueType="num">
                                      <p:cBhvr>
                                        <p:cTn id="61" dur="1000" fill="hold"/>
                                        <p:tgtEl>
                                          <p:spTgt spid="27"/>
                                        </p:tgtEl>
                                        <p:attrNameLst>
                                          <p:attrName>ppt_x</p:attrName>
                                        </p:attrNameLst>
                                      </p:cBhvr>
                                      <p:tavLst>
                                        <p:tav tm="0">
                                          <p:val>
                                            <p:strVal val="#ppt_x"/>
                                          </p:val>
                                        </p:tav>
                                        <p:tav tm="100000">
                                          <p:val>
                                            <p:strVal val="#ppt_x"/>
                                          </p:val>
                                        </p:tav>
                                      </p:tavLst>
                                    </p:anim>
                                    <p:anim calcmode="lin" valueType="num">
                                      <p:cBhvr>
                                        <p:cTn id="62" dur="1000" fill="hold"/>
                                        <p:tgtEl>
                                          <p:spTgt spid="27"/>
                                        </p:tgtEl>
                                        <p:attrNameLst>
                                          <p:attrName>ppt_y</p:attrName>
                                        </p:attrNameLst>
                                      </p:cBhvr>
                                      <p:tavLst>
                                        <p:tav tm="0">
                                          <p:val>
                                            <p:strVal val="#ppt_y+.1"/>
                                          </p:val>
                                        </p:tav>
                                        <p:tav tm="100000">
                                          <p:val>
                                            <p:strVal val="#ppt_y"/>
                                          </p:val>
                                        </p:tav>
                                      </p:tavLst>
                                    </p:anim>
                                  </p:childTnLst>
                                </p:cTn>
                              </p:par>
                            </p:childTnLst>
                          </p:cTn>
                        </p:par>
                        <p:par>
                          <p:cTn id="63" fill="hold">
                            <p:stCondLst>
                              <p:cond delay="7000"/>
                            </p:stCondLst>
                            <p:childTnLst>
                              <p:par>
                                <p:cTn id="64" presetID="31" presetClass="entr" presetSubtype="0" fill="hold" nodeType="afterEffect">
                                  <p:stCondLst>
                                    <p:cond delay="0"/>
                                  </p:stCondLst>
                                  <p:childTnLst>
                                    <p:set>
                                      <p:cBhvr>
                                        <p:cTn id="65" dur="1" fill="hold">
                                          <p:stCondLst>
                                            <p:cond delay="0"/>
                                          </p:stCondLst>
                                        </p:cTn>
                                        <p:tgtEl>
                                          <p:spTgt spid="7"/>
                                        </p:tgtEl>
                                        <p:attrNameLst>
                                          <p:attrName>style.visibility</p:attrName>
                                        </p:attrNameLst>
                                      </p:cBhvr>
                                      <p:to>
                                        <p:strVal val="visible"/>
                                      </p:to>
                                    </p:set>
                                    <p:anim calcmode="lin" valueType="num">
                                      <p:cBhvr>
                                        <p:cTn id="66" dur="1000" fill="hold"/>
                                        <p:tgtEl>
                                          <p:spTgt spid="7"/>
                                        </p:tgtEl>
                                        <p:attrNameLst>
                                          <p:attrName>ppt_w</p:attrName>
                                        </p:attrNameLst>
                                      </p:cBhvr>
                                      <p:tavLst>
                                        <p:tav tm="0">
                                          <p:val>
                                            <p:fltVal val="0"/>
                                          </p:val>
                                        </p:tav>
                                        <p:tav tm="100000">
                                          <p:val>
                                            <p:strVal val="#ppt_w"/>
                                          </p:val>
                                        </p:tav>
                                      </p:tavLst>
                                    </p:anim>
                                    <p:anim calcmode="lin" valueType="num">
                                      <p:cBhvr>
                                        <p:cTn id="67" dur="1000" fill="hold"/>
                                        <p:tgtEl>
                                          <p:spTgt spid="7"/>
                                        </p:tgtEl>
                                        <p:attrNameLst>
                                          <p:attrName>ppt_h</p:attrName>
                                        </p:attrNameLst>
                                      </p:cBhvr>
                                      <p:tavLst>
                                        <p:tav tm="0">
                                          <p:val>
                                            <p:fltVal val="0"/>
                                          </p:val>
                                        </p:tav>
                                        <p:tav tm="100000">
                                          <p:val>
                                            <p:strVal val="#ppt_h"/>
                                          </p:val>
                                        </p:tav>
                                      </p:tavLst>
                                    </p:anim>
                                    <p:anim calcmode="lin" valueType="num">
                                      <p:cBhvr>
                                        <p:cTn id="68" dur="1000" fill="hold"/>
                                        <p:tgtEl>
                                          <p:spTgt spid="7"/>
                                        </p:tgtEl>
                                        <p:attrNameLst>
                                          <p:attrName>style.rotation</p:attrName>
                                        </p:attrNameLst>
                                      </p:cBhvr>
                                      <p:tavLst>
                                        <p:tav tm="0">
                                          <p:val>
                                            <p:fltVal val="90"/>
                                          </p:val>
                                        </p:tav>
                                        <p:tav tm="100000">
                                          <p:val>
                                            <p:fltVal val="0"/>
                                          </p:val>
                                        </p:tav>
                                      </p:tavLst>
                                    </p:anim>
                                    <p:animEffect transition="in" filter="fade">
                                      <p:cBhvr>
                                        <p:cTn id="69" dur="1000"/>
                                        <p:tgtEl>
                                          <p:spTgt spid="7"/>
                                        </p:tgtEl>
                                      </p:cBhvr>
                                    </p:animEffect>
                                  </p:childTnLst>
                                </p:cTn>
                              </p:par>
                              <p:par>
                                <p:cTn id="70" presetID="31" presetClass="entr" presetSubtype="0" fill="hold" nodeType="withEffect">
                                  <p:stCondLst>
                                    <p:cond delay="0"/>
                                  </p:stCondLst>
                                  <p:childTnLst>
                                    <p:set>
                                      <p:cBhvr>
                                        <p:cTn id="71" dur="1" fill="hold">
                                          <p:stCondLst>
                                            <p:cond delay="0"/>
                                          </p:stCondLst>
                                        </p:cTn>
                                        <p:tgtEl>
                                          <p:spTgt spid="48"/>
                                        </p:tgtEl>
                                        <p:attrNameLst>
                                          <p:attrName>style.visibility</p:attrName>
                                        </p:attrNameLst>
                                      </p:cBhvr>
                                      <p:to>
                                        <p:strVal val="visible"/>
                                      </p:to>
                                    </p:set>
                                    <p:anim calcmode="lin" valueType="num">
                                      <p:cBhvr>
                                        <p:cTn id="72" dur="1000" fill="hold"/>
                                        <p:tgtEl>
                                          <p:spTgt spid="48"/>
                                        </p:tgtEl>
                                        <p:attrNameLst>
                                          <p:attrName>ppt_w</p:attrName>
                                        </p:attrNameLst>
                                      </p:cBhvr>
                                      <p:tavLst>
                                        <p:tav tm="0">
                                          <p:val>
                                            <p:fltVal val="0"/>
                                          </p:val>
                                        </p:tav>
                                        <p:tav tm="100000">
                                          <p:val>
                                            <p:strVal val="#ppt_w"/>
                                          </p:val>
                                        </p:tav>
                                      </p:tavLst>
                                    </p:anim>
                                    <p:anim calcmode="lin" valueType="num">
                                      <p:cBhvr>
                                        <p:cTn id="73" dur="1000" fill="hold"/>
                                        <p:tgtEl>
                                          <p:spTgt spid="48"/>
                                        </p:tgtEl>
                                        <p:attrNameLst>
                                          <p:attrName>ppt_h</p:attrName>
                                        </p:attrNameLst>
                                      </p:cBhvr>
                                      <p:tavLst>
                                        <p:tav tm="0">
                                          <p:val>
                                            <p:fltVal val="0"/>
                                          </p:val>
                                        </p:tav>
                                        <p:tav tm="100000">
                                          <p:val>
                                            <p:strVal val="#ppt_h"/>
                                          </p:val>
                                        </p:tav>
                                      </p:tavLst>
                                    </p:anim>
                                    <p:anim calcmode="lin" valueType="num">
                                      <p:cBhvr>
                                        <p:cTn id="74" dur="1000" fill="hold"/>
                                        <p:tgtEl>
                                          <p:spTgt spid="48"/>
                                        </p:tgtEl>
                                        <p:attrNameLst>
                                          <p:attrName>style.rotation</p:attrName>
                                        </p:attrNameLst>
                                      </p:cBhvr>
                                      <p:tavLst>
                                        <p:tav tm="0">
                                          <p:val>
                                            <p:fltVal val="90"/>
                                          </p:val>
                                        </p:tav>
                                        <p:tav tm="100000">
                                          <p:val>
                                            <p:fltVal val="0"/>
                                          </p:val>
                                        </p:tav>
                                      </p:tavLst>
                                    </p:anim>
                                    <p:animEffect transition="in" filter="fade">
                                      <p:cBhvr>
                                        <p:cTn id="75" dur="1000"/>
                                        <p:tgtEl>
                                          <p:spTgt spid="48"/>
                                        </p:tgtEl>
                                      </p:cBhvr>
                                    </p:animEffect>
                                  </p:childTnLst>
                                </p:cTn>
                              </p:par>
                            </p:childTnLst>
                          </p:cTn>
                        </p:par>
                        <p:par>
                          <p:cTn id="76" fill="hold">
                            <p:stCondLst>
                              <p:cond delay="8000"/>
                            </p:stCondLst>
                            <p:childTnLst>
                              <p:par>
                                <p:cTn id="77" presetID="42" presetClass="entr" presetSubtype="0" fill="hold" grpId="0" nodeType="afterEffect">
                                  <p:stCondLst>
                                    <p:cond delay="0"/>
                                  </p:stCondLst>
                                  <p:childTnLst>
                                    <p:set>
                                      <p:cBhvr>
                                        <p:cTn id="78" dur="1" fill="hold">
                                          <p:stCondLst>
                                            <p:cond delay="0"/>
                                          </p:stCondLst>
                                        </p:cTn>
                                        <p:tgtEl>
                                          <p:spTgt spid="32"/>
                                        </p:tgtEl>
                                        <p:attrNameLst>
                                          <p:attrName>style.visibility</p:attrName>
                                        </p:attrNameLst>
                                      </p:cBhvr>
                                      <p:to>
                                        <p:strVal val="visible"/>
                                      </p:to>
                                    </p:set>
                                    <p:animEffect transition="in" filter="fade">
                                      <p:cBhvr>
                                        <p:cTn id="79" dur="1000"/>
                                        <p:tgtEl>
                                          <p:spTgt spid="32"/>
                                        </p:tgtEl>
                                      </p:cBhvr>
                                    </p:animEffect>
                                    <p:anim calcmode="lin" valueType="num">
                                      <p:cBhvr>
                                        <p:cTn id="80" dur="1000" fill="hold"/>
                                        <p:tgtEl>
                                          <p:spTgt spid="32"/>
                                        </p:tgtEl>
                                        <p:attrNameLst>
                                          <p:attrName>ppt_x</p:attrName>
                                        </p:attrNameLst>
                                      </p:cBhvr>
                                      <p:tavLst>
                                        <p:tav tm="0">
                                          <p:val>
                                            <p:strVal val="#ppt_x"/>
                                          </p:val>
                                        </p:tav>
                                        <p:tav tm="100000">
                                          <p:val>
                                            <p:strVal val="#ppt_x"/>
                                          </p:val>
                                        </p:tav>
                                      </p:tavLst>
                                    </p:anim>
                                    <p:anim calcmode="lin" valueType="num">
                                      <p:cBhvr>
                                        <p:cTn id="81" dur="1000" fill="hold"/>
                                        <p:tgtEl>
                                          <p:spTgt spid="32"/>
                                        </p:tgtEl>
                                        <p:attrNameLst>
                                          <p:attrName>ppt_y</p:attrName>
                                        </p:attrNameLst>
                                      </p:cBhvr>
                                      <p:tavLst>
                                        <p:tav tm="0">
                                          <p:val>
                                            <p:strVal val="#ppt_y+.1"/>
                                          </p:val>
                                        </p:tav>
                                        <p:tav tm="100000">
                                          <p:val>
                                            <p:strVal val="#ppt_y"/>
                                          </p:val>
                                        </p:tav>
                                      </p:tavLst>
                                    </p:anim>
                                  </p:childTnLst>
                                </p:cTn>
                              </p:par>
                            </p:childTnLst>
                          </p:cTn>
                        </p:par>
                        <p:par>
                          <p:cTn id="82" fill="hold">
                            <p:stCondLst>
                              <p:cond delay="9000"/>
                            </p:stCondLst>
                            <p:childTnLst>
                              <p:par>
                                <p:cTn id="83" presetID="31" presetClass="entr" presetSubtype="0" fill="hold" nodeType="afterEffect">
                                  <p:stCondLst>
                                    <p:cond delay="0"/>
                                  </p:stCondLst>
                                  <p:childTnLst>
                                    <p:set>
                                      <p:cBhvr>
                                        <p:cTn id="84" dur="1" fill="hold">
                                          <p:stCondLst>
                                            <p:cond delay="0"/>
                                          </p:stCondLst>
                                        </p:cTn>
                                        <p:tgtEl>
                                          <p:spTgt spid="8"/>
                                        </p:tgtEl>
                                        <p:attrNameLst>
                                          <p:attrName>style.visibility</p:attrName>
                                        </p:attrNameLst>
                                      </p:cBhvr>
                                      <p:to>
                                        <p:strVal val="visible"/>
                                      </p:to>
                                    </p:set>
                                    <p:anim calcmode="lin" valueType="num">
                                      <p:cBhvr>
                                        <p:cTn id="85" dur="1000" fill="hold"/>
                                        <p:tgtEl>
                                          <p:spTgt spid="8"/>
                                        </p:tgtEl>
                                        <p:attrNameLst>
                                          <p:attrName>ppt_w</p:attrName>
                                        </p:attrNameLst>
                                      </p:cBhvr>
                                      <p:tavLst>
                                        <p:tav tm="0">
                                          <p:val>
                                            <p:fltVal val="0"/>
                                          </p:val>
                                        </p:tav>
                                        <p:tav tm="100000">
                                          <p:val>
                                            <p:strVal val="#ppt_w"/>
                                          </p:val>
                                        </p:tav>
                                      </p:tavLst>
                                    </p:anim>
                                    <p:anim calcmode="lin" valueType="num">
                                      <p:cBhvr>
                                        <p:cTn id="86" dur="1000" fill="hold"/>
                                        <p:tgtEl>
                                          <p:spTgt spid="8"/>
                                        </p:tgtEl>
                                        <p:attrNameLst>
                                          <p:attrName>ppt_h</p:attrName>
                                        </p:attrNameLst>
                                      </p:cBhvr>
                                      <p:tavLst>
                                        <p:tav tm="0">
                                          <p:val>
                                            <p:fltVal val="0"/>
                                          </p:val>
                                        </p:tav>
                                        <p:tav tm="100000">
                                          <p:val>
                                            <p:strVal val="#ppt_h"/>
                                          </p:val>
                                        </p:tav>
                                      </p:tavLst>
                                    </p:anim>
                                    <p:anim calcmode="lin" valueType="num">
                                      <p:cBhvr>
                                        <p:cTn id="87" dur="1000" fill="hold"/>
                                        <p:tgtEl>
                                          <p:spTgt spid="8"/>
                                        </p:tgtEl>
                                        <p:attrNameLst>
                                          <p:attrName>style.rotation</p:attrName>
                                        </p:attrNameLst>
                                      </p:cBhvr>
                                      <p:tavLst>
                                        <p:tav tm="0">
                                          <p:val>
                                            <p:fltVal val="90"/>
                                          </p:val>
                                        </p:tav>
                                        <p:tav tm="100000">
                                          <p:val>
                                            <p:fltVal val="0"/>
                                          </p:val>
                                        </p:tav>
                                      </p:tavLst>
                                    </p:anim>
                                    <p:animEffect transition="in" filter="fade">
                                      <p:cBhvr>
                                        <p:cTn id="88" dur="1000"/>
                                        <p:tgtEl>
                                          <p:spTgt spid="8"/>
                                        </p:tgtEl>
                                      </p:cBhvr>
                                    </p:animEffect>
                                  </p:childTnLst>
                                </p:cTn>
                              </p:par>
                              <p:par>
                                <p:cTn id="89" presetID="31" presetClass="entr" presetSubtype="0" fill="hold" nodeType="withEffect">
                                  <p:stCondLst>
                                    <p:cond delay="0"/>
                                  </p:stCondLst>
                                  <p:childTnLst>
                                    <p:set>
                                      <p:cBhvr>
                                        <p:cTn id="90" dur="1" fill="hold">
                                          <p:stCondLst>
                                            <p:cond delay="0"/>
                                          </p:stCondLst>
                                        </p:cTn>
                                        <p:tgtEl>
                                          <p:spTgt spid="50"/>
                                        </p:tgtEl>
                                        <p:attrNameLst>
                                          <p:attrName>style.visibility</p:attrName>
                                        </p:attrNameLst>
                                      </p:cBhvr>
                                      <p:to>
                                        <p:strVal val="visible"/>
                                      </p:to>
                                    </p:set>
                                    <p:anim calcmode="lin" valueType="num">
                                      <p:cBhvr>
                                        <p:cTn id="91" dur="1000" fill="hold"/>
                                        <p:tgtEl>
                                          <p:spTgt spid="50"/>
                                        </p:tgtEl>
                                        <p:attrNameLst>
                                          <p:attrName>ppt_w</p:attrName>
                                        </p:attrNameLst>
                                      </p:cBhvr>
                                      <p:tavLst>
                                        <p:tav tm="0">
                                          <p:val>
                                            <p:fltVal val="0"/>
                                          </p:val>
                                        </p:tav>
                                        <p:tav tm="100000">
                                          <p:val>
                                            <p:strVal val="#ppt_w"/>
                                          </p:val>
                                        </p:tav>
                                      </p:tavLst>
                                    </p:anim>
                                    <p:anim calcmode="lin" valueType="num">
                                      <p:cBhvr>
                                        <p:cTn id="92" dur="1000" fill="hold"/>
                                        <p:tgtEl>
                                          <p:spTgt spid="50"/>
                                        </p:tgtEl>
                                        <p:attrNameLst>
                                          <p:attrName>ppt_h</p:attrName>
                                        </p:attrNameLst>
                                      </p:cBhvr>
                                      <p:tavLst>
                                        <p:tav tm="0">
                                          <p:val>
                                            <p:fltVal val="0"/>
                                          </p:val>
                                        </p:tav>
                                        <p:tav tm="100000">
                                          <p:val>
                                            <p:strVal val="#ppt_h"/>
                                          </p:val>
                                        </p:tav>
                                      </p:tavLst>
                                    </p:anim>
                                    <p:anim calcmode="lin" valueType="num">
                                      <p:cBhvr>
                                        <p:cTn id="93" dur="1000" fill="hold"/>
                                        <p:tgtEl>
                                          <p:spTgt spid="50"/>
                                        </p:tgtEl>
                                        <p:attrNameLst>
                                          <p:attrName>style.rotation</p:attrName>
                                        </p:attrNameLst>
                                      </p:cBhvr>
                                      <p:tavLst>
                                        <p:tav tm="0">
                                          <p:val>
                                            <p:fltVal val="90"/>
                                          </p:val>
                                        </p:tav>
                                        <p:tav tm="100000">
                                          <p:val>
                                            <p:fltVal val="0"/>
                                          </p:val>
                                        </p:tav>
                                      </p:tavLst>
                                    </p:anim>
                                    <p:animEffect transition="in" filter="fade">
                                      <p:cBhvr>
                                        <p:cTn id="94" dur="1000"/>
                                        <p:tgtEl>
                                          <p:spTgt spid="50"/>
                                        </p:tgtEl>
                                      </p:cBhvr>
                                    </p:animEffect>
                                  </p:childTnLst>
                                </p:cTn>
                              </p:par>
                            </p:childTnLst>
                          </p:cTn>
                        </p:par>
                        <p:par>
                          <p:cTn id="95" fill="hold">
                            <p:stCondLst>
                              <p:cond delay="10000"/>
                            </p:stCondLst>
                            <p:childTnLst>
                              <p:par>
                                <p:cTn id="96" presetID="42" presetClass="entr" presetSubtype="0" fill="hold" grpId="0" nodeType="afterEffect">
                                  <p:stCondLst>
                                    <p:cond delay="0"/>
                                  </p:stCondLst>
                                  <p:childTnLst>
                                    <p:set>
                                      <p:cBhvr>
                                        <p:cTn id="97" dur="1" fill="hold">
                                          <p:stCondLst>
                                            <p:cond delay="0"/>
                                          </p:stCondLst>
                                        </p:cTn>
                                        <p:tgtEl>
                                          <p:spTgt spid="28"/>
                                        </p:tgtEl>
                                        <p:attrNameLst>
                                          <p:attrName>style.visibility</p:attrName>
                                        </p:attrNameLst>
                                      </p:cBhvr>
                                      <p:to>
                                        <p:strVal val="visible"/>
                                      </p:to>
                                    </p:set>
                                    <p:animEffect transition="in" filter="fade">
                                      <p:cBhvr>
                                        <p:cTn id="98" dur="1000"/>
                                        <p:tgtEl>
                                          <p:spTgt spid="28"/>
                                        </p:tgtEl>
                                      </p:cBhvr>
                                    </p:animEffect>
                                    <p:anim calcmode="lin" valueType="num">
                                      <p:cBhvr>
                                        <p:cTn id="99" dur="1000" fill="hold"/>
                                        <p:tgtEl>
                                          <p:spTgt spid="28"/>
                                        </p:tgtEl>
                                        <p:attrNameLst>
                                          <p:attrName>ppt_x</p:attrName>
                                        </p:attrNameLst>
                                      </p:cBhvr>
                                      <p:tavLst>
                                        <p:tav tm="0">
                                          <p:val>
                                            <p:strVal val="#ppt_x"/>
                                          </p:val>
                                        </p:tav>
                                        <p:tav tm="100000">
                                          <p:val>
                                            <p:strVal val="#ppt_x"/>
                                          </p:val>
                                        </p:tav>
                                      </p:tavLst>
                                    </p:anim>
                                    <p:anim calcmode="lin" valueType="num">
                                      <p:cBhvr>
                                        <p:cTn id="100" dur="1000" fill="hold"/>
                                        <p:tgtEl>
                                          <p:spTgt spid="28"/>
                                        </p:tgtEl>
                                        <p:attrNameLst>
                                          <p:attrName>ppt_y</p:attrName>
                                        </p:attrNameLst>
                                      </p:cBhvr>
                                      <p:tavLst>
                                        <p:tav tm="0">
                                          <p:val>
                                            <p:strVal val="#ppt_y+.1"/>
                                          </p:val>
                                        </p:tav>
                                        <p:tav tm="100000">
                                          <p:val>
                                            <p:strVal val="#ppt_y"/>
                                          </p:val>
                                        </p:tav>
                                      </p:tavLst>
                                    </p:anim>
                                  </p:childTnLst>
                                </p:cTn>
                              </p:par>
                            </p:childTnLst>
                          </p:cTn>
                        </p:par>
                        <p:par>
                          <p:cTn id="101" fill="hold">
                            <p:stCondLst>
                              <p:cond delay="11000"/>
                            </p:stCondLst>
                            <p:childTnLst>
                              <p:par>
                                <p:cTn id="102" presetID="31" presetClass="entr" presetSubtype="0" fill="hold" nodeType="afterEffect">
                                  <p:stCondLst>
                                    <p:cond delay="0"/>
                                  </p:stCondLst>
                                  <p:childTnLst>
                                    <p:set>
                                      <p:cBhvr>
                                        <p:cTn id="103" dur="1" fill="hold">
                                          <p:stCondLst>
                                            <p:cond delay="0"/>
                                          </p:stCondLst>
                                        </p:cTn>
                                        <p:tgtEl>
                                          <p:spTgt spid="18"/>
                                        </p:tgtEl>
                                        <p:attrNameLst>
                                          <p:attrName>style.visibility</p:attrName>
                                        </p:attrNameLst>
                                      </p:cBhvr>
                                      <p:to>
                                        <p:strVal val="visible"/>
                                      </p:to>
                                    </p:set>
                                    <p:anim calcmode="lin" valueType="num">
                                      <p:cBhvr>
                                        <p:cTn id="104" dur="1000" fill="hold"/>
                                        <p:tgtEl>
                                          <p:spTgt spid="18"/>
                                        </p:tgtEl>
                                        <p:attrNameLst>
                                          <p:attrName>ppt_w</p:attrName>
                                        </p:attrNameLst>
                                      </p:cBhvr>
                                      <p:tavLst>
                                        <p:tav tm="0">
                                          <p:val>
                                            <p:fltVal val="0"/>
                                          </p:val>
                                        </p:tav>
                                        <p:tav tm="100000">
                                          <p:val>
                                            <p:strVal val="#ppt_w"/>
                                          </p:val>
                                        </p:tav>
                                      </p:tavLst>
                                    </p:anim>
                                    <p:anim calcmode="lin" valueType="num">
                                      <p:cBhvr>
                                        <p:cTn id="105" dur="1000" fill="hold"/>
                                        <p:tgtEl>
                                          <p:spTgt spid="18"/>
                                        </p:tgtEl>
                                        <p:attrNameLst>
                                          <p:attrName>ppt_h</p:attrName>
                                        </p:attrNameLst>
                                      </p:cBhvr>
                                      <p:tavLst>
                                        <p:tav tm="0">
                                          <p:val>
                                            <p:fltVal val="0"/>
                                          </p:val>
                                        </p:tav>
                                        <p:tav tm="100000">
                                          <p:val>
                                            <p:strVal val="#ppt_h"/>
                                          </p:val>
                                        </p:tav>
                                      </p:tavLst>
                                    </p:anim>
                                    <p:anim calcmode="lin" valueType="num">
                                      <p:cBhvr>
                                        <p:cTn id="106" dur="1000" fill="hold"/>
                                        <p:tgtEl>
                                          <p:spTgt spid="18"/>
                                        </p:tgtEl>
                                        <p:attrNameLst>
                                          <p:attrName>style.rotation</p:attrName>
                                        </p:attrNameLst>
                                      </p:cBhvr>
                                      <p:tavLst>
                                        <p:tav tm="0">
                                          <p:val>
                                            <p:fltVal val="90"/>
                                          </p:val>
                                        </p:tav>
                                        <p:tav tm="100000">
                                          <p:val>
                                            <p:fltVal val="0"/>
                                          </p:val>
                                        </p:tav>
                                      </p:tavLst>
                                    </p:anim>
                                    <p:animEffect transition="in" filter="fade">
                                      <p:cBhvr>
                                        <p:cTn id="107" dur="1000"/>
                                        <p:tgtEl>
                                          <p:spTgt spid="18"/>
                                        </p:tgtEl>
                                      </p:cBhvr>
                                    </p:animEffect>
                                  </p:childTnLst>
                                </p:cTn>
                              </p:par>
                              <p:par>
                                <p:cTn id="108" presetID="31" presetClass="entr" presetSubtype="0" fill="hold" nodeType="withEffect">
                                  <p:stCondLst>
                                    <p:cond delay="0"/>
                                  </p:stCondLst>
                                  <p:childTnLst>
                                    <p:set>
                                      <p:cBhvr>
                                        <p:cTn id="109" dur="1" fill="hold">
                                          <p:stCondLst>
                                            <p:cond delay="0"/>
                                          </p:stCondLst>
                                        </p:cTn>
                                        <p:tgtEl>
                                          <p:spTgt spid="58"/>
                                        </p:tgtEl>
                                        <p:attrNameLst>
                                          <p:attrName>style.visibility</p:attrName>
                                        </p:attrNameLst>
                                      </p:cBhvr>
                                      <p:to>
                                        <p:strVal val="visible"/>
                                      </p:to>
                                    </p:set>
                                    <p:anim calcmode="lin" valueType="num">
                                      <p:cBhvr>
                                        <p:cTn id="110" dur="1000" fill="hold"/>
                                        <p:tgtEl>
                                          <p:spTgt spid="58"/>
                                        </p:tgtEl>
                                        <p:attrNameLst>
                                          <p:attrName>ppt_w</p:attrName>
                                        </p:attrNameLst>
                                      </p:cBhvr>
                                      <p:tavLst>
                                        <p:tav tm="0">
                                          <p:val>
                                            <p:fltVal val="0"/>
                                          </p:val>
                                        </p:tav>
                                        <p:tav tm="100000">
                                          <p:val>
                                            <p:strVal val="#ppt_w"/>
                                          </p:val>
                                        </p:tav>
                                      </p:tavLst>
                                    </p:anim>
                                    <p:anim calcmode="lin" valueType="num">
                                      <p:cBhvr>
                                        <p:cTn id="111" dur="1000" fill="hold"/>
                                        <p:tgtEl>
                                          <p:spTgt spid="58"/>
                                        </p:tgtEl>
                                        <p:attrNameLst>
                                          <p:attrName>ppt_h</p:attrName>
                                        </p:attrNameLst>
                                      </p:cBhvr>
                                      <p:tavLst>
                                        <p:tav tm="0">
                                          <p:val>
                                            <p:fltVal val="0"/>
                                          </p:val>
                                        </p:tav>
                                        <p:tav tm="100000">
                                          <p:val>
                                            <p:strVal val="#ppt_h"/>
                                          </p:val>
                                        </p:tav>
                                      </p:tavLst>
                                    </p:anim>
                                    <p:anim calcmode="lin" valueType="num">
                                      <p:cBhvr>
                                        <p:cTn id="112" dur="1000" fill="hold"/>
                                        <p:tgtEl>
                                          <p:spTgt spid="58"/>
                                        </p:tgtEl>
                                        <p:attrNameLst>
                                          <p:attrName>style.rotation</p:attrName>
                                        </p:attrNameLst>
                                      </p:cBhvr>
                                      <p:tavLst>
                                        <p:tav tm="0">
                                          <p:val>
                                            <p:fltVal val="90"/>
                                          </p:val>
                                        </p:tav>
                                        <p:tav tm="100000">
                                          <p:val>
                                            <p:fltVal val="0"/>
                                          </p:val>
                                        </p:tav>
                                      </p:tavLst>
                                    </p:anim>
                                    <p:animEffect transition="in" filter="fade">
                                      <p:cBhvr>
                                        <p:cTn id="113" dur="1000"/>
                                        <p:tgtEl>
                                          <p:spTgt spid="58"/>
                                        </p:tgtEl>
                                      </p:cBhvr>
                                    </p:animEffect>
                                  </p:childTnLst>
                                </p:cTn>
                              </p:par>
                            </p:childTnLst>
                          </p:cTn>
                        </p:par>
                        <p:par>
                          <p:cTn id="114" fill="hold">
                            <p:stCondLst>
                              <p:cond delay="12000"/>
                            </p:stCondLst>
                            <p:childTnLst>
                              <p:par>
                                <p:cTn id="115" presetID="42" presetClass="entr" presetSubtype="0" fill="hold" grpId="0" nodeType="afterEffect">
                                  <p:stCondLst>
                                    <p:cond delay="0"/>
                                  </p:stCondLst>
                                  <p:childTnLst>
                                    <p:set>
                                      <p:cBhvr>
                                        <p:cTn id="116" dur="1" fill="hold">
                                          <p:stCondLst>
                                            <p:cond delay="0"/>
                                          </p:stCondLst>
                                        </p:cTn>
                                        <p:tgtEl>
                                          <p:spTgt spid="29"/>
                                        </p:tgtEl>
                                        <p:attrNameLst>
                                          <p:attrName>style.visibility</p:attrName>
                                        </p:attrNameLst>
                                      </p:cBhvr>
                                      <p:to>
                                        <p:strVal val="visible"/>
                                      </p:to>
                                    </p:set>
                                    <p:animEffect transition="in" filter="fade">
                                      <p:cBhvr>
                                        <p:cTn id="117" dur="1000"/>
                                        <p:tgtEl>
                                          <p:spTgt spid="29"/>
                                        </p:tgtEl>
                                      </p:cBhvr>
                                    </p:animEffect>
                                    <p:anim calcmode="lin" valueType="num">
                                      <p:cBhvr>
                                        <p:cTn id="118" dur="1000" fill="hold"/>
                                        <p:tgtEl>
                                          <p:spTgt spid="29"/>
                                        </p:tgtEl>
                                        <p:attrNameLst>
                                          <p:attrName>ppt_x</p:attrName>
                                        </p:attrNameLst>
                                      </p:cBhvr>
                                      <p:tavLst>
                                        <p:tav tm="0">
                                          <p:val>
                                            <p:strVal val="#ppt_x"/>
                                          </p:val>
                                        </p:tav>
                                        <p:tav tm="100000">
                                          <p:val>
                                            <p:strVal val="#ppt_x"/>
                                          </p:val>
                                        </p:tav>
                                      </p:tavLst>
                                    </p:anim>
                                    <p:anim calcmode="lin" valueType="num">
                                      <p:cBhvr>
                                        <p:cTn id="119" dur="1000" fill="hold"/>
                                        <p:tgtEl>
                                          <p:spTgt spid="29"/>
                                        </p:tgtEl>
                                        <p:attrNameLst>
                                          <p:attrName>ppt_y</p:attrName>
                                        </p:attrNameLst>
                                      </p:cBhvr>
                                      <p:tavLst>
                                        <p:tav tm="0">
                                          <p:val>
                                            <p:strVal val="#ppt_y+.1"/>
                                          </p:val>
                                        </p:tav>
                                        <p:tav tm="100000">
                                          <p:val>
                                            <p:strVal val="#ppt_y"/>
                                          </p:val>
                                        </p:tav>
                                      </p:tavLst>
                                    </p:anim>
                                  </p:childTnLst>
                                </p:cTn>
                              </p:par>
                            </p:childTnLst>
                          </p:cTn>
                        </p:par>
                        <p:par>
                          <p:cTn id="120" fill="hold">
                            <p:stCondLst>
                              <p:cond delay="13000"/>
                            </p:stCondLst>
                            <p:childTnLst>
                              <p:par>
                                <p:cTn id="121" presetID="31" presetClass="entr" presetSubtype="0" fill="hold" nodeType="afterEffect">
                                  <p:stCondLst>
                                    <p:cond delay="0"/>
                                  </p:stCondLst>
                                  <p:childTnLst>
                                    <p:set>
                                      <p:cBhvr>
                                        <p:cTn id="122" dur="1" fill="hold">
                                          <p:stCondLst>
                                            <p:cond delay="0"/>
                                          </p:stCondLst>
                                        </p:cTn>
                                        <p:tgtEl>
                                          <p:spTgt spid="19"/>
                                        </p:tgtEl>
                                        <p:attrNameLst>
                                          <p:attrName>style.visibility</p:attrName>
                                        </p:attrNameLst>
                                      </p:cBhvr>
                                      <p:to>
                                        <p:strVal val="visible"/>
                                      </p:to>
                                    </p:set>
                                    <p:anim calcmode="lin" valueType="num">
                                      <p:cBhvr>
                                        <p:cTn id="123" dur="1000" fill="hold"/>
                                        <p:tgtEl>
                                          <p:spTgt spid="19"/>
                                        </p:tgtEl>
                                        <p:attrNameLst>
                                          <p:attrName>ppt_w</p:attrName>
                                        </p:attrNameLst>
                                      </p:cBhvr>
                                      <p:tavLst>
                                        <p:tav tm="0">
                                          <p:val>
                                            <p:fltVal val="0"/>
                                          </p:val>
                                        </p:tav>
                                        <p:tav tm="100000">
                                          <p:val>
                                            <p:strVal val="#ppt_w"/>
                                          </p:val>
                                        </p:tav>
                                      </p:tavLst>
                                    </p:anim>
                                    <p:anim calcmode="lin" valueType="num">
                                      <p:cBhvr>
                                        <p:cTn id="124" dur="1000" fill="hold"/>
                                        <p:tgtEl>
                                          <p:spTgt spid="19"/>
                                        </p:tgtEl>
                                        <p:attrNameLst>
                                          <p:attrName>ppt_h</p:attrName>
                                        </p:attrNameLst>
                                      </p:cBhvr>
                                      <p:tavLst>
                                        <p:tav tm="0">
                                          <p:val>
                                            <p:fltVal val="0"/>
                                          </p:val>
                                        </p:tav>
                                        <p:tav tm="100000">
                                          <p:val>
                                            <p:strVal val="#ppt_h"/>
                                          </p:val>
                                        </p:tav>
                                      </p:tavLst>
                                    </p:anim>
                                    <p:anim calcmode="lin" valueType="num">
                                      <p:cBhvr>
                                        <p:cTn id="125" dur="1000" fill="hold"/>
                                        <p:tgtEl>
                                          <p:spTgt spid="19"/>
                                        </p:tgtEl>
                                        <p:attrNameLst>
                                          <p:attrName>style.rotation</p:attrName>
                                        </p:attrNameLst>
                                      </p:cBhvr>
                                      <p:tavLst>
                                        <p:tav tm="0">
                                          <p:val>
                                            <p:fltVal val="90"/>
                                          </p:val>
                                        </p:tav>
                                        <p:tav tm="100000">
                                          <p:val>
                                            <p:fltVal val="0"/>
                                          </p:val>
                                        </p:tav>
                                      </p:tavLst>
                                    </p:anim>
                                    <p:animEffect transition="in" filter="fade">
                                      <p:cBhvr>
                                        <p:cTn id="126" dur="1000"/>
                                        <p:tgtEl>
                                          <p:spTgt spid="19"/>
                                        </p:tgtEl>
                                      </p:cBhvr>
                                    </p:animEffect>
                                  </p:childTnLst>
                                </p:cTn>
                              </p:par>
                              <p:par>
                                <p:cTn id="127" presetID="31" presetClass="entr" presetSubtype="0" fill="hold" nodeType="withEffect">
                                  <p:stCondLst>
                                    <p:cond delay="0"/>
                                  </p:stCondLst>
                                  <p:childTnLst>
                                    <p:set>
                                      <p:cBhvr>
                                        <p:cTn id="128" dur="1" fill="hold">
                                          <p:stCondLst>
                                            <p:cond delay="0"/>
                                          </p:stCondLst>
                                        </p:cTn>
                                        <p:tgtEl>
                                          <p:spTgt spid="62"/>
                                        </p:tgtEl>
                                        <p:attrNameLst>
                                          <p:attrName>style.visibility</p:attrName>
                                        </p:attrNameLst>
                                      </p:cBhvr>
                                      <p:to>
                                        <p:strVal val="visible"/>
                                      </p:to>
                                    </p:set>
                                    <p:anim calcmode="lin" valueType="num">
                                      <p:cBhvr>
                                        <p:cTn id="129" dur="1000" fill="hold"/>
                                        <p:tgtEl>
                                          <p:spTgt spid="62"/>
                                        </p:tgtEl>
                                        <p:attrNameLst>
                                          <p:attrName>ppt_w</p:attrName>
                                        </p:attrNameLst>
                                      </p:cBhvr>
                                      <p:tavLst>
                                        <p:tav tm="0">
                                          <p:val>
                                            <p:fltVal val="0"/>
                                          </p:val>
                                        </p:tav>
                                        <p:tav tm="100000">
                                          <p:val>
                                            <p:strVal val="#ppt_w"/>
                                          </p:val>
                                        </p:tav>
                                      </p:tavLst>
                                    </p:anim>
                                    <p:anim calcmode="lin" valueType="num">
                                      <p:cBhvr>
                                        <p:cTn id="130" dur="1000" fill="hold"/>
                                        <p:tgtEl>
                                          <p:spTgt spid="62"/>
                                        </p:tgtEl>
                                        <p:attrNameLst>
                                          <p:attrName>ppt_h</p:attrName>
                                        </p:attrNameLst>
                                      </p:cBhvr>
                                      <p:tavLst>
                                        <p:tav tm="0">
                                          <p:val>
                                            <p:fltVal val="0"/>
                                          </p:val>
                                        </p:tav>
                                        <p:tav tm="100000">
                                          <p:val>
                                            <p:strVal val="#ppt_h"/>
                                          </p:val>
                                        </p:tav>
                                      </p:tavLst>
                                    </p:anim>
                                    <p:anim calcmode="lin" valueType="num">
                                      <p:cBhvr>
                                        <p:cTn id="131" dur="1000" fill="hold"/>
                                        <p:tgtEl>
                                          <p:spTgt spid="62"/>
                                        </p:tgtEl>
                                        <p:attrNameLst>
                                          <p:attrName>style.rotation</p:attrName>
                                        </p:attrNameLst>
                                      </p:cBhvr>
                                      <p:tavLst>
                                        <p:tav tm="0">
                                          <p:val>
                                            <p:fltVal val="90"/>
                                          </p:val>
                                        </p:tav>
                                        <p:tav tm="100000">
                                          <p:val>
                                            <p:fltVal val="0"/>
                                          </p:val>
                                        </p:tav>
                                      </p:tavLst>
                                    </p:anim>
                                    <p:animEffect transition="in" filter="fade">
                                      <p:cBhvr>
                                        <p:cTn id="132" dur="1000"/>
                                        <p:tgtEl>
                                          <p:spTgt spid="62"/>
                                        </p:tgtEl>
                                      </p:cBhvr>
                                    </p:animEffect>
                                  </p:childTnLst>
                                </p:cTn>
                              </p:par>
                            </p:childTnLst>
                          </p:cTn>
                        </p:par>
                        <p:par>
                          <p:cTn id="133" fill="hold">
                            <p:stCondLst>
                              <p:cond delay="14000"/>
                            </p:stCondLst>
                            <p:childTnLst>
                              <p:par>
                                <p:cTn id="134" presetID="42" presetClass="entr" presetSubtype="0" fill="hold" grpId="0" nodeType="after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childTnLst>
                          </p:cTn>
                        </p:par>
                        <p:par>
                          <p:cTn id="139" fill="hold">
                            <p:stCondLst>
                              <p:cond delay="15000"/>
                            </p:stCondLst>
                            <p:childTnLst>
                              <p:par>
                                <p:cTn id="140" presetID="31" presetClass="entr" presetSubtype="0" fill="hold" nodeType="afterEffect">
                                  <p:stCondLst>
                                    <p:cond delay="0"/>
                                  </p:stCondLst>
                                  <p:childTnLst>
                                    <p:set>
                                      <p:cBhvr>
                                        <p:cTn id="141" dur="1" fill="hold">
                                          <p:stCondLst>
                                            <p:cond delay="0"/>
                                          </p:stCondLst>
                                        </p:cTn>
                                        <p:tgtEl>
                                          <p:spTgt spid="20"/>
                                        </p:tgtEl>
                                        <p:attrNameLst>
                                          <p:attrName>style.visibility</p:attrName>
                                        </p:attrNameLst>
                                      </p:cBhvr>
                                      <p:to>
                                        <p:strVal val="visible"/>
                                      </p:to>
                                    </p:set>
                                    <p:anim calcmode="lin" valueType="num">
                                      <p:cBhvr>
                                        <p:cTn id="142" dur="1000" fill="hold"/>
                                        <p:tgtEl>
                                          <p:spTgt spid="20"/>
                                        </p:tgtEl>
                                        <p:attrNameLst>
                                          <p:attrName>ppt_w</p:attrName>
                                        </p:attrNameLst>
                                      </p:cBhvr>
                                      <p:tavLst>
                                        <p:tav tm="0">
                                          <p:val>
                                            <p:fltVal val="0"/>
                                          </p:val>
                                        </p:tav>
                                        <p:tav tm="100000">
                                          <p:val>
                                            <p:strVal val="#ppt_w"/>
                                          </p:val>
                                        </p:tav>
                                      </p:tavLst>
                                    </p:anim>
                                    <p:anim calcmode="lin" valueType="num">
                                      <p:cBhvr>
                                        <p:cTn id="143" dur="1000" fill="hold"/>
                                        <p:tgtEl>
                                          <p:spTgt spid="20"/>
                                        </p:tgtEl>
                                        <p:attrNameLst>
                                          <p:attrName>ppt_h</p:attrName>
                                        </p:attrNameLst>
                                      </p:cBhvr>
                                      <p:tavLst>
                                        <p:tav tm="0">
                                          <p:val>
                                            <p:fltVal val="0"/>
                                          </p:val>
                                        </p:tav>
                                        <p:tav tm="100000">
                                          <p:val>
                                            <p:strVal val="#ppt_h"/>
                                          </p:val>
                                        </p:tav>
                                      </p:tavLst>
                                    </p:anim>
                                    <p:anim calcmode="lin" valueType="num">
                                      <p:cBhvr>
                                        <p:cTn id="144" dur="1000" fill="hold"/>
                                        <p:tgtEl>
                                          <p:spTgt spid="20"/>
                                        </p:tgtEl>
                                        <p:attrNameLst>
                                          <p:attrName>style.rotation</p:attrName>
                                        </p:attrNameLst>
                                      </p:cBhvr>
                                      <p:tavLst>
                                        <p:tav tm="0">
                                          <p:val>
                                            <p:fltVal val="90"/>
                                          </p:val>
                                        </p:tav>
                                        <p:tav tm="100000">
                                          <p:val>
                                            <p:fltVal val="0"/>
                                          </p:val>
                                        </p:tav>
                                      </p:tavLst>
                                    </p:anim>
                                    <p:animEffect transition="in" filter="fade">
                                      <p:cBhvr>
                                        <p:cTn id="145" dur="1000"/>
                                        <p:tgtEl>
                                          <p:spTgt spid="20"/>
                                        </p:tgtEl>
                                      </p:cBhvr>
                                    </p:animEffect>
                                  </p:childTnLst>
                                </p:cTn>
                              </p:par>
                              <p:par>
                                <p:cTn id="146" presetID="31" presetClass="entr" presetSubtype="0" fill="hold" nodeType="withEffect">
                                  <p:stCondLst>
                                    <p:cond delay="0"/>
                                  </p:stCondLst>
                                  <p:childTnLst>
                                    <p:set>
                                      <p:cBhvr>
                                        <p:cTn id="147" dur="1" fill="hold">
                                          <p:stCondLst>
                                            <p:cond delay="0"/>
                                          </p:stCondLst>
                                        </p:cTn>
                                        <p:tgtEl>
                                          <p:spTgt spid="46"/>
                                        </p:tgtEl>
                                        <p:attrNameLst>
                                          <p:attrName>style.visibility</p:attrName>
                                        </p:attrNameLst>
                                      </p:cBhvr>
                                      <p:to>
                                        <p:strVal val="visible"/>
                                      </p:to>
                                    </p:set>
                                    <p:anim calcmode="lin" valueType="num">
                                      <p:cBhvr>
                                        <p:cTn id="148" dur="1000" fill="hold"/>
                                        <p:tgtEl>
                                          <p:spTgt spid="46"/>
                                        </p:tgtEl>
                                        <p:attrNameLst>
                                          <p:attrName>ppt_w</p:attrName>
                                        </p:attrNameLst>
                                      </p:cBhvr>
                                      <p:tavLst>
                                        <p:tav tm="0">
                                          <p:val>
                                            <p:fltVal val="0"/>
                                          </p:val>
                                        </p:tav>
                                        <p:tav tm="100000">
                                          <p:val>
                                            <p:strVal val="#ppt_w"/>
                                          </p:val>
                                        </p:tav>
                                      </p:tavLst>
                                    </p:anim>
                                    <p:anim calcmode="lin" valueType="num">
                                      <p:cBhvr>
                                        <p:cTn id="149" dur="1000" fill="hold"/>
                                        <p:tgtEl>
                                          <p:spTgt spid="46"/>
                                        </p:tgtEl>
                                        <p:attrNameLst>
                                          <p:attrName>ppt_h</p:attrName>
                                        </p:attrNameLst>
                                      </p:cBhvr>
                                      <p:tavLst>
                                        <p:tav tm="0">
                                          <p:val>
                                            <p:fltVal val="0"/>
                                          </p:val>
                                        </p:tav>
                                        <p:tav tm="100000">
                                          <p:val>
                                            <p:strVal val="#ppt_h"/>
                                          </p:val>
                                        </p:tav>
                                      </p:tavLst>
                                    </p:anim>
                                    <p:anim calcmode="lin" valueType="num">
                                      <p:cBhvr>
                                        <p:cTn id="150" dur="1000" fill="hold"/>
                                        <p:tgtEl>
                                          <p:spTgt spid="46"/>
                                        </p:tgtEl>
                                        <p:attrNameLst>
                                          <p:attrName>style.rotation</p:attrName>
                                        </p:attrNameLst>
                                      </p:cBhvr>
                                      <p:tavLst>
                                        <p:tav tm="0">
                                          <p:val>
                                            <p:fltVal val="90"/>
                                          </p:val>
                                        </p:tav>
                                        <p:tav tm="100000">
                                          <p:val>
                                            <p:fltVal val="0"/>
                                          </p:val>
                                        </p:tav>
                                      </p:tavLst>
                                    </p:anim>
                                    <p:animEffect transition="in" filter="fade">
                                      <p:cBhvr>
                                        <p:cTn id="151" dur="1000"/>
                                        <p:tgtEl>
                                          <p:spTgt spid="46"/>
                                        </p:tgtEl>
                                      </p:cBhvr>
                                    </p:animEffect>
                                  </p:childTnLst>
                                </p:cTn>
                              </p:par>
                            </p:childTnLst>
                          </p:cTn>
                        </p:par>
                        <p:par>
                          <p:cTn id="152" fill="hold">
                            <p:stCondLst>
                              <p:cond delay="16000"/>
                            </p:stCondLst>
                            <p:childTnLst>
                              <p:par>
                                <p:cTn id="153" presetID="42" presetClass="entr" presetSubtype="0" fill="hold" grpId="0" nodeType="afterEffect">
                                  <p:stCondLst>
                                    <p:cond delay="0"/>
                                  </p:stCondLst>
                                  <p:childTnLst>
                                    <p:set>
                                      <p:cBhvr>
                                        <p:cTn id="154" dur="1" fill="hold">
                                          <p:stCondLst>
                                            <p:cond delay="0"/>
                                          </p:stCondLst>
                                        </p:cTn>
                                        <p:tgtEl>
                                          <p:spTgt spid="31"/>
                                        </p:tgtEl>
                                        <p:attrNameLst>
                                          <p:attrName>style.visibility</p:attrName>
                                        </p:attrNameLst>
                                      </p:cBhvr>
                                      <p:to>
                                        <p:strVal val="visible"/>
                                      </p:to>
                                    </p:set>
                                    <p:animEffect transition="in" filter="fade">
                                      <p:cBhvr>
                                        <p:cTn id="155" dur="1000"/>
                                        <p:tgtEl>
                                          <p:spTgt spid="31"/>
                                        </p:tgtEl>
                                      </p:cBhvr>
                                    </p:animEffect>
                                    <p:anim calcmode="lin" valueType="num">
                                      <p:cBhvr>
                                        <p:cTn id="156" dur="1000" fill="hold"/>
                                        <p:tgtEl>
                                          <p:spTgt spid="31"/>
                                        </p:tgtEl>
                                        <p:attrNameLst>
                                          <p:attrName>ppt_x</p:attrName>
                                        </p:attrNameLst>
                                      </p:cBhvr>
                                      <p:tavLst>
                                        <p:tav tm="0">
                                          <p:val>
                                            <p:strVal val="#ppt_x"/>
                                          </p:val>
                                        </p:tav>
                                        <p:tav tm="100000">
                                          <p:val>
                                            <p:strVal val="#ppt_x"/>
                                          </p:val>
                                        </p:tav>
                                      </p:tavLst>
                                    </p:anim>
                                    <p:anim calcmode="lin" valueType="num">
                                      <p:cBhvr>
                                        <p:cTn id="157" dur="1000" fill="hold"/>
                                        <p:tgtEl>
                                          <p:spTgt spid="31"/>
                                        </p:tgtEl>
                                        <p:attrNameLst>
                                          <p:attrName>ppt_y</p:attrName>
                                        </p:attrNameLst>
                                      </p:cBhvr>
                                      <p:tavLst>
                                        <p:tav tm="0">
                                          <p:val>
                                            <p:strVal val="#ppt_y+.1"/>
                                          </p:val>
                                        </p:tav>
                                        <p:tav tm="100000">
                                          <p:val>
                                            <p:strVal val="#ppt_y"/>
                                          </p:val>
                                        </p:tav>
                                      </p:tavLst>
                                    </p:anim>
                                  </p:childTnLst>
                                </p:cTn>
                              </p:par>
                            </p:childTnLst>
                          </p:cTn>
                        </p:par>
                        <p:par>
                          <p:cTn id="158" fill="hold">
                            <p:stCondLst>
                              <p:cond delay="17000"/>
                            </p:stCondLst>
                            <p:childTnLst>
                              <p:par>
                                <p:cTn id="159" presetID="31" presetClass="entr" presetSubtype="0" fill="hold" nodeType="afterEffect">
                                  <p:stCondLst>
                                    <p:cond delay="0"/>
                                  </p:stCondLst>
                                  <p:childTnLst>
                                    <p:set>
                                      <p:cBhvr>
                                        <p:cTn id="160" dur="1" fill="hold">
                                          <p:stCondLst>
                                            <p:cond delay="0"/>
                                          </p:stCondLst>
                                        </p:cTn>
                                        <p:tgtEl>
                                          <p:spTgt spid="21"/>
                                        </p:tgtEl>
                                        <p:attrNameLst>
                                          <p:attrName>style.visibility</p:attrName>
                                        </p:attrNameLst>
                                      </p:cBhvr>
                                      <p:to>
                                        <p:strVal val="visible"/>
                                      </p:to>
                                    </p:set>
                                    <p:anim calcmode="lin" valueType="num">
                                      <p:cBhvr>
                                        <p:cTn id="161" dur="1000" fill="hold"/>
                                        <p:tgtEl>
                                          <p:spTgt spid="21"/>
                                        </p:tgtEl>
                                        <p:attrNameLst>
                                          <p:attrName>ppt_w</p:attrName>
                                        </p:attrNameLst>
                                      </p:cBhvr>
                                      <p:tavLst>
                                        <p:tav tm="0">
                                          <p:val>
                                            <p:fltVal val="0"/>
                                          </p:val>
                                        </p:tav>
                                        <p:tav tm="100000">
                                          <p:val>
                                            <p:strVal val="#ppt_w"/>
                                          </p:val>
                                        </p:tav>
                                      </p:tavLst>
                                    </p:anim>
                                    <p:anim calcmode="lin" valueType="num">
                                      <p:cBhvr>
                                        <p:cTn id="162" dur="1000" fill="hold"/>
                                        <p:tgtEl>
                                          <p:spTgt spid="21"/>
                                        </p:tgtEl>
                                        <p:attrNameLst>
                                          <p:attrName>ppt_h</p:attrName>
                                        </p:attrNameLst>
                                      </p:cBhvr>
                                      <p:tavLst>
                                        <p:tav tm="0">
                                          <p:val>
                                            <p:fltVal val="0"/>
                                          </p:val>
                                        </p:tav>
                                        <p:tav tm="100000">
                                          <p:val>
                                            <p:strVal val="#ppt_h"/>
                                          </p:val>
                                        </p:tav>
                                      </p:tavLst>
                                    </p:anim>
                                    <p:anim calcmode="lin" valueType="num">
                                      <p:cBhvr>
                                        <p:cTn id="163" dur="1000" fill="hold"/>
                                        <p:tgtEl>
                                          <p:spTgt spid="21"/>
                                        </p:tgtEl>
                                        <p:attrNameLst>
                                          <p:attrName>style.rotation</p:attrName>
                                        </p:attrNameLst>
                                      </p:cBhvr>
                                      <p:tavLst>
                                        <p:tav tm="0">
                                          <p:val>
                                            <p:fltVal val="90"/>
                                          </p:val>
                                        </p:tav>
                                        <p:tav tm="100000">
                                          <p:val>
                                            <p:fltVal val="0"/>
                                          </p:val>
                                        </p:tav>
                                      </p:tavLst>
                                    </p:anim>
                                    <p:animEffect transition="in" filter="fade">
                                      <p:cBhvr>
                                        <p:cTn id="164" dur="1000"/>
                                        <p:tgtEl>
                                          <p:spTgt spid="21"/>
                                        </p:tgtEl>
                                      </p:cBhvr>
                                    </p:animEffect>
                                  </p:childTnLst>
                                </p:cTn>
                              </p:par>
                              <p:par>
                                <p:cTn id="165" presetID="31" presetClass="entr" presetSubtype="0" fill="hold" nodeType="withEffect">
                                  <p:stCondLst>
                                    <p:cond delay="0"/>
                                  </p:stCondLst>
                                  <p:childTnLst>
                                    <p:set>
                                      <p:cBhvr>
                                        <p:cTn id="166" dur="1" fill="hold">
                                          <p:stCondLst>
                                            <p:cond delay="0"/>
                                          </p:stCondLst>
                                        </p:cTn>
                                        <p:tgtEl>
                                          <p:spTgt spid="60"/>
                                        </p:tgtEl>
                                        <p:attrNameLst>
                                          <p:attrName>style.visibility</p:attrName>
                                        </p:attrNameLst>
                                      </p:cBhvr>
                                      <p:to>
                                        <p:strVal val="visible"/>
                                      </p:to>
                                    </p:set>
                                    <p:anim calcmode="lin" valueType="num">
                                      <p:cBhvr>
                                        <p:cTn id="167" dur="1000" fill="hold"/>
                                        <p:tgtEl>
                                          <p:spTgt spid="60"/>
                                        </p:tgtEl>
                                        <p:attrNameLst>
                                          <p:attrName>ppt_w</p:attrName>
                                        </p:attrNameLst>
                                      </p:cBhvr>
                                      <p:tavLst>
                                        <p:tav tm="0">
                                          <p:val>
                                            <p:fltVal val="0"/>
                                          </p:val>
                                        </p:tav>
                                        <p:tav tm="100000">
                                          <p:val>
                                            <p:strVal val="#ppt_w"/>
                                          </p:val>
                                        </p:tav>
                                      </p:tavLst>
                                    </p:anim>
                                    <p:anim calcmode="lin" valueType="num">
                                      <p:cBhvr>
                                        <p:cTn id="168" dur="1000" fill="hold"/>
                                        <p:tgtEl>
                                          <p:spTgt spid="60"/>
                                        </p:tgtEl>
                                        <p:attrNameLst>
                                          <p:attrName>ppt_h</p:attrName>
                                        </p:attrNameLst>
                                      </p:cBhvr>
                                      <p:tavLst>
                                        <p:tav tm="0">
                                          <p:val>
                                            <p:fltVal val="0"/>
                                          </p:val>
                                        </p:tav>
                                        <p:tav tm="100000">
                                          <p:val>
                                            <p:strVal val="#ppt_h"/>
                                          </p:val>
                                        </p:tav>
                                      </p:tavLst>
                                    </p:anim>
                                    <p:anim calcmode="lin" valueType="num">
                                      <p:cBhvr>
                                        <p:cTn id="169" dur="1000" fill="hold"/>
                                        <p:tgtEl>
                                          <p:spTgt spid="60"/>
                                        </p:tgtEl>
                                        <p:attrNameLst>
                                          <p:attrName>style.rotation</p:attrName>
                                        </p:attrNameLst>
                                      </p:cBhvr>
                                      <p:tavLst>
                                        <p:tav tm="0">
                                          <p:val>
                                            <p:fltVal val="90"/>
                                          </p:val>
                                        </p:tav>
                                        <p:tav tm="100000">
                                          <p:val>
                                            <p:fltVal val="0"/>
                                          </p:val>
                                        </p:tav>
                                      </p:tavLst>
                                    </p:anim>
                                    <p:animEffect transition="in" filter="fade">
                                      <p:cBhvr>
                                        <p:cTn id="170" dur="1000"/>
                                        <p:tgtEl>
                                          <p:spTgt spid="60"/>
                                        </p:tgtEl>
                                      </p:cBhvr>
                                    </p:animEffect>
                                  </p:childTnLst>
                                </p:cTn>
                              </p:par>
                            </p:childTnLst>
                          </p:cTn>
                        </p:par>
                        <p:par>
                          <p:cTn id="171" fill="hold">
                            <p:stCondLst>
                              <p:cond delay="18000"/>
                            </p:stCondLst>
                            <p:childTnLst>
                              <p:par>
                                <p:cTn id="172" presetID="42" presetClass="entr" presetSubtype="0" fill="hold" grpId="0" nodeType="afterEffect">
                                  <p:stCondLst>
                                    <p:cond delay="0"/>
                                  </p:stCondLst>
                                  <p:childTnLst>
                                    <p:set>
                                      <p:cBhvr>
                                        <p:cTn id="173" dur="1" fill="hold">
                                          <p:stCondLst>
                                            <p:cond delay="0"/>
                                          </p:stCondLst>
                                        </p:cTn>
                                        <p:tgtEl>
                                          <p:spTgt spid="25"/>
                                        </p:tgtEl>
                                        <p:attrNameLst>
                                          <p:attrName>style.visibility</p:attrName>
                                        </p:attrNameLst>
                                      </p:cBhvr>
                                      <p:to>
                                        <p:strVal val="visible"/>
                                      </p:to>
                                    </p:set>
                                    <p:animEffect transition="in" filter="fade">
                                      <p:cBhvr>
                                        <p:cTn id="174" dur="1000"/>
                                        <p:tgtEl>
                                          <p:spTgt spid="25"/>
                                        </p:tgtEl>
                                      </p:cBhvr>
                                    </p:animEffect>
                                    <p:anim calcmode="lin" valueType="num">
                                      <p:cBhvr>
                                        <p:cTn id="175" dur="1000" fill="hold"/>
                                        <p:tgtEl>
                                          <p:spTgt spid="25"/>
                                        </p:tgtEl>
                                        <p:attrNameLst>
                                          <p:attrName>ppt_x</p:attrName>
                                        </p:attrNameLst>
                                      </p:cBhvr>
                                      <p:tavLst>
                                        <p:tav tm="0">
                                          <p:val>
                                            <p:strVal val="#ppt_x"/>
                                          </p:val>
                                        </p:tav>
                                        <p:tav tm="100000">
                                          <p:val>
                                            <p:strVal val="#ppt_x"/>
                                          </p:val>
                                        </p:tav>
                                      </p:tavLst>
                                    </p:anim>
                                    <p:anim calcmode="lin" valueType="num">
                                      <p:cBhvr>
                                        <p:cTn id="176"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25" grpId="0"/>
      <p:bldP spid="26" grpId="0"/>
      <p:bldP spid="27" grpId="0"/>
      <p:bldP spid="28" grpId="0"/>
      <p:bldP spid="30" grpId="0"/>
      <p:bldP spid="31" grpId="0"/>
      <p:bldP spid="32" grpId="0"/>
      <p:bldP spid="33" grpId="0"/>
      <p:bldP spid="66"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57" name="TextBox 56">
            <a:extLst>
              <a:ext uri="{FF2B5EF4-FFF2-40B4-BE49-F238E27FC236}">
                <a16:creationId xmlns:a16="http://schemas.microsoft.com/office/drawing/2014/main" id="{9F595736-C77B-4E59-9EBD-57E28AC42A61}"/>
              </a:ext>
            </a:extLst>
          </p:cNvPr>
          <p:cNvSpPr txBox="1"/>
          <p:nvPr/>
        </p:nvSpPr>
        <p:spPr>
          <a:xfrm>
            <a:off x="370046" y="304456"/>
            <a:ext cx="450168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61" name="Freeform: Shape 60">
            <a:extLst>
              <a:ext uri="{FF2B5EF4-FFF2-40B4-BE49-F238E27FC236}">
                <a16:creationId xmlns:a16="http://schemas.microsoft.com/office/drawing/2014/main" id="{234F916F-0367-45DC-BC5C-DD2BCDE80E21}"/>
              </a:ext>
            </a:extLst>
          </p:cNvPr>
          <p:cNvSpPr/>
          <p:nvPr/>
        </p:nvSpPr>
        <p:spPr>
          <a:xfrm>
            <a:off x="2889789" y="2191244"/>
            <a:ext cx="8845011" cy="1280160"/>
          </a:xfrm>
          <a:custGeom>
            <a:avLst/>
            <a:gdLst>
              <a:gd name="connsiteX0" fmla="*/ 0 w 8845011"/>
              <a:gd name="connsiteY0" fmla="*/ 0 h 1280160"/>
              <a:gd name="connsiteX1" fmla="*/ 7818405 w 8845011"/>
              <a:gd name="connsiteY1" fmla="*/ 0 h 1280160"/>
              <a:gd name="connsiteX2" fmla="*/ 7825389 w 8845011"/>
              <a:gd name="connsiteY2" fmla="*/ 0 h 1280160"/>
              <a:gd name="connsiteX3" fmla="*/ 7825389 w 8845011"/>
              <a:gd name="connsiteY3" fmla="*/ 4355 h 1280160"/>
              <a:gd name="connsiteX4" fmla="*/ 8845011 w 8845011"/>
              <a:gd name="connsiteY4" fmla="*/ 640080 h 1280160"/>
              <a:gd name="connsiteX5" fmla="*/ 7825389 w 8845011"/>
              <a:gd name="connsiteY5" fmla="*/ 1275806 h 1280160"/>
              <a:gd name="connsiteX6" fmla="*/ 7825389 w 8845011"/>
              <a:gd name="connsiteY6" fmla="*/ 1280159 h 1280160"/>
              <a:gd name="connsiteX7" fmla="*/ 7818407 w 8845011"/>
              <a:gd name="connsiteY7" fmla="*/ 1280159 h 1280160"/>
              <a:gd name="connsiteX8" fmla="*/ 7818405 w 8845011"/>
              <a:gd name="connsiteY8" fmla="*/ 1280160 h 1280160"/>
              <a:gd name="connsiteX9" fmla="*/ 7818405 w 8845011"/>
              <a:gd name="connsiteY9" fmla="*/ 1280159 h 1280160"/>
              <a:gd name="connsiteX10" fmla="*/ 0 w 8845011"/>
              <a:gd name="connsiteY10" fmla="*/ 1280159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45011" h="1280160">
                <a:moveTo>
                  <a:pt x="0" y="0"/>
                </a:moveTo>
                <a:lnTo>
                  <a:pt x="7818405" y="0"/>
                </a:lnTo>
                <a:lnTo>
                  <a:pt x="7825389" y="0"/>
                </a:lnTo>
                <a:lnTo>
                  <a:pt x="7825389" y="4355"/>
                </a:lnTo>
                <a:lnTo>
                  <a:pt x="8845011" y="640080"/>
                </a:lnTo>
                <a:lnTo>
                  <a:pt x="7825389" y="1275806"/>
                </a:lnTo>
                <a:lnTo>
                  <a:pt x="7825389" y="1280159"/>
                </a:lnTo>
                <a:lnTo>
                  <a:pt x="7818407" y="1280159"/>
                </a:lnTo>
                <a:lnTo>
                  <a:pt x="7818405" y="1280160"/>
                </a:lnTo>
                <a:lnTo>
                  <a:pt x="7818405" y="1280159"/>
                </a:lnTo>
                <a:lnTo>
                  <a:pt x="0" y="1280159"/>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775E83DB-624E-4DF9-B6BF-03C75C19F6CE}"/>
              </a:ext>
            </a:extLst>
          </p:cNvPr>
          <p:cNvSpPr/>
          <p:nvPr/>
        </p:nvSpPr>
        <p:spPr>
          <a:xfrm>
            <a:off x="3042189" y="3749039"/>
            <a:ext cx="8692611" cy="1280160"/>
          </a:xfrm>
          <a:custGeom>
            <a:avLst/>
            <a:gdLst>
              <a:gd name="connsiteX0" fmla="*/ 0 w 8692611"/>
              <a:gd name="connsiteY0" fmla="*/ 0 h 1280160"/>
              <a:gd name="connsiteX1" fmla="*/ 7666005 w 8692611"/>
              <a:gd name="connsiteY1" fmla="*/ 0 h 1280160"/>
              <a:gd name="connsiteX2" fmla="*/ 7672989 w 8692611"/>
              <a:gd name="connsiteY2" fmla="*/ 0 h 1280160"/>
              <a:gd name="connsiteX3" fmla="*/ 7672989 w 8692611"/>
              <a:gd name="connsiteY3" fmla="*/ 4355 h 1280160"/>
              <a:gd name="connsiteX4" fmla="*/ 8692611 w 8692611"/>
              <a:gd name="connsiteY4" fmla="*/ 640080 h 1280160"/>
              <a:gd name="connsiteX5" fmla="*/ 7672989 w 8692611"/>
              <a:gd name="connsiteY5" fmla="*/ 1275806 h 1280160"/>
              <a:gd name="connsiteX6" fmla="*/ 7672989 w 8692611"/>
              <a:gd name="connsiteY6" fmla="*/ 1280159 h 1280160"/>
              <a:gd name="connsiteX7" fmla="*/ 7666007 w 8692611"/>
              <a:gd name="connsiteY7" fmla="*/ 1280159 h 1280160"/>
              <a:gd name="connsiteX8" fmla="*/ 7666005 w 8692611"/>
              <a:gd name="connsiteY8" fmla="*/ 1280160 h 1280160"/>
              <a:gd name="connsiteX9" fmla="*/ 7666005 w 8692611"/>
              <a:gd name="connsiteY9" fmla="*/ 1280159 h 1280160"/>
              <a:gd name="connsiteX10" fmla="*/ 0 w 8692611"/>
              <a:gd name="connsiteY10" fmla="*/ 1280159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92611" h="1280160">
                <a:moveTo>
                  <a:pt x="0" y="0"/>
                </a:moveTo>
                <a:lnTo>
                  <a:pt x="7666005" y="0"/>
                </a:lnTo>
                <a:lnTo>
                  <a:pt x="7672989" y="0"/>
                </a:lnTo>
                <a:lnTo>
                  <a:pt x="7672989" y="4355"/>
                </a:lnTo>
                <a:lnTo>
                  <a:pt x="8692611" y="640080"/>
                </a:lnTo>
                <a:lnTo>
                  <a:pt x="7672989" y="1275806"/>
                </a:lnTo>
                <a:lnTo>
                  <a:pt x="7672989" y="1280159"/>
                </a:lnTo>
                <a:lnTo>
                  <a:pt x="7666007" y="1280159"/>
                </a:lnTo>
                <a:lnTo>
                  <a:pt x="7666005" y="1280160"/>
                </a:lnTo>
                <a:lnTo>
                  <a:pt x="7666005" y="1280159"/>
                </a:lnTo>
                <a:lnTo>
                  <a:pt x="0" y="1280159"/>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3D223BE5-9E76-42C6-89B7-26F3998BF697}"/>
              </a:ext>
            </a:extLst>
          </p:cNvPr>
          <p:cNvSpPr/>
          <p:nvPr/>
        </p:nvSpPr>
        <p:spPr>
          <a:xfrm>
            <a:off x="2356389" y="5303519"/>
            <a:ext cx="9378411" cy="1280160"/>
          </a:xfrm>
          <a:custGeom>
            <a:avLst/>
            <a:gdLst>
              <a:gd name="connsiteX0" fmla="*/ 0 w 9378411"/>
              <a:gd name="connsiteY0" fmla="*/ 0 h 1280160"/>
              <a:gd name="connsiteX1" fmla="*/ 8351805 w 9378411"/>
              <a:gd name="connsiteY1" fmla="*/ 0 h 1280160"/>
              <a:gd name="connsiteX2" fmla="*/ 8358789 w 9378411"/>
              <a:gd name="connsiteY2" fmla="*/ 0 h 1280160"/>
              <a:gd name="connsiteX3" fmla="*/ 8358789 w 9378411"/>
              <a:gd name="connsiteY3" fmla="*/ 4355 h 1280160"/>
              <a:gd name="connsiteX4" fmla="*/ 9378411 w 9378411"/>
              <a:gd name="connsiteY4" fmla="*/ 640080 h 1280160"/>
              <a:gd name="connsiteX5" fmla="*/ 8358789 w 9378411"/>
              <a:gd name="connsiteY5" fmla="*/ 1275806 h 1280160"/>
              <a:gd name="connsiteX6" fmla="*/ 8358789 w 9378411"/>
              <a:gd name="connsiteY6" fmla="*/ 1280159 h 1280160"/>
              <a:gd name="connsiteX7" fmla="*/ 8351807 w 9378411"/>
              <a:gd name="connsiteY7" fmla="*/ 1280159 h 1280160"/>
              <a:gd name="connsiteX8" fmla="*/ 8351805 w 9378411"/>
              <a:gd name="connsiteY8" fmla="*/ 1280160 h 1280160"/>
              <a:gd name="connsiteX9" fmla="*/ 8351805 w 9378411"/>
              <a:gd name="connsiteY9" fmla="*/ 1280159 h 1280160"/>
              <a:gd name="connsiteX10" fmla="*/ 0 w 9378411"/>
              <a:gd name="connsiteY10" fmla="*/ 1280159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378411" h="1280160">
                <a:moveTo>
                  <a:pt x="0" y="0"/>
                </a:moveTo>
                <a:lnTo>
                  <a:pt x="8351805" y="0"/>
                </a:lnTo>
                <a:lnTo>
                  <a:pt x="8358789" y="0"/>
                </a:lnTo>
                <a:lnTo>
                  <a:pt x="8358789" y="4355"/>
                </a:lnTo>
                <a:lnTo>
                  <a:pt x="9378411" y="640080"/>
                </a:lnTo>
                <a:lnTo>
                  <a:pt x="8358789" y="1275806"/>
                </a:lnTo>
                <a:lnTo>
                  <a:pt x="8358789" y="1280159"/>
                </a:lnTo>
                <a:lnTo>
                  <a:pt x="8351807" y="1280159"/>
                </a:lnTo>
                <a:lnTo>
                  <a:pt x="8351805" y="1280160"/>
                </a:lnTo>
                <a:lnTo>
                  <a:pt x="8351805" y="1280159"/>
                </a:lnTo>
                <a:lnTo>
                  <a:pt x="0" y="1280159"/>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70A9301A-2F18-4C12-ACCE-7D06105E4833}"/>
              </a:ext>
            </a:extLst>
          </p:cNvPr>
          <p:cNvSpPr/>
          <p:nvPr/>
        </p:nvSpPr>
        <p:spPr>
          <a:xfrm>
            <a:off x="4794789" y="640079"/>
            <a:ext cx="6940011" cy="1280160"/>
          </a:xfrm>
          <a:custGeom>
            <a:avLst/>
            <a:gdLst>
              <a:gd name="connsiteX0" fmla="*/ 0 w 6940011"/>
              <a:gd name="connsiteY0" fmla="*/ 0 h 1280160"/>
              <a:gd name="connsiteX1" fmla="*/ 5913405 w 6940011"/>
              <a:gd name="connsiteY1" fmla="*/ 0 h 1280160"/>
              <a:gd name="connsiteX2" fmla="*/ 5920389 w 6940011"/>
              <a:gd name="connsiteY2" fmla="*/ 0 h 1280160"/>
              <a:gd name="connsiteX3" fmla="*/ 5920389 w 6940011"/>
              <a:gd name="connsiteY3" fmla="*/ 4354 h 1280160"/>
              <a:gd name="connsiteX4" fmla="*/ 6940011 w 6940011"/>
              <a:gd name="connsiteY4" fmla="*/ 640080 h 1280160"/>
              <a:gd name="connsiteX5" fmla="*/ 5920389 w 6940011"/>
              <a:gd name="connsiteY5" fmla="*/ 1275806 h 1280160"/>
              <a:gd name="connsiteX6" fmla="*/ 5920389 w 6940011"/>
              <a:gd name="connsiteY6" fmla="*/ 1280159 h 1280160"/>
              <a:gd name="connsiteX7" fmla="*/ 5913407 w 6940011"/>
              <a:gd name="connsiteY7" fmla="*/ 1280159 h 1280160"/>
              <a:gd name="connsiteX8" fmla="*/ 5913405 w 6940011"/>
              <a:gd name="connsiteY8" fmla="*/ 1280160 h 1280160"/>
              <a:gd name="connsiteX9" fmla="*/ 5913405 w 6940011"/>
              <a:gd name="connsiteY9" fmla="*/ 1280159 h 1280160"/>
              <a:gd name="connsiteX10" fmla="*/ 0 w 6940011"/>
              <a:gd name="connsiteY10" fmla="*/ 1280159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40011" h="1280160">
                <a:moveTo>
                  <a:pt x="0" y="0"/>
                </a:moveTo>
                <a:lnTo>
                  <a:pt x="5913405" y="0"/>
                </a:lnTo>
                <a:lnTo>
                  <a:pt x="5920389" y="0"/>
                </a:lnTo>
                <a:lnTo>
                  <a:pt x="5920389" y="4354"/>
                </a:lnTo>
                <a:lnTo>
                  <a:pt x="6940011" y="640080"/>
                </a:lnTo>
                <a:lnTo>
                  <a:pt x="5920389" y="1275806"/>
                </a:lnTo>
                <a:lnTo>
                  <a:pt x="5920389" y="1280159"/>
                </a:lnTo>
                <a:lnTo>
                  <a:pt x="5913407" y="1280159"/>
                </a:lnTo>
                <a:lnTo>
                  <a:pt x="5913405" y="1280160"/>
                </a:lnTo>
                <a:lnTo>
                  <a:pt x="5913405" y="1280159"/>
                </a:lnTo>
                <a:lnTo>
                  <a:pt x="0" y="1280159"/>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 name="Group 2">
            <a:extLst>
              <a:ext uri="{FF2B5EF4-FFF2-40B4-BE49-F238E27FC236}">
                <a16:creationId xmlns:a16="http://schemas.microsoft.com/office/drawing/2014/main" id="{B7462865-7D4C-4DD2-B416-D4260AA3FBC4}"/>
              </a:ext>
            </a:extLst>
          </p:cNvPr>
          <p:cNvGrpSpPr/>
          <p:nvPr/>
        </p:nvGrpSpPr>
        <p:grpSpPr>
          <a:xfrm>
            <a:off x="1626806" y="18288"/>
            <a:ext cx="4116868" cy="7740684"/>
            <a:chOff x="1404017" y="18288"/>
            <a:chExt cx="4116868" cy="7740684"/>
          </a:xfrm>
          <a:effectLst>
            <a:outerShdw blurRad="190500" dist="127000" algn="l" rotWithShape="0">
              <a:prstClr val="black">
                <a:alpha val="40000"/>
              </a:prstClr>
            </a:outerShdw>
          </a:effectLst>
        </p:grpSpPr>
        <p:sp>
          <p:nvSpPr>
            <p:cNvPr id="25" name="Freeform: Shape 24">
              <a:extLst>
                <a:ext uri="{FF2B5EF4-FFF2-40B4-BE49-F238E27FC236}">
                  <a16:creationId xmlns:a16="http://schemas.microsoft.com/office/drawing/2014/main" id="{0277436A-6E54-4F57-B437-A06C0AD98656}"/>
                </a:ext>
              </a:extLst>
            </p:cNvPr>
            <p:cNvSpPr>
              <a:spLocks noChangeAspect="1"/>
            </p:cNvSpPr>
            <p:nvPr/>
          </p:nvSpPr>
          <p:spPr>
            <a:xfrm rot="2705141">
              <a:off x="3047958" y="3803111"/>
              <a:ext cx="1438648" cy="1266530"/>
            </a:xfrm>
            <a:custGeom>
              <a:avLst/>
              <a:gdLst>
                <a:gd name="connsiteX0" fmla="*/ 1429299 w 1438648"/>
                <a:gd name="connsiteY0" fmla="*/ 4528 h 1266530"/>
                <a:gd name="connsiteX1" fmla="*/ 1438648 w 1438648"/>
                <a:gd name="connsiteY1" fmla="*/ 1014873 h 1266530"/>
                <a:gd name="connsiteX2" fmla="*/ 1187743 w 1438648"/>
                <a:gd name="connsiteY2" fmla="*/ 1266530 h 1266530"/>
                <a:gd name="connsiteX3" fmla="*/ 1178522 w 1438648"/>
                <a:gd name="connsiteY3" fmla="*/ 270042 h 1266530"/>
                <a:gd name="connsiteX4" fmla="*/ 1164449 w 1438648"/>
                <a:gd name="connsiteY4" fmla="*/ 270172 h 1266530"/>
                <a:gd name="connsiteX5" fmla="*/ 0 w 1438648"/>
                <a:gd name="connsiteY5" fmla="*/ 227805 h 1266530"/>
                <a:gd name="connsiteX6" fmla="*/ 227125 w 1438648"/>
                <a:gd name="connsiteY6" fmla="*/ 0 h 1266530"/>
                <a:gd name="connsiteX7" fmla="*/ 1425591 w 1438648"/>
                <a:gd name="connsiteY7" fmla="*/ 8245 h 1266530"/>
                <a:gd name="connsiteX8" fmla="*/ 1186253 w 1438648"/>
                <a:gd name="connsiteY8" fmla="*/ 248300 h 1266530"/>
                <a:gd name="connsiteX9" fmla="*/ 1186338 w 1438648"/>
                <a:gd name="connsiteY9" fmla="*/ 235967 h 1266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8648" h="1266530">
                  <a:moveTo>
                    <a:pt x="1429299" y="4528"/>
                  </a:moveTo>
                  <a:lnTo>
                    <a:pt x="1438648" y="1014873"/>
                  </a:lnTo>
                  <a:lnTo>
                    <a:pt x="1187743" y="1266530"/>
                  </a:lnTo>
                  <a:lnTo>
                    <a:pt x="1178522" y="270042"/>
                  </a:lnTo>
                  <a:lnTo>
                    <a:pt x="1164449" y="270172"/>
                  </a:lnTo>
                  <a:close/>
                  <a:moveTo>
                    <a:pt x="0" y="227805"/>
                  </a:moveTo>
                  <a:lnTo>
                    <a:pt x="227125" y="0"/>
                  </a:lnTo>
                  <a:lnTo>
                    <a:pt x="1425591" y="8245"/>
                  </a:lnTo>
                  <a:lnTo>
                    <a:pt x="1186253" y="248300"/>
                  </a:lnTo>
                  <a:lnTo>
                    <a:pt x="1186338" y="235967"/>
                  </a:lnTo>
                  <a:close/>
                </a:path>
              </a:pathLst>
            </a:custGeom>
            <a:solidFill>
              <a:srgbClr val="67A6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B2B219CE-CFB9-49C7-B362-8016BBBD47EF}"/>
                </a:ext>
              </a:extLst>
            </p:cNvPr>
            <p:cNvSpPr/>
            <p:nvPr/>
          </p:nvSpPr>
          <p:spPr>
            <a:xfrm rot="2673331">
              <a:off x="1579988" y="3321017"/>
              <a:ext cx="2374210" cy="2220089"/>
            </a:xfrm>
            <a:custGeom>
              <a:avLst/>
              <a:gdLst>
                <a:gd name="connsiteX0" fmla="*/ 0 w 2374210"/>
                <a:gd name="connsiteY0" fmla="*/ 1169707 h 2220089"/>
                <a:gd name="connsiteX1" fmla="*/ 1187998 w 2374210"/>
                <a:gd name="connsiteY1" fmla="*/ 0 h 2220089"/>
                <a:gd name="connsiteX2" fmla="*/ 2374210 w 2374210"/>
                <a:gd name="connsiteY2" fmla="*/ 19139 h 2220089"/>
                <a:gd name="connsiteX3" fmla="*/ 2366078 w 2374210"/>
                <a:gd name="connsiteY3" fmla="*/ 523135 h 2220089"/>
                <a:gd name="connsiteX4" fmla="*/ 2366078 w 2374210"/>
                <a:gd name="connsiteY4" fmla="*/ 1049671 h 2220089"/>
                <a:gd name="connsiteX5" fmla="*/ 1177358 w 2374210"/>
                <a:gd name="connsiteY5" fmla="*/ 2220089 h 2220089"/>
                <a:gd name="connsiteX6" fmla="*/ 1177358 w 2374210"/>
                <a:gd name="connsiteY6" fmla="*/ 1188703 h 222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4210" h="2220089">
                  <a:moveTo>
                    <a:pt x="0" y="1169707"/>
                  </a:moveTo>
                  <a:lnTo>
                    <a:pt x="1187998" y="0"/>
                  </a:lnTo>
                  <a:lnTo>
                    <a:pt x="2374210" y="19139"/>
                  </a:lnTo>
                  <a:lnTo>
                    <a:pt x="2366078" y="523135"/>
                  </a:lnTo>
                  <a:lnTo>
                    <a:pt x="2366078" y="1049671"/>
                  </a:lnTo>
                  <a:lnTo>
                    <a:pt x="1177358" y="2220089"/>
                  </a:lnTo>
                  <a:lnTo>
                    <a:pt x="1177358" y="1188703"/>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E1DE7DE5-DD20-4E45-9721-7DCD7CCE0B59}"/>
                </a:ext>
              </a:extLst>
            </p:cNvPr>
            <p:cNvSpPr>
              <a:spLocks noChangeAspect="1"/>
            </p:cNvSpPr>
            <p:nvPr/>
          </p:nvSpPr>
          <p:spPr>
            <a:xfrm rot="2705141">
              <a:off x="3682754" y="1777597"/>
              <a:ext cx="857267" cy="2030780"/>
            </a:xfrm>
            <a:custGeom>
              <a:avLst/>
              <a:gdLst>
                <a:gd name="connsiteX0" fmla="*/ 411752 w 857267"/>
                <a:gd name="connsiteY0" fmla="*/ 589765 h 2030780"/>
                <a:gd name="connsiteX1" fmla="*/ 418156 w 857267"/>
                <a:gd name="connsiteY1" fmla="*/ 589765 h 2030780"/>
                <a:gd name="connsiteX2" fmla="*/ 414137 w 857267"/>
                <a:gd name="connsiteY2" fmla="*/ 592143 h 2030780"/>
                <a:gd name="connsiteX3" fmla="*/ 0 w 857267"/>
                <a:gd name="connsiteY3" fmla="*/ 589766 h 2030780"/>
                <a:gd name="connsiteX4" fmla="*/ 251468 w 857267"/>
                <a:gd name="connsiteY4" fmla="*/ 589767 h 2030780"/>
                <a:gd name="connsiteX5" fmla="*/ 253246 w 857267"/>
                <a:gd name="connsiteY5" fmla="*/ 1778936 h 2030780"/>
                <a:gd name="connsiteX6" fmla="*/ 250246 w 857267"/>
                <a:gd name="connsiteY6" fmla="*/ 1781945 h 2030780"/>
                <a:gd name="connsiteX7" fmla="*/ 857267 w 857267"/>
                <a:gd name="connsiteY7" fmla="*/ 1786121 h 2030780"/>
                <a:gd name="connsiteX8" fmla="*/ 630142 w 857267"/>
                <a:gd name="connsiteY8" fmla="*/ 2013926 h 2030780"/>
                <a:gd name="connsiteX9" fmla="*/ 23122 w 857267"/>
                <a:gd name="connsiteY9" fmla="*/ 2009750 h 2030780"/>
                <a:gd name="connsiteX10" fmla="*/ 2155 w 857267"/>
                <a:gd name="connsiteY10" fmla="*/ 2030780 h 2030780"/>
                <a:gd name="connsiteX11" fmla="*/ 205972 w 857267"/>
                <a:gd name="connsiteY11" fmla="*/ 180890 h 2030780"/>
                <a:gd name="connsiteX12" fmla="*/ 386322 w 857267"/>
                <a:gd name="connsiteY12" fmla="*/ 0 h 2030780"/>
                <a:gd name="connsiteX13" fmla="*/ 642142 w 857267"/>
                <a:gd name="connsiteY13" fmla="*/ 462247 h 2030780"/>
                <a:gd name="connsiteX14" fmla="*/ 632717 w 857267"/>
                <a:gd name="connsiteY14" fmla="*/ 462247 h 2030780"/>
                <a:gd name="connsiteX15" fmla="*/ 632943 w 857267"/>
                <a:gd name="connsiteY15" fmla="*/ 462657 h 2030780"/>
                <a:gd name="connsiteX16" fmla="*/ 428776 w 857267"/>
                <a:gd name="connsiteY16" fmla="*/ 583480 h 2030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57267" h="2030780">
                  <a:moveTo>
                    <a:pt x="411752" y="589765"/>
                  </a:moveTo>
                  <a:lnTo>
                    <a:pt x="418156" y="589765"/>
                  </a:lnTo>
                  <a:lnTo>
                    <a:pt x="414137" y="592143"/>
                  </a:lnTo>
                  <a:close/>
                  <a:moveTo>
                    <a:pt x="0" y="589766"/>
                  </a:moveTo>
                  <a:lnTo>
                    <a:pt x="251468" y="589767"/>
                  </a:lnTo>
                  <a:lnTo>
                    <a:pt x="253246" y="1778936"/>
                  </a:lnTo>
                  <a:lnTo>
                    <a:pt x="250246" y="1781945"/>
                  </a:lnTo>
                  <a:lnTo>
                    <a:pt x="857267" y="1786121"/>
                  </a:lnTo>
                  <a:lnTo>
                    <a:pt x="630142" y="2013926"/>
                  </a:lnTo>
                  <a:lnTo>
                    <a:pt x="23122" y="2009750"/>
                  </a:lnTo>
                  <a:lnTo>
                    <a:pt x="2155" y="2030780"/>
                  </a:lnTo>
                  <a:close/>
                  <a:moveTo>
                    <a:pt x="205972" y="180890"/>
                  </a:moveTo>
                  <a:lnTo>
                    <a:pt x="386322" y="0"/>
                  </a:lnTo>
                  <a:lnTo>
                    <a:pt x="642142" y="462247"/>
                  </a:lnTo>
                  <a:lnTo>
                    <a:pt x="632717" y="462247"/>
                  </a:lnTo>
                  <a:lnTo>
                    <a:pt x="632943" y="462657"/>
                  </a:lnTo>
                  <a:lnTo>
                    <a:pt x="428776" y="583480"/>
                  </a:lnTo>
                  <a:close/>
                </a:path>
              </a:pathLst>
            </a:custGeom>
            <a:solidFill>
              <a:srgbClr val="209AA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3ED7B738-51FD-4C89-A06E-E1523A65BAF6}"/>
                </a:ext>
              </a:extLst>
            </p:cNvPr>
            <p:cNvSpPr/>
            <p:nvPr/>
          </p:nvSpPr>
          <p:spPr>
            <a:xfrm rot="2673331">
              <a:off x="2216387" y="1258889"/>
              <a:ext cx="1826721" cy="3006589"/>
            </a:xfrm>
            <a:custGeom>
              <a:avLst/>
              <a:gdLst>
                <a:gd name="connsiteX0" fmla="*/ 1419530 w 1826721"/>
                <a:gd name="connsiteY0" fmla="*/ 0 h 3006589"/>
                <a:gd name="connsiteX1" fmla="*/ 1642019 w 1826721"/>
                <a:gd name="connsiteY1" fmla="*/ 410952 h 3006589"/>
                <a:gd name="connsiteX2" fmla="*/ 1209783 w 1826721"/>
                <a:gd name="connsiteY2" fmla="*/ 406952 h 3006589"/>
                <a:gd name="connsiteX3" fmla="*/ 1198768 w 1826721"/>
                <a:gd name="connsiteY3" fmla="*/ 1826751 h 3006589"/>
                <a:gd name="connsiteX4" fmla="*/ 1826721 w 1826721"/>
                <a:gd name="connsiteY4" fmla="*/ 1836883 h 3006589"/>
                <a:gd name="connsiteX5" fmla="*/ 638723 w 1826721"/>
                <a:gd name="connsiteY5" fmla="*/ 3006589 h 3006589"/>
                <a:gd name="connsiteX6" fmla="*/ 0 w 1826721"/>
                <a:gd name="connsiteY6" fmla="*/ 2996284 h 3006589"/>
                <a:gd name="connsiteX7" fmla="*/ 5574 w 1826721"/>
                <a:gd name="connsiteY7" fmla="*/ 2650815 h 3006589"/>
                <a:gd name="connsiteX8" fmla="*/ 3619 w 1826721"/>
                <a:gd name="connsiteY8" fmla="*/ 2650800 h 3006589"/>
                <a:gd name="connsiteX9" fmla="*/ 13444 w 1826721"/>
                <a:gd name="connsiteY9" fmla="*/ 1384438 h 300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6721" h="3006589">
                  <a:moveTo>
                    <a:pt x="1419530" y="0"/>
                  </a:moveTo>
                  <a:lnTo>
                    <a:pt x="1642019" y="410952"/>
                  </a:lnTo>
                  <a:lnTo>
                    <a:pt x="1209783" y="406952"/>
                  </a:lnTo>
                  <a:lnTo>
                    <a:pt x="1198768" y="1826751"/>
                  </a:lnTo>
                  <a:lnTo>
                    <a:pt x="1826721" y="1836883"/>
                  </a:lnTo>
                  <a:lnTo>
                    <a:pt x="638723" y="3006589"/>
                  </a:lnTo>
                  <a:lnTo>
                    <a:pt x="0" y="2996284"/>
                  </a:lnTo>
                  <a:lnTo>
                    <a:pt x="5574" y="2650815"/>
                  </a:lnTo>
                  <a:lnTo>
                    <a:pt x="3619" y="2650800"/>
                  </a:lnTo>
                  <a:lnTo>
                    <a:pt x="13444" y="1384438"/>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34FFA442-CF86-4F00-9821-1AF8820D164A}"/>
                </a:ext>
              </a:extLst>
            </p:cNvPr>
            <p:cNvSpPr>
              <a:spLocks noChangeAspect="1"/>
            </p:cNvSpPr>
            <p:nvPr/>
          </p:nvSpPr>
          <p:spPr>
            <a:xfrm rot="2705141">
              <a:off x="4114800" y="420624"/>
              <a:ext cx="1280595" cy="1531575"/>
            </a:xfrm>
            <a:custGeom>
              <a:avLst/>
              <a:gdLst>
                <a:gd name="connsiteX0" fmla="*/ 327817 w 1280595"/>
                <a:gd name="connsiteY0" fmla="*/ 135855 h 1531575"/>
                <a:gd name="connsiteX1" fmla="*/ 528583 w 1280595"/>
                <a:gd name="connsiteY1" fmla="*/ 0 h 1531575"/>
                <a:gd name="connsiteX2" fmla="*/ 531140 w 1280595"/>
                <a:gd name="connsiteY2" fmla="*/ 4644 h 1531575"/>
                <a:gd name="connsiteX3" fmla="*/ 533401 w 1280595"/>
                <a:gd name="connsiteY3" fmla="*/ 559 h 1531575"/>
                <a:gd name="connsiteX4" fmla="*/ 1280595 w 1280595"/>
                <a:gd name="connsiteY4" fmla="*/ 1350684 h 1531575"/>
                <a:gd name="connsiteX5" fmla="*/ 1100245 w 1280595"/>
                <a:gd name="connsiteY5" fmla="*/ 1531575 h 1531575"/>
                <a:gd name="connsiteX6" fmla="*/ 314051 w 1280595"/>
                <a:gd name="connsiteY6" fmla="*/ 145171 h 1531575"/>
                <a:gd name="connsiteX7" fmla="*/ 314053 w 1280595"/>
                <a:gd name="connsiteY7" fmla="*/ 145169 h 1531575"/>
                <a:gd name="connsiteX8" fmla="*/ 1 w 1280595"/>
                <a:gd name="connsiteY8" fmla="*/ 712640 h 1531575"/>
                <a:gd name="connsiteX9" fmla="*/ 0 w 1280595"/>
                <a:gd name="connsiteY9" fmla="*/ 712639 h 153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595" h="1531575">
                  <a:moveTo>
                    <a:pt x="327817" y="135855"/>
                  </a:moveTo>
                  <a:lnTo>
                    <a:pt x="528583" y="0"/>
                  </a:lnTo>
                  <a:lnTo>
                    <a:pt x="531140" y="4644"/>
                  </a:lnTo>
                  <a:lnTo>
                    <a:pt x="533401" y="559"/>
                  </a:lnTo>
                  <a:lnTo>
                    <a:pt x="1280595" y="1350684"/>
                  </a:lnTo>
                  <a:lnTo>
                    <a:pt x="1100245" y="1531575"/>
                  </a:lnTo>
                  <a:close/>
                  <a:moveTo>
                    <a:pt x="314051" y="145171"/>
                  </a:moveTo>
                  <a:lnTo>
                    <a:pt x="314053" y="145169"/>
                  </a:lnTo>
                  <a:lnTo>
                    <a:pt x="1" y="712640"/>
                  </a:lnTo>
                  <a:lnTo>
                    <a:pt x="0" y="712639"/>
                  </a:lnTo>
                  <a:close/>
                </a:path>
              </a:pathLst>
            </a:custGeom>
            <a:solidFill>
              <a:srgbClr val="E10D0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23F499EF-8EEE-48D5-B5EB-F887035D24EC}"/>
                </a:ext>
              </a:extLst>
            </p:cNvPr>
            <p:cNvSpPr/>
            <p:nvPr/>
          </p:nvSpPr>
          <p:spPr>
            <a:xfrm rot="2673331">
              <a:off x="3027323" y="18288"/>
              <a:ext cx="1786326" cy="2792266"/>
            </a:xfrm>
            <a:custGeom>
              <a:avLst/>
              <a:gdLst>
                <a:gd name="connsiteX0" fmla="*/ 1022614 w 1786326"/>
                <a:gd name="connsiteY0" fmla="*/ 0 h 2792266"/>
                <a:gd name="connsiteX1" fmla="*/ 1786326 w 1786326"/>
                <a:gd name="connsiteY1" fmla="*/ 1410625 h 2792266"/>
                <a:gd name="connsiteX2" fmla="*/ 383080 w 1786326"/>
                <a:gd name="connsiteY2" fmla="*/ 2792266 h 2792266"/>
                <a:gd name="connsiteX3" fmla="*/ 390687 w 1786326"/>
                <a:gd name="connsiteY3" fmla="*/ 1811710 h 2792266"/>
                <a:gd name="connsiteX4" fmla="*/ 0 w 1786326"/>
                <a:gd name="connsiteY4" fmla="*/ 1808095 h 27922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6326" h="2792266">
                  <a:moveTo>
                    <a:pt x="1022614" y="0"/>
                  </a:moveTo>
                  <a:lnTo>
                    <a:pt x="1786326" y="1410625"/>
                  </a:lnTo>
                  <a:lnTo>
                    <a:pt x="383080" y="2792266"/>
                  </a:lnTo>
                  <a:lnTo>
                    <a:pt x="390687" y="1811710"/>
                  </a:lnTo>
                  <a:lnTo>
                    <a:pt x="0" y="1808095"/>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2310786B-C2C9-42A5-BA93-F57A50DFEFAB}"/>
                </a:ext>
              </a:extLst>
            </p:cNvPr>
            <p:cNvSpPr>
              <a:spLocks noChangeAspect="1"/>
            </p:cNvSpPr>
            <p:nvPr/>
          </p:nvSpPr>
          <p:spPr>
            <a:xfrm rot="2705141">
              <a:off x="2879888" y="4773168"/>
              <a:ext cx="271869" cy="2517168"/>
            </a:xfrm>
            <a:custGeom>
              <a:avLst/>
              <a:gdLst>
                <a:gd name="connsiteX0" fmla="*/ 0 w 271869"/>
                <a:gd name="connsiteY0" fmla="*/ 251657 h 2517168"/>
                <a:gd name="connsiteX1" fmla="*/ 250905 w 271869"/>
                <a:gd name="connsiteY1" fmla="*/ 0 h 2517168"/>
                <a:gd name="connsiteX2" fmla="*/ 271869 w 271869"/>
                <a:gd name="connsiteY2" fmla="*/ 2265512 h 2517168"/>
                <a:gd name="connsiteX3" fmla="*/ 20964 w 271869"/>
                <a:gd name="connsiteY3" fmla="*/ 2517168 h 2517168"/>
              </a:gdLst>
              <a:ahLst/>
              <a:cxnLst>
                <a:cxn ang="0">
                  <a:pos x="connsiteX0" y="connsiteY0"/>
                </a:cxn>
                <a:cxn ang="0">
                  <a:pos x="connsiteX1" y="connsiteY1"/>
                </a:cxn>
                <a:cxn ang="0">
                  <a:pos x="connsiteX2" y="connsiteY2"/>
                </a:cxn>
                <a:cxn ang="0">
                  <a:pos x="connsiteX3" y="connsiteY3"/>
                </a:cxn>
              </a:cxnLst>
              <a:rect l="l" t="t" r="r" b="b"/>
              <a:pathLst>
                <a:path w="271869" h="2517168">
                  <a:moveTo>
                    <a:pt x="0" y="251657"/>
                  </a:moveTo>
                  <a:lnTo>
                    <a:pt x="250905" y="0"/>
                  </a:lnTo>
                  <a:lnTo>
                    <a:pt x="271869" y="2265512"/>
                  </a:lnTo>
                  <a:lnTo>
                    <a:pt x="20964" y="2517168"/>
                  </a:lnTo>
                  <a:close/>
                </a:path>
              </a:pathLst>
            </a:custGeom>
            <a:solidFill>
              <a:srgbClr val="E18A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67DD5F51-C0E7-4AB6-BB9F-44578EE9648A}"/>
                </a:ext>
              </a:extLst>
            </p:cNvPr>
            <p:cNvSpPr/>
            <p:nvPr/>
          </p:nvSpPr>
          <p:spPr>
            <a:xfrm rot="2673331">
              <a:off x="1404017" y="4306824"/>
              <a:ext cx="1188720" cy="3452148"/>
            </a:xfrm>
            <a:custGeom>
              <a:avLst/>
              <a:gdLst>
                <a:gd name="connsiteX0" fmla="*/ 0 w 1188720"/>
                <a:gd name="connsiteY0" fmla="*/ 1170418 h 3452148"/>
                <a:gd name="connsiteX1" fmla="*/ 1188720 w 1188720"/>
                <a:gd name="connsiteY1" fmla="*/ 0 h 3452148"/>
                <a:gd name="connsiteX2" fmla="*/ 1188720 w 1188720"/>
                <a:gd name="connsiteY2" fmla="*/ 2281730 h 3452148"/>
                <a:gd name="connsiteX3" fmla="*/ 0 w 1188720"/>
                <a:gd name="connsiteY3" fmla="*/ 3452148 h 3452148"/>
              </a:gdLst>
              <a:ahLst/>
              <a:cxnLst>
                <a:cxn ang="0">
                  <a:pos x="connsiteX0" y="connsiteY0"/>
                </a:cxn>
                <a:cxn ang="0">
                  <a:pos x="connsiteX1" y="connsiteY1"/>
                </a:cxn>
                <a:cxn ang="0">
                  <a:pos x="connsiteX2" y="connsiteY2"/>
                </a:cxn>
                <a:cxn ang="0">
                  <a:pos x="connsiteX3" y="connsiteY3"/>
                </a:cxn>
              </a:cxnLst>
              <a:rect l="l" t="t" r="r" b="b"/>
              <a:pathLst>
                <a:path w="1188720" h="3452148">
                  <a:moveTo>
                    <a:pt x="0" y="1170418"/>
                  </a:moveTo>
                  <a:lnTo>
                    <a:pt x="1188720" y="0"/>
                  </a:lnTo>
                  <a:lnTo>
                    <a:pt x="1188720" y="2281730"/>
                  </a:lnTo>
                  <a:lnTo>
                    <a:pt x="0" y="3452148"/>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TextBox 38">
            <a:extLst>
              <a:ext uri="{FF2B5EF4-FFF2-40B4-BE49-F238E27FC236}">
                <a16:creationId xmlns:a16="http://schemas.microsoft.com/office/drawing/2014/main" id="{E45EDA7C-4763-4E42-A1F4-6E2E55FED433}"/>
              </a:ext>
            </a:extLst>
          </p:cNvPr>
          <p:cNvSpPr txBox="1"/>
          <p:nvPr/>
        </p:nvSpPr>
        <p:spPr>
          <a:xfrm>
            <a:off x="3871201" y="969730"/>
            <a:ext cx="862264" cy="815608"/>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01</a:t>
            </a:r>
          </a:p>
          <a:p>
            <a:pPr algn="ctr"/>
            <a:r>
              <a:rPr lang="en-US" sz="1100" dirty="0">
                <a:solidFill>
                  <a:schemeClr val="bg1"/>
                </a:solidFill>
              </a:rPr>
              <a:t>OPTION</a:t>
            </a:r>
          </a:p>
        </p:txBody>
      </p:sp>
      <p:sp>
        <p:nvSpPr>
          <p:cNvPr id="40" name="TextBox 39">
            <a:extLst>
              <a:ext uri="{FF2B5EF4-FFF2-40B4-BE49-F238E27FC236}">
                <a16:creationId xmlns:a16="http://schemas.microsoft.com/office/drawing/2014/main" id="{57E02EED-B7FC-492E-8ED1-F4722F9A2C15}"/>
              </a:ext>
            </a:extLst>
          </p:cNvPr>
          <p:cNvSpPr txBox="1"/>
          <p:nvPr/>
        </p:nvSpPr>
        <p:spPr>
          <a:xfrm>
            <a:off x="2458657" y="2438049"/>
            <a:ext cx="862264" cy="815608"/>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02</a:t>
            </a:r>
          </a:p>
          <a:p>
            <a:pPr algn="ctr"/>
            <a:r>
              <a:rPr lang="en-US" sz="1100" dirty="0">
                <a:solidFill>
                  <a:schemeClr val="bg1"/>
                </a:solidFill>
              </a:rPr>
              <a:t>OPTION</a:t>
            </a:r>
          </a:p>
        </p:txBody>
      </p:sp>
      <p:sp>
        <p:nvSpPr>
          <p:cNvPr id="41" name="TextBox 40">
            <a:extLst>
              <a:ext uri="{FF2B5EF4-FFF2-40B4-BE49-F238E27FC236}">
                <a16:creationId xmlns:a16="http://schemas.microsoft.com/office/drawing/2014/main" id="{B629D806-D20E-4502-B235-F1870B9A9218}"/>
              </a:ext>
            </a:extLst>
          </p:cNvPr>
          <p:cNvSpPr txBox="1"/>
          <p:nvPr/>
        </p:nvSpPr>
        <p:spPr>
          <a:xfrm>
            <a:off x="3121238" y="4037828"/>
            <a:ext cx="862264" cy="815608"/>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03</a:t>
            </a:r>
          </a:p>
          <a:p>
            <a:pPr algn="ctr"/>
            <a:r>
              <a:rPr lang="en-US" sz="1100" dirty="0">
                <a:solidFill>
                  <a:schemeClr val="bg1"/>
                </a:solidFill>
              </a:rPr>
              <a:t>OPTION</a:t>
            </a:r>
          </a:p>
        </p:txBody>
      </p:sp>
      <p:sp>
        <p:nvSpPr>
          <p:cNvPr id="42" name="TextBox 41">
            <a:extLst>
              <a:ext uri="{FF2B5EF4-FFF2-40B4-BE49-F238E27FC236}">
                <a16:creationId xmlns:a16="http://schemas.microsoft.com/office/drawing/2014/main" id="{C1A30E6D-C045-42AC-A3D0-8638F1C6708E}"/>
              </a:ext>
            </a:extLst>
          </p:cNvPr>
          <p:cNvSpPr txBox="1"/>
          <p:nvPr/>
        </p:nvSpPr>
        <p:spPr>
          <a:xfrm>
            <a:off x="1925257" y="5488409"/>
            <a:ext cx="862264" cy="815608"/>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04</a:t>
            </a:r>
          </a:p>
          <a:p>
            <a:pPr algn="ctr"/>
            <a:r>
              <a:rPr lang="en-US" sz="1100" dirty="0">
                <a:solidFill>
                  <a:schemeClr val="bg1"/>
                </a:solidFill>
              </a:rPr>
              <a:t>OPTION</a:t>
            </a:r>
          </a:p>
        </p:txBody>
      </p:sp>
      <p:sp>
        <p:nvSpPr>
          <p:cNvPr id="43" name="TextBox 42">
            <a:extLst>
              <a:ext uri="{FF2B5EF4-FFF2-40B4-BE49-F238E27FC236}">
                <a16:creationId xmlns:a16="http://schemas.microsoft.com/office/drawing/2014/main" id="{B9BFDA98-790A-4BCF-BCE8-084CD4DDC479}"/>
              </a:ext>
            </a:extLst>
          </p:cNvPr>
          <p:cNvSpPr txBox="1"/>
          <p:nvPr/>
        </p:nvSpPr>
        <p:spPr>
          <a:xfrm>
            <a:off x="5526309" y="816907"/>
            <a:ext cx="4648200" cy="975652"/>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pic>
        <p:nvPicPr>
          <p:cNvPr id="5" name="Graphic 4" descr="Microscope">
            <a:extLst>
              <a:ext uri="{FF2B5EF4-FFF2-40B4-BE49-F238E27FC236}">
                <a16:creationId xmlns:a16="http://schemas.microsoft.com/office/drawing/2014/main" id="{AE209867-0786-40C1-88C1-1327E6BAF3F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281189" y="897685"/>
            <a:ext cx="731520" cy="731520"/>
          </a:xfrm>
          <a:prstGeom prst="rect">
            <a:avLst/>
          </a:prstGeom>
        </p:spPr>
      </p:pic>
      <p:pic>
        <p:nvPicPr>
          <p:cNvPr id="7" name="Graphic 6" descr="Beaker">
            <a:extLst>
              <a:ext uri="{FF2B5EF4-FFF2-40B4-BE49-F238E27FC236}">
                <a16:creationId xmlns:a16="http://schemas.microsoft.com/office/drawing/2014/main" id="{0D241FFE-2CE5-45DD-BDE7-67108EB52BDC}"/>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281189" y="2423160"/>
            <a:ext cx="731520" cy="731520"/>
          </a:xfrm>
          <a:prstGeom prst="rect">
            <a:avLst/>
          </a:prstGeom>
        </p:spPr>
      </p:pic>
      <p:pic>
        <p:nvPicPr>
          <p:cNvPr id="9" name="Graphic 8" descr="Test tubes">
            <a:extLst>
              <a:ext uri="{FF2B5EF4-FFF2-40B4-BE49-F238E27FC236}">
                <a16:creationId xmlns:a16="http://schemas.microsoft.com/office/drawing/2014/main" id="{59B5553E-B6FE-43D0-98C6-E7280B4E62F2}"/>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281189" y="4069079"/>
            <a:ext cx="640080" cy="640080"/>
          </a:xfrm>
          <a:prstGeom prst="rect">
            <a:avLst/>
          </a:prstGeom>
        </p:spPr>
      </p:pic>
      <p:pic>
        <p:nvPicPr>
          <p:cNvPr id="11" name="Graphic 10" descr="Atom">
            <a:extLst>
              <a:ext uri="{FF2B5EF4-FFF2-40B4-BE49-F238E27FC236}">
                <a16:creationId xmlns:a16="http://schemas.microsoft.com/office/drawing/2014/main" id="{6EA4EE38-08E1-4E8A-AE8A-844AF46CE08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10281189" y="5532120"/>
            <a:ext cx="731520" cy="731520"/>
          </a:xfrm>
          <a:prstGeom prst="rect">
            <a:avLst/>
          </a:prstGeom>
        </p:spPr>
      </p:pic>
      <p:sp>
        <p:nvSpPr>
          <p:cNvPr id="52" name="TextBox 51">
            <a:extLst>
              <a:ext uri="{FF2B5EF4-FFF2-40B4-BE49-F238E27FC236}">
                <a16:creationId xmlns:a16="http://schemas.microsoft.com/office/drawing/2014/main" id="{CF7ED0B3-53D3-4F02-B963-22B7D5B431FB}"/>
              </a:ext>
            </a:extLst>
          </p:cNvPr>
          <p:cNvSpPr txBox="1"/>
          <p:nvPr/>
        </p:nvSpPr>
        <p:spPr>
          <a:xfrm>
            <a:off x="5526309" y="2380995"/>
            <a:ext cx="4648200" cy="975652"/>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53" name="TextBox 52">
            <a:extLst>
              <a:ext uri="{FF2B5EF4-FFF2-40B4-BE49-F238E27FC236}">
                <a16:creationId xmlns:a16="http://schemas.microsoft.com/office/drawing/2014/main" id="{80C4D45C-0901-49DD-AB36-23C9F5895D64}"/>
              </a:ext>
            </a:extLst>
          </p:cNvPr>
          <p:cNvSpPr txBox="1"/>
          <p:nvPr/>
        </p:nvSpPr>
        <p:spPr>
          <a:xfrm>
            <a:off x="5526309" y="3902419"/>
            <a:ext cx="4648200" cy="975652"/>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54" name="TextBox 53">
            <a:extLst>
              <a:ext uri="{FF2B5EF4-FFF2-40B4-BE49-F238E27FC236}">
                <a16:creationId xmlns:a16="http://schemas.microsoft.com/office/drawing/2014/main" id="{BB25535C-AF04-469D-9089-9DAAE715D741}"/>
              </a:ext>
            </a:extLst>
          </p:cNvPr>
          <p:cNvSpPr txBox="1"/>
          <p:nvPr/>
        </p:nvSpPr>
        <p:spPr>
          <a:xfrm>
            <a:off x="5526309" y="5455773"/>
            <a:ext cx="4648200" cy="975652"/>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Tree>
    <p:extLst>
      <p:ext uri="{BB962C8B-B14F-4D97-AF65-F5344CB8AC3E}">
        <p14:creationId xmlns:p14="http://schemas.microsoft.com/office/powerpoint/2010/main" val="2000212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900" decel="100000" fill="hold"/>
                                        <p:tgtEl>
                                          <p:spTgt spid="3"/>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53" presetClass="entr" presetSubtype="16" fill="hold" grpId="0" nodeType="afterEffect">
                                  <p:stCondLst>
                                    <p:cond delay="0"/>
                                  </p:stCondLst>
                                  <p:childTnLst>
                                    <p:set>
                                      <p:cBhvr>
                                        <p:cTn id="17" dur="1" fill="hold">
                                          <p:stCondLst>
                                            <p:cond delay="0"/>
                                          </p:stCondLst>
                                        </p:cTn>
                                        <p:tgtEl>
                                          <p:spTgt spid="39"/>
                                        </p:tgtEl>
                                        <p:attrNameLst>
                                          <p:attrName>style.visibility</p:attrName>
                                        </p:attrNameLst>
                                      </p:cBhvr>
                                      <p:to>
                                        <p:strVal val="visible"/>
                                      </p:to>
                                    </p:set>
                                    <p:anim calcmode="lin" valueType="num">
                                      <p:cBhvr>
                                        <p:cTn id="18" dur="500" fill="hold"/>
                                        <p:tgtEl>
                                          <p:spTgt spid="39"/>
                                        </p:tgtEl>
                                        <p:attrNameLst>
                                          <p:attrName>ppt_w</p:attrName>
                                        </p:attrNameLst>
                                      </p:cBhvr>
                                      <p:tavLst>
                                        <p:tav tm="0">
                                          <p:val>
                                            <p:fltVal val="0"/>
                                          </p:val>
                                        </p:tav>
                                        <p:tav tm="100000">
                                          <p:val>
                                            <p:strVal val="#ppt_w"/>
                                          </p:val>
                                        </p:tav>
                                      </p:tavLst>
                                    </p:anim>
                                    <p:anim calcmode="lin" valueType="num">
                                      <p:cBhvr>
                                        <p:cTn id="19" dur="500" fill="hold"/>
                                        <p:tgtEl>
                                          <p:spTgt spid="39"/>
                                        </p:tgtEl>
                                        <p:attrNameLst>
                                          <p:attrName>ppt_h</p:attrName>
                                        </p:attrNameLst>
                                      </p:cBhvr>
                                      <p:tavLst>
                                        <p:tav tm="0">
                                          <p:val>
                                            <p:fltVal val="0"/>
                                          </p:val>
                                        </p:tav>
                                        <p:tav tm="100000">
                                          <p:val>
                                            <p:strVal val="#ppt_h"/>
                                          </p:val>
                                        </p:tav>
                                      </p:tavLst>
                                    </p:anim>
                                    <p:animEffect transition="in" filter="fade">
                                      <p:cBhvr>
                                        <p:cTn id="20" dur="500"/>
                                        <p:tgtEl>
                                          <p:spTgt spid="39"/>
                                        </p:tgtEl>
                                      </p:cBhvr>
                                    </p:animEffect>
                                  </p:childTnLst>
                                </p:cTn>
                              </p:par>
                            </p:childTnLst>
                          </p:cTn>
                        </p:par>
                        <p:par>
                          <p:cTn id="21" fill="hold">
                            <p:stCondLst>
                              <p:cond delay="2500"/>
                            </p:stCondLst>
                            <p:childTnLst>
                              <p:par>
                                <p:cTn id="22" presetID="22" presetClass="entr" presetSubtype="8" fill="hold" grpId="0" nodeType="afterEffect">
                                  <p:stCondLst>
                                    <p:cond delay="0"/>
                                  </p:stCondLst>
                                  <p:childTnLst>
                                    <p:set>
                                      <p:cBhvr>
                                        <p:cTn id="23" dur="1" fill="hold">
                                          <p:stCondLst>
                                            <p:cond delay="0"/>
                                          </p:stCondLst>
                                        </p:cTn>
                                        <p:tgtEl>
                                          <p:spTgt spid="58"/>
                                        </p:tgtEl>
                                        <p:attrNameLst>
                                          <p:attrName>style.visibility</p:attrName>
                                        </p:attrNameLst>
                                      </p:cBhvr>
                                      <p:to>
                                        <p:strVal val="visible"/>
                                      </p:to>
                                    </p:set>
                                    <p:animEffect transition="in" filter="wipe(left)">
                                      <p:cBhvr>
                                        <p:cTn id="24" dur="750"/>
                                        <p:tgtEl>
                                          <p:spTgt spid="58"/>
                                        </p:tgtEl>
                                      </p:cBhvr>
                                    </p:animEffect>
                                  </p:childTnLst>
                                </p:cTn>
                              </p:par>
                            </p:childTnLst>
                          </p:cTn>
                        </p:par>
                        <p:par>
                          <p:cTn id="25" fill="hold">
                            <p:stCondLst>
                              <p:cond delay="3250"/>
                            </p:stCondLst>
                            <p:childTnLst>
                              <p:par>
                                <p:cTn id="26" presetID="42" presetClass="entr" presetSubtype="0" fill="hold" grpId="0" nodeType="afterEffect">
                                  <p:stCondLst>
                                    <p:cond delay="0"/>
                                  </p:stCondLst>
                                  <p:childTnLst>
                                    <p:set>
                                      <p:cBhvr>
                                        <p:cTn id="27" dur="1" fill="hold">
                                          <p:stCondLst>
                                            <p:cond delay="0"/>
                                          </p:stCondLst>
                                        </p:cTn>
                                        <p:tgtEl>
                                          <p:spTgt spid="43"/>
                                        </p:tgtEl>
                                        <p:attrNameLst>
                                          <p:attrName>style.visibility</p:attrName>
                                        </p:attrNameLst>
                                      </p:cBhvr>
                                      <p:to>
                                        <p:strVal val="visible"/>
                                      </p:to>
                                    </p:set>
                                    <p:animEffect transition="in" filter="fade">
                                      <p:cBhvr>
                                        <p:cTn id="28" dur="1000"/>
                                        <p:tgtEl>
                                          <p:spTgt spid="43"/>
                                        </p:tgtEl>
                                      </p:cBhvr>
                                    </p:animEffect>
                                    <p:anim calcmode="lin" valueType="num">
                                      <p:cBhvr>
                                        <p:cTn id="29" dur="1000" fill="hold"/>
                                        <p:tgtEl>
                                          <p:spTgt spid="43"/>
                                        </p:tgtEl>
                                        <p:attrNameLst>
                                          <p:attrName>ppt_x</p:attrName>
                                        </p:attrNameLst>
                                      </p:cBhvr>
                                      <p:tavLst>
                                        <p:tav tm="0">
                                          <p:val>
                                            <p:strVal val="#ppt_x"/>
                                          </p:val>
                                        </p:tav>
                                        <p:tav tm="100000">
                                          <p:val>
                                            <p:strVal val="#ppt_x"/>
                                          </p:val>
                                        </p:tav>
                                      </p:tavLst>
                                    </p:anim>
                                    <p:anim calcmode="lin" valueType="num">
                                      <p:cBhvr>
                                        <p:cTn id="30" dur="1000" fill="hold"/>
                                        <p:tgtEl>
                                          <p:spTgt spid="43"/>
                                        </p:tgtEl>
                                        <p:attrNameLst>
                                          <p:attrName>ppt_y</p:attrName>
                                        </p:attrNameLst>
                                      </p:cBhvr>
                                      <p:tavLst>
                                        <p:tav tm="0">
                                          <p:val>
                                            <p:strVal val="#ppt_y+.1"/>
                                          </p:val>
                                        </p:tav>
                                        <p:tav tm="100000">
                                          <p:val>
                                            <p:strVal val="#ppt_y"/>
                                          </p:val>
                                        </p:tav>
                                      </p:tavLst>
                                    </p:anim>
                                  </p:childTnLst>
                                </p:cTn>
                              </p:par>
                              <p:par>
                                <p:cTn id="31" presetID="53" presetClass="entr" presetSubtype="16" fill="hold" nodeType="withEffect">
                                  <p:stCondLst>
                                    <p:cond delay="0"/>
                                  </p:stCondLst>
                                  <p:childTnLst>
                                    <p:set>
                                      <p:cBhvr>
                                        <p:cTn id="32" dur="1" fill="hold">
                                          <p:stCondLst>
                                            <p:cond delay="0"/>
                                          </p:stCondLst>
                                        </p:cTn>
                                        <p:tgtEl>
                                          <p:spTgt spid="5"/>
                                        </p:tgtEl>
                                        <p:attrNameLst>
                                          <p:attrName>style.visibility</p:attrName>
                                        </p:attrNameLst>
                                      </p:cBhvr>
                                      <p:to>
                                        <p:strVal val="visible"/>
                                      </p:to>
                                    </p:set>
                                    <p:anim calcmode="lin" valueType="num">
                                      <p:cBhvr>
                                        <p:cTn id="33" dur="1000" fill="hold"/>
                                        <p:tgtEl>
                                          <p:spTgt spid="5"/>
                                        </p:tgtEl>
                                        <p:attrNameLst>
                                          <p:attrName>ppt_w</p:attrName>
                                        </p:attrNameLst>
                                      </p:cBhvr>
                                      <p:tavLst>
                                        <p:tav tm="0">
                                          <p:val>
                                            <p:fltVal val="0"/>
                                          </p:val>
                                        </p:tav>
                                        <p:tav tm="100000">
                                          <p:val>
                                            <p:strVal val="#ppt_w"/>
                                          </p:val>
                                        </p:tav>
                                      </p:tavLst>
                                    </p:anim>
                                    <p:anim calcmode="lin" valueType="num">
                                      <p:cBhvr>
                                        <p:cTn id="34" dur="1000" fill="hold"/>
                                        <p:tgtEl>
                                          <p:spTgt spid="5"/>
                                        </p:tgtEl>
                                        <p:attrNameLst>
                                          <p:attrName>ppt_h</p:attrName>
                                        </p:attrNameLst>
                                      </p:cBhvr>
                                      <p:tavLst>
                                        <p:tav tm="0">
                                          <p:val>
                                            <p:fltVal val="0"/>
                                          </p:val>
                                        </p:tav>
                                        <p:tav tm="100000">
                                          <p:val>
                                            <p:strVal val="#ppt_h"/>
                                          </p:val>
                                        </p:tav>
                                      </p:tavLst>
                                    </p:anim>
                                    <p:animEffect transition="in" filter="fade">
                                      <p:cBhvr>
                                        <p:cTn id="35" dur="1000"/>
                                        <p:tgtEl>
                                          <p:spTgt spid="5"/>
                                        </p:tgtEl>
                                      </p:cBhvr>
                                    </p:animEffect>
                                  </p:childTnLst>
                                </p:cTn>
                              </p:par>
                            </p:childTnLst>
                          </p:cTn>
                        </p:par>
                        <p:par>
                          <p:cTn id="36" fill="hold">
                            <p:stCondLst>
                              <p:cond delay="4250"/>
                            </p:stCondLst>
                            <p:childTnLst>
                              <p:par>
                                <p:cTn id="37" presetID="53" presetClass="entr" presetSubtype="16" fill="hold" grpId="0" nodeType="afterEffect">
                                  <p:stCondLst>
                                    <p:cond delay="0"/>
                                  </p:stCondLst>
                                  <p:childTnLst>
                                    <p:set>
                                      <p:cBhvr>
                                        <p:cTn id="38" dur="1" fill="hold">
                                          <p:stCondLst>
                                            <p:cond delay="0"/>
                                          </p:stCondLst>
                                        </p:cTn>
                                        <p:tgtEl>
                                          <p:spTgt spid="40"/>
                                        </p:tgtEl>
                                        <p:attrNameLst>
                                          <p:attrName>style.visibility</p:attrName>
                                        </p:attrNameLst>
                                      </p:cBhvr>
                                      <p:to>
                                        <p:strVal val="visible"/>
                                      </p:to>
                                    </p:set>
                                    <p:anim calcmode="lin" valueType="num">
                                      <p:cBhvr>
                                        <p:cTn id="39" dur="500" fill="hold"/>
                                        <p:tgtEl>
                                          <p:spTgt spid="40"/>
                                        </p:tgtEl>
                                        <p:attrNameLst>
                                          <p:attrName>ppt_w</p:attrName>
                                        </p:attrNameLst>
                                      </p:cBhvr>
                                      <p:tavLst>
                                        <p:tav tm="0">
                                          <p:val>
                                            <p:fltVal val="0"/>
                                          </p:val>
                                        </p:tav>
                                        <p:tav tm="100000">
                                          <p:val>
                                            <p:strVal val="#ppt_w"/>
                                          </p:val>
                                        </p:tav>
                                      </p:tavLst>
                                    </p:anim>
                                    <p:anim calcmode="lin" valueType="num">
                                      <p:cBhvr>
                                        <p:cTn id="40" dur="500" fill="hold"/>
                                        <p:tgtEl>
                                          <p:spTgt spid="40"/>
                                        </p:tgtEl>
                                        <p:attrNameLst>
                                          <p:attrName>ppt_h</p:attrName>
                                        </p:attrNameLst>
                                      </p:cBhvr>
                                      <p:tavLst>
                                        <p:tav tm="0">
                                          <p:val>
                                            <p:fltVal val="0"/>
                                          </p:val>
                                        </p:tav>
                                        <p:tav tm="100000">
                                          <p:val>
                                            <p:strVal val="#ppt_h"/>
                                          </p:val>
                                        </p:tav>
                                      </p:tavLst>
                                    </p:anim>
                                    <p:animEffect transition="in" filter="fade">
                                      <p:cBhvr>
                                        <p:cTn id="41" dur="500"/>
                                        <p:tgtEl>
                                          <p:spTgt spid="40"/>
                                        </p:tgtEl>
                                      </p:cBhvr>
                                    </p:animEffect>
                                  </p:childTnLst>
                                </p:cTn>
                              </p:par>
                            </p:childTnLst>
                          </p:cTn>
                        </p:par>
                        <p:par>
                          <p:cTn id="42" fill="hold">
                            <p:stCondLst>
                              <p:cond delay="4750"/>
                            </p:stCondLst>
                            <p:childTnLst>
                              <p:par>
                                <p:cTn id="43" presetID="22" presetClass="entr" presetSubtype="8" fill="hold" grpId="0" nodeType="afterEffect">
                                  <p:stCondLst>
                                    <p:cond delay="0"/>
                                  </p:stCondLst>
                                  <p:childTnLst>
                                    <p:set>
                                      <p:cBhvr>
                                        <p:cTn id="44" dur="1" fill="hold">
                                          <p:stCondLst>
                                            <p:cond delay="0"/>
                                          </p:stCondLst>
                                        </p:cTn>
                                        <p:tgtEl>
                                          <p:spTgt spid="61"/>
                                        </p:tgtEl>
                                        <p:attrNameLst>
                                          <p:attrName>style.visibility</p:attrName>
                                        </p:attrNameLst>
                                      </p:cBhvr>
                                      <p:to>
                                        <p:strVal val="visible"/>
                                      </p:to>
                                    </p:set>
                                    <p:animEffect transition="in" filter="wipe(left)">
                                      <p:cBhvr>
                                        <p:cTn id="45" dur="750"/>
                                        <p:tgtEl>
                                          <p:spTgt spid="61"/>
                                        </p:tgtEl>
                                      </p:cBhvr>
                                    </p:animEffect>
                                  </p:childTnLst>
                                </p:cTn>
                              </p:par>
                            </p:childTnLst>
                          </p:cTn>
                        </p:par>
                        <p:par>
                          <p:cTn id="46" fill="hold">
                            <p:stCondLst>
                              <p:cond delay="5500"/>
                            </p:stCondLst>
                            <p:childTnLst>
                              <p:par>
                                <p:cTn id="47" presetID="42" presetClass="entr" presetSubtype="0" fill="hold" grpId="0" nodeType="afterEffect">
                                  <p:stCondLst>
                                    <p:cond delay="0"/>
                                  </p:stCondLst>
                                  <p:childTnLst>
                                    <p:set>
                                      <p:cBhvr>
                                        <p:cTn id="48" dur="1" fill="hold">
                                          <p:stCondLst>
                                            <p:cond delay="0"/>
                                          </p:stCondLst>
                                        </p:cTn>
                                        <p:tgtEl>
                                          <p:spTgt spid="52"/>
                                        </p:tgtEl>
                                        <p:attrNameLst>
                                          <p:attrName>style.visibility</p:attrName>
                                        </p:attrNameLst>
                                      </p:cBhvr>
                                      <p:to>
                                        <p:strVal val="visible"/>
                                      </p:to>
                                    </p:set>
                                    <p:animEffect transition="in" filter="fade">
                                      <p:cBhvr>
                                        <p:cTn id="49" dur="1000"/>
                                        <p:tgtEl>
                                          <p:spTgt spid="52"/>
                                        </p:tgtEl>
                                      </p:cBhvr>
                                    </p:animEffect>
                                    <p:anim calcmode="lin" valueType="num">
                                      <p:cBhvr>
                                        <p:cTn id="50" dur="1000" fill="hold"/>
                                        <p:tgtEl>
                                          <p:spTgt spid="52"/>
                                        </p:tgtEl>
                                        <p:attrNameLst>
                                          <p:attrName>ppt_x</p:attrName>
                                        </p:attrNameLst>
                                      </p:cBhvr>
                                      <p:tavLst>
                                        <p:tav tm="0">
                                          <p:val>
                                            <p:strVal val="#ppt_x"/>
                                          </p:val>
                                        </p:tav>
                                        <p:tav tm="100000">
                                          <p:val>
                                            <p:strVal val="#ppt_x"/>
                                          </p:val>
                                        </p:tav>
                                      </p:tavLst>
                                    </p:anim>
                                    <p:anim calcmode="lin" valueType="num">
                                      <p:cBhvr>
                                        <p:cTn id="51" dur="1000" fill="hold"/>
                                        <p:tgtEl>
                                          <p:spTgt spid="52"/>
                                        </p:tgtEl>
                                        <p:attrNameLst>
                                          <p:attrName>ppt_y</p:attrName>
                                        </p:attrNameLst>
                                      </p:cBhvr>
                                      <p:tavLst>
                                        <p:tav tm="0">
                                          <p:val>
                                            <p:strVal val="#ppt_y+.1"/>
                                          </p:val>
                                        </p:tav>
                                        <p:tav tm="100000">
                                          <p:val>
                                            <p:strVal val="#ppt_y"/>
                                          </p:val>
                                        </p:tav>
                                      </p:tavLst>
                                    </p:anim>
                                  </p:childTnLst>
                                </p:cTn>
                              </p:par>
                              <p:par>
                                <p:cTn id="52" presetID="53" presetClass="entr" presetSubtype="16" fill="hold" nodeType="withEffect">
                                  <p:stCondLst>
                                    <p:cond delay="0"/>
                                  </p:stCondLst>
                                  <p:childTnLst>
                                    <p:set>
                                      <p:cBhvr>
                                        <p:cTn id="53" dur="1" fill="hold">
                                          <p:stCondLst>
                                            <p:cond delay="0"/>
                                          </p:stCondLst>
                                        </p:cTn>
                                        <p:tgtEl>
                                          <p:spTgt spid="7"/>
                                        </p:tgtEl>
                                        <p:attrNameLst>
                                          <p:attrName>style.visibility</p:attrName>
                                        </p:attrNameLst>
                                      </p:cBhvr>
                                      <p:to>
                                        <p:strVal val="visible"/>
                                      </p:to>
                                    </p:set>
                                    <p:anim calcmode="lin" valueType="num">
                                      <p:cBhvr>
                                        <p:cTn id="54" dur="1000" fill="hold"/>
                                        <p:tgtEl>
                                          <p:spTgt spid="7"/>
                                        </p:tgtEl>
                                        <p:attrNameLst>
                                          <p:attrName>ppt_w</p:attrName>
                                        </p:attrNameLst>
                                      </p:cBhvr>
                                      <p:tavLst>
                                        <p:tav tm="0">
                                          <p:val>
                                            <p:fltVal val="0"/>
                                          </p:val>
                                        </p:tav>
                                        <p:tav tm="100000">
                                          <p:val>
                                            <p:strVal val="#ppt_w"/>
                                          </p:val>
                                        </p:tav>
                                      </p:tavLst>
                                    </p:anim>
                                    <p:anim calcmode="lin" valueType="num">
                                      <p:cBhvr>
                                        <p:cTn id="55" dur="1000" fill="hold"/>
                                        <p:tgtEl>
                                          <p:spTgt spid="7"/>
                                        </p:tgtEl>
                                        <p:attrNameLst>
                                          <p:attrName>ppt_h</p:attrName>
                                        </p:attrNameLst>
                                      </p:cBhvr>
                                      <p:tavLst>
                                        <p:tav tm="0">
                                          <p:val>
                                            <p:fltVal val="0"/>
                                          </p:val>
                                        </p:tav>
                                        <p:tav tm="100000">
                                          <p:val>
                                            <p:strVal val="#ppt_h"/>
                                          </p:val>
                                        </p:tav>
                                      </p:tavLst>
                                    </p:anim>
                                    <p:animEffect transition="in" filter="fade">
                                      <p:cBhvr>
                                        <p:cTn id="56" dur="1000"/>
                                        <p:tgtEl>
                                          <p:spTgt spid="7"/>
                                        </p:tgtEl>
                                      </p:cBhvr>
                                    </p:animEffect>
                                  </p:childTnLst>
                                </p:cTn>
                              </p:par>
                            </p:childTnLst>
                          </p:cTn>
                        </p:par>
                        <p:par>
                          <p:cTn id="57" fill="hold">
                            <p:stCondLst>
                              <p:cond delay="6500"/>
                            </p:stCondLst>
                            <p:childTnLst>
                              <p:par>
                                <p:cTn id="58" presetID="53" presetClass="entr" presetSubtype="16" fill="hold" grpId="0" nodeType="afterEffect">
                                  <p:stCondLst>
                                    <p:cond delay="0"/>
                                  </p:stCondLst>
                                  <p:childTnLst>
                                    <p:set>
                                      <p:cBhvr>
                                        <p:cTn id="59" dur="1" fill="hold">
                                          <p:stCondLst>
                                            <p:cond delay="0"/>
                                          </p:stCondLst>
                                        </p:cTn>
                                        <p:tgtEl>
                                          <p:spTgt spid="41"/>
                                        </p:tgtEl>
                                        <p:attrNameLst>
                                          <p:attrName>style.visibility</p:attrName>
                                        </p:attrNameLst>
                                      </p:cBhvr>
                                      <p:to>
                                        <p:strVal val="visible"/>
                                      </p:to>
                                    </p:set>
                                    <p:anim calcmode="lin" valueType="num">
                                      <p:cBhvr>
                                        <p:cTn id="60" dur="500" fill="hold"/>
                                        <p:tgtEl>
                                          <p:spTgt spid="41"/>
                                        </p:tgtEl>
                                        <p:attrNameLst>
                                          <p:attrName>ppt_w</p:attrName>
                                        </p:attrNameLst>
                                      </p:cBhvr>
                                      <p:tavLst>
                                        <p:tav tm="0">
                                          <p:val>
                                            <p:fltVal val="0"/>
                                          </p:val>
                                        </p:tav>
                                        <p:tav tm="100000">
                                          <p:val>
                                            <p:strVal val="#ppt_w"/>
                                          </p:val>
                                        </p:tav>
                                      </p:tavLst>
                                    </p:anim>
                                    <p:anim calcmode="lin" valueType="num">
                                      <p:cBhvr>
                                        <p:cTn id="61" dur="500" fill="hold"/>
                                        <p:tgtEl>
                                          <p:spTgt spid="41"/>
                                        </p:tgtEl>
                                        <p:attrNameLst>
                                          <p:attrName>ppt_h</p:attrName>
                                        </p:attrNameLst>
                                      </p:cBhvr>
                                      <p:tavLst>
                                        <p:tav tm="0">
                                          <p:val>
                                            <p:fltVal val="0"/>
                                          </p:val>
                                        </p:tav>
                                        <p:tav tm="100000">
                                          <p:val>
                                            <p:strVal val="#ppt_h"/>
                                          </p:val>
                                        </p:tav>
                                      </p:tavLst>
                                    </p:anim>
                                    <p:animEffect transition="in" filter="fade">
                                      <p:cBhvr>
                                        <p:cTn id="62" dur="500"/>
                                        <p:tgtEl>
                                          <p:spTgt spid="41"/>
                                        </p:tgtEl>
                                      </p:cBhvr>
                                    </p:animEffect>
                                  </p:childTnLst>
                                </p:cTn>
                              </p:par>
                            </p:childTnLst>
                          </p:cTn>
                        </p:par>
                        <p:par>
                          <p:cTn id="63" fill="hold">
                            <p:stCondLst>
                              <p:cond delay="7000"/>
                            </p:stCondLst>
                            <p:childTnLst>
                              <p:par>
                                <p:cTn id="64" presetID="22" presetClass="entr" presetSubtype="8" fill="hold" grpId="0" nodeType="afterEffect">
                                  <p:stCondLst>
                                    <p:cond delay="0"/>
                                  </p:stCondLst>
                                  <p:childTnLst>
                                    <p:set>
                                      <p:cBhvr>
                                        <p:cTn id="65" dur="1" fill="hold">
                                          <p:stCondLst>
                                            <p:cond delay="0"/>
                                          </p:stCondLst>
                                        </p:cTn>
                                        <p:tgtEl>
                                          <p:spTgt spid="64"/>
                                        </p:tgtEl>
                                        <p:attrNameLst>
                                          <p:attrName>style.visibility</p:attrName>
                                        </p:attrNameLst>
                                      </p:cBhvr>
                                      <p:to>
                                        <p:strVal val="visible"/>
                                      </p:to>
                                    </p:set>
                                    <p:animEffect transition="in" filter="wipe(left)">
                                      <p:cBhvr>
                                        <p:cTn id="66" dur="750"/>
                                        <p:tgtEl>
                                          <p:spTgt spid="64"/>
                                        </p:tgtEl>
                                      </p:cBhvr>
                                    </p:animEffect>
                                  </p:childTnLst>
                                </p:cTn>
                              </p:par>
                            </p:childTnLst>
                          </p:cTn>
                        </p:par>
                        <p:par>
                          <p:cTn id="67" fill="hold">
                            <p:stCondLst>
                              <p:cond delay="7750"/>
                            </p:stCondLst>
                            <p:childTnLst>
                              <p:par>
                                <p:cTn id="68" presetID="42" presetClass="entr" presetSubtype="0" fill="hold" grpId="0" nodeType="afterEffect">
                                  <p:stCondLst>
                                    <p:cond delay="0"/>
                                  </p:stCondLst>
                                  <p:childTnLst>
                                    <p:set>
                                      <p:cBhvr>
                                        <p:cTn id="69" dur="1" fill="hold">
                                          <p:stCondLst>
                                            <p:cond delay="0"/>
                                          </p:stCondLst>
                                        </p:cTn>
                                        <p:tgtEl>
                                          <p:spTgt spid="53"/>
                                        </p:tgtEl>
                                        <p:attrNameLst>
                                          <p:attrName>style.visibility</p:attrName>
                                        </p:attrNameLst>
                                      </p:cBhvr>
                                      <p:to>
                                        <p:strVal val="visible"/>
                                      </p:to>
                                    </p:set>
                                    <p:animEffect transition="in" filter="fade">
                                      <p:cBhvr>
                                        <p:cTn id="70" dur="1000"/>
                                        <p:tgtEl>
                                          <p:spTgt spid="53"/>
                                        </p:tgtEl>
                                      </p:cBhvr>
                                    </p:animEffect>
                                    <p:anim calcmode="lin" valueType="num">
                                      <p:cBhvr>
                                        <p:cTn id="71" dur="1000" fill="hold"/>
                                        <p:tgtEl>
                                          <p:spTgt spid="53"/>
                                        </p:tgtEl>
                                        <p:attrNameLst>
                                          <p:attrName>ppt_x</p:attrName>
                                        </p:attrNameLst>
                                      </p:cBhvr>
                                      <p:tavLst>
                                        <p:tav tm="0">
                                          <p:val>
                                            <p:strVal val="#ppt_x"/>
                                          </p:val>
                                        </p:tav>
                                        <p:tav tm="100000">
                                          <p:val>
                                            <p:strVal val="#ppt_x"/>
                                          </p:val>
                                        </p:tav>
                                      </p:tavLst>
                                    </p:anim>
                                    <p:anim calcmode="lin" valueType="num">
                                      <p:cBhvr>
                                        <p:cTn id="72" dur="1000" fill="hold"/>
                                        <p:tgtEl>
                                          <p:spTgt spid="53"/>
                                        </p:tgtEl>
                                        <p:attrNameLst>
                                          <p:attrName>ppt_y</p:attrName>
                                        </p:attrNameLst>
                                      </p:cBhvr>
                                      <p:tavLst>
                                        <p:tav tm="0">
                                          <p:val>
                                            <p:strVal val="#ppt_y+.1"/>
                                          </p:val>
                                        </p:tav>
                                        <p:tav tm="100000">
                                          <p:val>
                                            <p:strVal val="#ppt_y"/>
                                          </p:val>
                                        </p:tav>
                                      </p:tavLst>
                                    </p:anim>
                                  </p:childTnLst>
                                </p:cTn>
                              </p:par>
                              <p:par>
                                <p:cTn id="73" presetID="53" presetClass="entr" presetSubtype="16" fill="hold" nodeType="withEffect">
                                  <p:stCondLst>
                                    <p:cond delay="0"/>
                                  </p:stCondLst>
                                  <p:childTnLst>
                                    <p:set>
                                      <p:cBhvr>
                                        <p:cTn id="74" dur="1" fill="hold">
                                          <p:stCondLst>
                                            <p:cond delay="0"/>
                                          </p:stCondLst>
                                        </p:cTn>
                                        <p:tgtEl>
                                          <p:spTgt spid="9"/>
                                        </p:tgtEl>
                                        <p:attrNameLst>
                                          <p:attrName>style.visibility</p:attrName>
                                        </p:attrNameLst>
                                      </p:cBhvr>
                                      <p:to>
                                        <p:strVal val="visible"/>
                                      </p:to>
                                    </p:set>
                                    <p:anim calcmode="lin" valueType="num">
                                      <p:cBhvr>
                                        <p:cTn id="75" dur="1000" fill="hold"/>
                                        <p:tgtEl>
                                          <p:spTgt spid="9"/>
                                        </p:tgtEl>
                                        <p:attrNameLst>
                                          <p:attrName>ppt_w</p:attrName>
                                        </p:attrNameLst>
                                      </p:cBhvr>
                                      <p:tavLst>
                                        <p:tav tm="0">
                                          <p:val>
                                            <p:fltVal val="0"/>
                                          </p:val>
                                        </p:tav>
                                        <p:tav tm="100000">
                                          <p:val>
                                            <p:strVal val="#ppt_w"/>
                                          </p:val>
                                        </p:tav>
                                      </p:tavLst>
                                    </p:anim>
                                    <p:anim calcmode="lin" valueType="num">
                                      <p:cBhvr>
                                        <p:cTn id="76" dur="1000" fill="hold"/>
                                        <p:tgtEl>
                                          <p:spTgt spid="9"/>
                                        </p:tgtEl>
                                        <p:attrNameLst>
                                          <p:attrName>ppt_h</p:attrName>
                                        </p:attrNameLst>
                                      </p:cBhvr>
                                      <p:tavLst>
                                        <p:tav tm="0">
                                          <p:val>
                                            <p:fltVal val="0"/>
                                          </p:val>
                                        </p:tav>
                                        <p:tav tm="100000">
                                          <p:val>
                                            <p:strVal val="#ppt_h"/>
                                          </p:val>
                                        </p:tav>
                                      </p:tavLst>
                                    </p:anim>
                                    <p:animEffect transition="in" filter="fade">
                                      <p:cBhvr>
                                        <p:cTn id="77" dur="1000"/>
                                        <p:tgtEl>
                                          <p:spTgt spid="9"/>
                                        </p:tgtEl>
                                      </p:cBhvr>
                                    </p:animEffect>
                                  </p:childTnLst>
                                </p:cTn>
                              </p:par>
                            </p:childTnLst>
                          </p:cTn>
                        </p:par>
                        <p:par>
                          <p:cTn id="78" fill="hold">
                            <p:stCondLst>
                              <p:cond delay="8750"/>
                            </p:stCondLst>
                            <p:childTnLst>
                              <p:par>
                                <p:cTn id="79" presetID="53" presetClass="entr" presetSubtype="16" fill="hold" grpId="0" nodeType="afterEffect">
                                  <p:stCondLst>
                                    <p:cond delay="0"/>
                                  </p:stCondLst>
                                  <p:childTnLst>
                                    <p:set>
                                      <p:cBhvr>
                                        <p:cTn id="80" dur="1" fill="hold">
                                          <p:stCondLst>
                                            <p:cond delay="0"/>
                                          </p:stCondLst>
                                        </p:cTn>
                                        <p:tgtEl>
                                          <p:spTgt spid="42"/>
                                        </p:tgtEl>
                                        <p:attrNameLst>
                                          <p:attrName>style.visibility</p:attrName>
                                        </p:attrNameLst>
                                      </p:cBhvr>
                                      <p:to>
                                        <p:strVal val="visible"/>
                                      </p:to>
                                    </p:set>
                                    <p:anim calcmode="lin" valueType="num">
                                      <p:cBhvr>
                                        <p:cTn id="81" dur="500" fill="hold"/>
                                        <p:tgtEl>
                                          <p:spTgt spid="42"/>
                                        </p:tgtEl>
                                        <p:attrNameLst>
                                          <p:attrName>ppt_w</p:attrName>
                                        </p:attrNameLst>
                                      </p:cBhvr>
                                      <p:tavLst>
                                        <p:tav tm="0">
                                          <p:val>
                                            <p:fltVal val="0"/>
                                          </p:val>
                                        </p:tav>
                                        <p:tav tm="100000">
                                          <p:val>
                                            <p:strVal val="#ppt_w"/>
                                          </p:val>
                                        </p:tav>
                                      </p:tavLst>
                                    </p:anim>
                                    <p:anim calcmode="lin" valueType="num">
                                      <p:cBhvr>
                                        <p:cTn id="82" dur="500" fill="hold"/>
                                        <p:tgtEl>
                                          <p:spTgt spid="42"/>
                                        </p:tgtEl>
                                        <p:attrNameLst>
                                          <p:attrName>ppt_h</p:attrName>
                                        </p:attrNameLst>
                                      </p:cBhvr>
                                      <p:tavLst>
                                        <p:tav tm="0">
                                          <p:val>
                                            <p:fltVal val="0"/>
                                          </p:val>
                                        </p:tav>
                                        <p:tav tm="100000">
                                          <p:val>
                                            <p:strVal val="#ppt_h"/>
                                          </p:val>
                                        </p:tav>
                                      </p:tavLst>
                                    </p:anim>
                                    <p:animEffect transition="in" filter="fade">
                                      <p:cBhvr>
                                        <p:cTn id="83" dur="500"/>
                                        <p:tgtEl>
                                          <p:spTgt spid="42"/>
                                        </p:tgtEl>
                                      </p:cBhvr>
                                    </p:animEffect>
                                  </p:childTnLst>
                                </p:cTn>
                              </p:par>
                            </p:childTnLst>
                          </p:cTn>
                        </p:par>
                        <p:par>
                          <p:cTn id="84" fill="hold">
                            <p:stCondLst>
                              <p:cond delay="9250"/>
                            </p:stCondLst>
                            <p:childTnLst>
                              <p:par>
                                <p:cTn id="85" presetID="22" presetClass="entr" presetSubtype="8" fill="hold" grpId="0" nodeType="afterEffect">
                                  <p:stCondLst>
                                    <p:cond delay="0"/>
                                  </p:stCondLst>
                                  <p:childTnLst>
                                    <p:set>
                                      <p:cBhvr>
                                        <p:cTn id="86" dur="1" fill="hold">
                                          <p:stCondLst>
                                            <p:cond delay="0"/>
                                          </p:stCondLst>
                                        </p:cTn>
                                        <p:tgtEl>
                                          <p:spTgt spid="71"/>
                                        </p:tgtEl>
                                        <p:attrNameLst>
                                          <p:attrName>style.visibility</p:attrName>
                                        </p:attrNameLst>
                                      </p:cBhvr>
                                      <p:to>
                                        <p:strVal val="visible"/>
                                      </p:to>
                                    </p:set>
                                    <p:animEffect transition="in" filter="wipe(left)">
                                      <p:cBhvr>
                                        <p:cTn id="87" dur="750"/>
                                        <p:tgtEl>
                                          <p:spTgt spid="71"/>
                                        </p:tgtEl>
                                      </p:cBhvr>
                                    </p:animEffect>
                                  </p:childTnLst>
                                </p:cTn>
                              </p:par>
                            </p:childTnLst>
                          </p:cTn>
                        </p:par>
                        <p:par>
                          <p:cTn id="88" fill="hold">
                            <p:stCondLst>
                              <p:cond delay="10000"/>
                            </p:stCondLst>
                            <p:childTnLst>
                              <p:par>
                                <p:cTn id="89" presetID="42" presetClass="entr" presetSubtype="0" fill="hold" grpId="0" nodeType="afterEffect">
                                  <p:stCondLst>
                                    <p:cond delay="0"/>
                                  </p:stCondLst>
                                  <p:childTnLst>
                                    <p:set>
                                      <p:cBhvr>
                                        <p:cTn id="90" dur="1" fill="hold">
                                          <p:stCondLst>
                                            <p:cond delay="0"/>
                                          </p:stCondLst>
                                        </p:cTn>
                                        <p:tgtEl>
                                          <p:spTgt spid="54"/>
                                        </p:tgtEl>
                                        <p:attrNameLst>
                                          <p:attrName>style.visibility</p:attrName>
                                        </p:attrNameLst>
                                      </p:cBhvr>
                                      <p:to>
                                        <p:strVal val="visible"/>
                                      </p:to>
                                    </p:set>
                                    <p:animEffect transition="in" filter="fade">
                                      <p:cBhvr>
                                        <p:cTn id="91" dur="1000"/>
                                        <p:tgtEl>
                                          <p:spTgt spid="54"/>
                                        </p:tgtEl>
                                      </p:cBhvr>
                                    </p:animEffect>
                                    <p:anim calcmode="lin" valueType="num">
                                      <p:cBhvr>
                                        <p:cTn id="92" dur="1000" fill="hold"/>
                                        <p:tgtEl>
                                          <p:spTgt spid="54"/>
                                        </p:tgtEl>
                                        <p:attrNameLst>
                                          <p:attrName>ppt_x</p:attrName>
                                        </p:attrNameLst>
                                      </p:cBhvr>
                                      <p:tavLst>
                                        <p:tav tm="0">
                                          <p:val>
                                            <p:strVal val="#ppt_x"/>
                                          </p:val>
                                        </p:tav>
                                        <p:tav tm="100000">
                                          <p:val>
                                            <p:strVal val="#ppt_x"/>
                                          </p:val>
                                        </p:tav>
                                      </p:tavLst>
                                    </p:anim>
                                    <p:anim calcmode="lin" valueType="num">
                                      <p:cBhvr>
                                        <p:cTn id="93" dur="1000" fill="hold"/>
                                        <p:tgtEl>
                                          <p:spTgt spid="54"/>
                                        </p:tgtEl>
                                        <p:attrNameLst>
                                          <p:attrName>ppt_y</p:attrName>
                                        </p:attrNameLst>
                                      </p:cBhvr>
                                      <p:tavLst>
                                        <p:tav tm="0">
                                          <p:val>
                                            <p:strVal val="#ppt_y+.1"/>
                                          </p:val>
                                        </p:tav>
                                        <p:tav tm="100000">
                                          <p:val>
                                            <p:strVal val="#ppt_y"/>
                                          </p:val>
                                        </p:tav>
                                      </p:tavLst>
                                    </p:anim>
                                  </p:childTnLst>
                                </p:cTn>
                              </p:par>
                              <p:par>
                                <p:cTn id="94" presetID="53" presetClass="entr" presetSubtype="16" fill="hold" nodeType="withEffect">
                                  <p:stCondLst>
                                    <p:cond delay="0"/>
                                  </p:stCondLst>
                                  <p:childTnLst>
                                    <p:set>
                                      <p:cBhvr>
                                        <p:cTn id="95" dur="1" fill="hold">
                                          <p:stCondLst>
                                            <p:cond delay="0"/>
                                          </p:stCondLst>
                                        </p:cTn>
                                        <p:tgtEl>
                                          <p:spTgt spid="11"/>
                                        </p:tgtEl>
                                        <p:attrNameLst>
                                          <p:attrName>style.visibility</p:attrName>
                                        </p:attrNameLst>
                                      </p:cBhvr>
                                      <p:to>
                                        <p:strVal val="visible"/>
                                      </p:to>
                                    </p:set>
                                    <p:anim calcmode="lin" valueType="num">
                                      <p:cBhvr>
                                        <p:cTn id="96" dur="1000" fill="hold"/>
                                        <p:tgtEl>
                                          <p:spTgt spid="11"/>
                                        </p:tgtEl>
                                        <p:attrNameLst>
                                          <p:attrName>ppt_w</p:attrName>
                                        </p:attrNameLst>
                                      </p:cBhvr>
                                      <p:tavLst>
                                        <p:tav tm="0">
                                          <p:val>
                                            <p:fltVal val="0"/>
                                          </p:val>
                                        </p:tav>
                                        <p:tav tm="100000">
                                          <p:val>
                                            <p:strVal val="#ppt_w"/>
                                          </p:val>
                                        </p:tav>
                                      </p:tavLst>
                                    </p:anim>
                                    <p:anim calcmode="lin" valueType="num">
                                      <p:cBhvr>
                                        <p:cTn id="97" dur="1000" fill="hold"/>
                                        <p:tgtEl>
                                          <p:spTgt spid="11"/>
                                        </p:tgtEl>
                                        <p:attrNameLst>
                                          <p:attrName>ppt_h</p:attrName>
                                        </p:attrNameLst>
                                      </p:cBhvr>
                                      <p:tavLst>
                                        <p:tav tm="0">
                                          <p:val>
                                            <p:fltVal val="0"/>
                                          </p:val>
                                        </p:tav>
                                        <p:tav tm="100000">
                                          <p:val>
                                            <p:strVal val="#ppt_h"/>
                                          </p:val>
                                        </p:tav>
                                      </p:tavLst>
                                    </p:anim>
                                    <p:animEffect transition="in" filter="fade">
                                      <p:cBhvr>
                                        <p:cTn id="98"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P spid="61" grpId="0" animBg="1"/>
      <p:bldP spid="64" grpId="0" animBg="1"/>
      <p:bldP spid="71" grpId="0" animBg="1"/>
      <p:bldP spid="58" grpId="0" animBg="1"/>
      <p:bldP spid="39" grpId="0"/>
      <p:bldP spid="40" grpId="0"/>
      <p:bldP spid="41" grpId="0"/>
      <p:bldP spid="42" grpId="0"/>
      <p:bldP spid="43" grpId="0"/>
      <p:bldP spid="52" grpId="0"/>
      <p:bldP spid="53" grpId="0"/>
      <p:bldP spid="54"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7643B890-5EAE-4646-B6AD-2C94C1F6E129}"/>
              </a:ext>
            </a:extLst>
          </p:cNvPr>
          <p:cNvSpPr/>
          <p:nvPr/>
        </p:nvSpPr>
        <p:spPr>
          <a:xfrm>
            <a:off x="381000"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C3F54D0B-803B-473A-8962-08C864EE558E}"/>
              </a:ext>
            </a:extLst>
          </p:cNvPr>
          <p:cNvGrpSpPr/>
          <p:nvPr/>
        </p:nvGrpSpPr>
        <p:grpSpPr>
          <a:xfrm>
            <a:off x="1611819" y="1329690"/>
            <a:ext cx="960120" cy="960120"/>
            <a:chOff x="1611819" y="1851660"/>
            <a:chExt cx="960120" cy="960120"/>
          </a:xfrm>
        </p:grpSpPr>
        <p:sp>
          <p:nvSpPr>
            <p:cNvPr id="9" name="Oval 8">
              <a:extLst>
                <a:ext uri="{FF2B5EF4-FFF2-40B4-BE49-F238E27FC236}">
                  <a16:creationId xmlns:a16="http://schemas.microsoft.com/office/drawing/2014/main" id="{866B17C0-EA5B-44FD-BD49-DAED57F43D8C}"/>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6200000"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A5080BCF-0F35-4247-88DF-B57B190B86DE}"/>
                </a:ext>
              </a:extLst>
            </p:cNvPr>
            <p:cNvSpPr>
              <a:spLocks noChangeAspect="1"/>
            </p:cNvSpPr>
            <p:nvPr/>
          </p:nvSpPr>
          <p:spPr>
            <a:xfrm>
              <a:off x="1703259" y="1943100"/>
              <a:ext cx="777240" cy="777240"/>
            </a:xfrm>
            <a:prstGeom prst="ellipse">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53C0F96D-97C7-4E92-8482-59AAF84D1899}"/>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grpSp>
      <p:sp>
        <p:nvSpPr>
          <p:cNvPr id="17" name="TextBox 16">
            <a:extLst>
              <a:ext uri="{FF2B5EF4-FFF2-40B4-BE49-F238E27FC236}">
                <a16:creationId xmlns:a16="http://schemas.microsoft.com/office/drawing/2014/main" id="{A880E9E4-FBBB-464A-AC9C-5FAF69B10849}"/>
              </a:ext>
            </a:extLst>
          </p:cNvPr>
          <p:cNvSpPr txBox="1"/>
          <p:nvPr/>
        </p:nvSpPr>
        <p:spPr>
          <a:xfrm>
            <a:off x="476338"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8" name="Freeform: Shape 17">
            <a:extLst>
              <a:ext uri="{FF2B5EF4-FFF2-40B4-BE49-F238E27FC236}">
                <a16:creationId xmlns:a16="http://schemas.microsoft.com/office/drawing/2014/main" id="{65C2E74F-039F-497B-9BED-AC75592ADBC7}"/>
              </a:ext>
            </a:extLst>
          </p:cNvPr>
          <p:cNvSpPr/>
          <p:nvPr/>
        </p:nvSpPr>
        <p:spPr>
          <a:xfrm>
            <a:off x="4085028"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B15267BB-AC74-40DB-90CF-0A0075E282CF}"/>
              </a:ext>
            </a:extLst>
          </p:cNvPr>
          <p:cNvGrpSpPr/>
          <p:nvPr/>
        </p:nvGrpSpPr>
        <p:grpSpPr>
          <a:xfrm>
            <a:off x="5315847" y="1329690"/>
            <a:ext cx="960120" cy="960120"/>
            <a:chOff x="1611819" y="1851660"/>
            <a:chExt cx="960120" cy="960120"/>
          </a:xfrm>
        </p:grpSpPr>
        <p:sp>
          <p:nvSpPr>
            <p:cNvPr id="20" name="Oval 19">
              <a:extLst>
                <a:ext uri="{FF2B5EF4-FFF2-40B4-BE49-F238E27FC236}">
                  <a16:creationId xmlns:a16="http://schemas.microsoft.com/office/drawing/2014/main" id="{8B8E94A5-12F7-4D58-911E-1C936E55EE99}"/>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6200000"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8109A85A-3218-494D-97E0-C95B1A3BDDA0}"/>
                </a:ext>
              </a:extLst>
            </p:cNvPr>
            <p:cNvSpPr>
              <a:spLocks noChangeAspect="1"/>
            </p:cNvSpPr>
            <p:nvPr/>
          </p:nvSpPr>
          <p:spPr>
            <a:xfrm>
              <a:off x="1703259" y="1943100"/>
              <a:ext cx="777240" cy="777240"/>
            </a:xfrm>
            <a:prstGeom prst="ellipse">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76445673-7EF7-466D-A5BF-119ED2DEF30B}"/>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grpSp>
      <p:sp>
        <p:nvSpPr>
          <p:cNvPr id="23" name="TextBox 22">
            <a:extLst>
              <a:ext uri="{FF2B5EF4-FFF2-40B4-BE49-F238E27FC236}">
                <a16:creationId xmlns:a16="http://schemas.microsoft.com/office/drawing/2014/main" id="{8410DC80-5873-464F-8DA5-4EC213EFEA5A}"/>
              </a:ext>
            </a:extLst>
          </p:cNvPr>
          <p:cNvSpPr txBox="1"/>
          <p:nvPr/>
        </p:nvSpPr>
        <p:spPr>
          <a:xfrm>
            <a:off x="4180366"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4" name="Freeform: Shape 23">
            <a:extLst>
              <a:ext uri="{FF2B5EF4-FFF2-40B4-BE49-F238E27FC236}">
                <a16:creationId xmlns:a16="http://schemas.microsoft.com/office/drawing/2014/main" id="{57CC00E3-C2EB-49F2-8CC8-81DB5036B624}"/>
              </a:ext>
            </a:extLst>
          </p:cNvPr>
          <p:cNvSpPr/>
          <p:nvPr/>
        </p:nvSpPr>
        <p:spPr>
          <a:xfrm>
            <a:off x="381000"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24">
            <a:extLst>
              <a:ext uri="{FF2B5EF4-FFF2-40B4-BE49-F238E27FC236}">
                <a16:creationId xmlns:a16="http://schemas.microsoft.com/office/drawing/2014/main" id="{BA72BFF3-603C-4F24-BC99-2708C4AB2146}"/>
              </a:ext>
            </a:extLst>
          </p:cNvPr>
          <p:cNvGrpSpPr/>
          <p:nvPr/>
        </p:nvGrpSpPr>
        <p:grpSpPr>
          <a:xfrm>
            <a:off x="1611819" y="3832860"/>
            <a:ext cx="960120" cy="960120"/>
            <a:chOff x="1611819" y="1851660"/>
            <a:chExt cx="960120" cy="960120"/>
          </a:xfrm>
        </p:grpSpPr>
        <p:sp>
          <p:nvSpPr>
            <p:cNvPr id="26" name="Oval 25">
              <a:extLst>
                <a:ext uri="{FF2B5EF4-FFF2-40B4-BE49-F238E27FC236}">
                  <a16:creationId xmlns:a16="http://schemas.microsoft.com/office/drawing/2014/main" id="{033FD6F6-8DE1-42A2-869A-343B370E8323}"/>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6200000"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0DE0E57-BAE5-457B-B234-9D72654F062D}"/>
                </a:ext>
              </a:extLst>
            </p:cNvPr>
            <p:cNvSpPr>
              <a:spLocks noChangeAspect="1"/>
            </p:cNvSpPr>
            <p:nvPr/>
          </p:nvSpPr>
          <p:spPr>
            <a:xfrm>
              <a:off x="1703259" y="1943100"/>
              <a:ext cx="777240" cy="777240"/>
            </a:xfrm>
            <a:prstGeom prst="ellipse">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FA7008D-4A93-4779-A52B-6E8D90B8B6B7}"/>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900" b="1" dirty="0">
                  <a:solidFill>
                    <a:schemeClr val="bg1"/>
                  </a:solidFill>
                </a:rPr>
                <a:t>OPTION</a:t>
              </a:r>
            </a:p>
          </p:txBody>
        </p:sp>
      </p:grpSp>
      <p:sp>
        <p:nvSpPr>
          <p:cNvPr id="29" name="TextBox 28">
            <a:extLst>
              <a:ext uri="{FF2B5EF4-FFF2-40B4-BE49-F238E27FC236}">
                <a16:creationId xmlns:a16="http://schemas.microsoft.com/office/drawing/2014/main" id="{F0C012ED-14D4-4CAD-AE25-E18F1D1280DD}"/>
              </a:ext>
            </a:extLst>
          </p:cNvPr>
          <p:cNvSpPr txBox="1"/>
          <p:nvPr/>
        </p:nvSpPr>
        <p:spPr>
          <a:xfrm>
            <a:off x="476338"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0" name="Freeform: Shape 29">
            <a:extLst>
              <a:ext uri="{FF2B5EF4-FFF2-40B4-BE49-F238E27FC236}">
                <a16:creationId xmlns:a16="http://schemas.microsoft.com/office/drawing/2014/main" id="{54BBFD51-9D9C-4F48-9D50-B95E4F70DD89}"/>
              </a:ext>
            </a:extLst>
          </p:cNvPr>
          <p:cNvSpPr/>
          <p:nvPr/>
        </p:nvSpPr>
        <p:spPr>
          <a:xfrm>
            <a:off x="4085028"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85533CAB-9EA0-4001-9C82-4E1838BC69E0}"/>
              </a:ext>
            </a:extLst>
          </p:cNvPr>
          <p:cNvGrpSpPr/>
          <p:nvPr/>
        </p:nvGrpSpPr>
        <p:grpSpPr>
          <a:xfrm>
            <a:off x="5315847" y="3832860"/>
            <a:ext cx="960120" cy="960120"/>
            <a:chOff x="1611819" y="1851660"/>
            <a:chExt cx="960120" cy="960120"/>
          </a:xfrm>
        </p:grpSpPr>
        <p:sp>
          <p:nvSpPr>
            <p:cNvPr id="32" name="Oval 31">
              <a:extLst>
                <a:ext uri="{FF2B5EF4-FFF2-40B4-BE49-F238E27FC236}">
                  <a16:creationId xmlns:a16="http://schemas.microsoft.com/office/drawing/2014/main" id="{CA633233-B70B-470A-9734-FE700F7437CD}"/>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6200000"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Oval 32">
              <a:extLst>
                <a:ext uri="{FF2B5EF4-FFF2-40B4-BE49-F238E27FC236}">
                  <a16:creationId xmlns:a16="http://schemas.microsoft.com/office/drawing/2014/main" id="{324D65E5-7228-4343-B9D7-1BA809B8DDDB}"/>
                </a:ext>
              </a:extLst>
            </p:cNvPr>
            <p:cNvSpPr>
              <a:spLocks noChangeAspect="1"/>
            </p:cNvSpPr>
            <p:nvPr/>
          </p:nvSpPr>
          <p:spPr>
            <a:xfrm>
              <a:off x="1703259" y="1943100"/>
              <a:ext cx="777240" cy="777240"/>
            </a:xfrm>
            <a:prstGeom prst="ellipse">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EC138ADC-9C0D-4AE0-8FCC-3736F01CACE5}"/>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900" b="1" dirty="0">
                  <a:solidFill>
                    <a:schemeClr val="bg1"/>
                  </a:solidFill>
                </a:rPr>
                <a:t>OPTION</a:t>
              </a:r>
            </a:p>
          </p:txBody>
        </p:sp>
      </p:grpSp>
      <p:sp>
        <p:nvSpPr>
          <p:cNvPr id="35" name="TextBox 34">
            <a:extLst>
              <a:ext uri="{FF2B5EF4-FFF2-40B4-BE49-F238E27FC236}">
                <a16:creationId xmlns:a16="http://schemas.microsoft.com/office/drawing/2014/main" id="{B9F6594B-3A2E-4E16-B6B8-E9B051809415}"/>
              </a:ext>
            </a:extLst>
          </p:cNvPr>
          <p:cNvSpPr txBox="1"/>
          <p:nvPr/>
        </p:nvSpPr>
        <p:spPr>
          <a:xfrm>
            <a:off x="4180366"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04</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6" name="TextBox 35">
            <a:extLst>
              <a:ext uri="{FF2B5EF4-FFF2-40B4-BE49-F238E27FC236}">
                <a16:creationId xmlns:a16="http://schemas.microsoft.com/office/drawing/2014/main" id="{07604E3D-B0DA-4939-93EB-E7B1BF370760}"/>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37" name="TextBox 36">
            <a:extLst>
              <a:ext uri="{FF2B5EF4-FFF2-40B4-BE49-F238E27FC236}">
                <a16:creationId xmlns:a16="http://schemas.microsoft.com/office/drawing/2014/main" id="{369025DF-8151-42EF-8EB8-5AF4B14B9769}"/>
              </a:ext>
            </a:extLst>
          </p:cNvPr>
          <p:cNvSpPr txBox="1"/>
          <p:nvPr/>
        </p:nvSpPr>
        <p:spPr>
          <a:xfrm>
            <a:off x="7985760" y="2971800"/>
            <a:ext cx="3749040" cy="3200876"/>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19952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animEffect transition="in" filter="fade">
                                      <p:cBhvr>
                                        <p:cTn id="11" dur="1000"/>
                                        <p:tgtEl>
                                          <p:spTgt spid="37">
                                            <p:txEl>
                                              <p:pRg st="0" end="0"/>
                                            </p:txEl>
                                          </p:spTgt>
                                        </p:tgtEl>
                                      </p:cBhvr>
                                    </p:animEffect>
                                    <p:anim calcmode="lin" valueType="num">
                                      <p:cBhvr>
                                        <p:cTn id="12"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7">
                                            <p:txEl>
                                              <p:pRg st="2" end="2"/>
                                            </p:txEl>
                                          </p:spTgt>
                                        </p:tgtEl>
                                        <p:attrNameLst>
                                          <p:attrName>style.visibility</p:attrName>
                                        </p:attrNameLst>
                                      </p:cBhvr>
                                      <p:to>
                                        <p:strVal val="visible"/>
                                      </p:to>
                                    </p:set>
                                    <p:animEffect transition="in" filter="fade">
                                      <p:cBhvr>
                                        <p:cTn id="17" dur="1000"/>
                                        <p:tgtEl>
                                          <p:spTgt spid="37">
                                            <p:txEl>
                                              <p:pRg st="2" end="2"/>
                                            </p:txEl>
                                          </p:spTgt>
                                        </p:tgtEl>
                                      </p:cBhvr>
                                    </p:animEffect>
                                    <p:anim calcmode="lin" valueType="num">
                                      <p:cBhvr>
                                        <p:cTn id="18"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37">
                                            <p:txEl>
                                              <p:pRg st="4" end="4"/>
                                            </p:txEl>
                                          </p:spTgt>
                                        </p:tgtEl>
                                        <p:attrNameLst>
                                          <p:attrName>style.visibility</p:attrName>
                                        </p:attrNameLst>
                                      </p:cBhvr>
                                      <p:to>
                                        <p:strVal val="visible"/>
                                      </p:to>
                                    </p:set>
                                    <p:animEffect transition="in" filter="fade">
                                      <p:cBhvr>
                                        <p:cTn id="23" dur="1000"/>
                                        <p:tgtEl>
                                          <p:spTgt spid="37">
                                            <p:txEl>
                                              <p:pRg st="4" end="4"/>
                                            </p:txEl>
                                          </p:spTgt>
                                        </p:tgtEl>
                                      </p:cBhvr>
                                    </p:animEffect>
                                    <p:anim calcmode="lin" valueType="num">
                                      <p:cBhvr>
                                        <p:cTn id="24"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25"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42" presetClass="entr" presetSubtype="0" fill="hold" grpId="0" nodeType="afterEffect">
                                  <p:stCondLst>
                                    <p:cond delay="0"/>
                                  </p:stCondLst>
                                  <p:childTnLst>
                                    <p:set>
                                      <p:cBhvr>
                                        <p:cTn id="28" dur="1" fill="hold">
                                          <p:stCondLst>
                                            <p:cond delay="0"/>
                                          </p:stCondLst>
                                        </p:cTn>
                                        <p:tgtEl>
                                          <p:spTgt spid="37">
                                            <p:txEl>
                                              <p:pRg st="5" end="5"/>
                                            </p:txEl>
                                          </p:spTgt>
                                        </p:tgtEl>
                                        <p:attrNameLst>
                                          <p:attrName>style.visibility</p:attrName>
                                        </p:attrNameLst>
                                      </p:cBhvr>
                                      <p:to>
                                        <p:strVal val="visible"/>
                                      </p:to>
                                    </p:set>
                                    <p:animEffect transition="in" filter="fade">
                                      <p:cBhvr>
                                        <p:cTn id="29" dur="1000"/>
                                        <p:tgtEl>
                                          <p:spTgt spid="37">
                                            <p:txEl>
                                              <p:pRg st="5" end="5"/>
                                            </p:txEl>
                                          </p:spTgt>
                                        </p:tgtEl>
                                      </p:cBhvr>
                                    </p:animEffect>
                                    <p:anim calcmode="lin" valueType="num">
                                      <p:cBhvr>
                                        <p:cTn id="30" dur="1000" fill="hold"/>
                                        <p:tgtEl>
                                          <p:spTgt spid="37">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37">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500"/>
                            </p:stCondLst>
                            <p:childTnLst>
                              <p:par>
                                <p:cTn id="33" presetID="42" presetClass="entr" presetSubtype="0" fill="hold" grpId="0" nodeType="afterEffect">
                                  <p:stCondLst>
                                    <p:cond delay="0"/>
                                  </p:stCondLst>
                                  <p:childTnLst>
                                    <p:set>
                                      <p:cBhvr>
                                        <p:cTn id="34" dur="1" fill="hold">
                                          <p:stCondLst>
                                            <p:cond delay="0"/>
                                          </p:stCondLst>
                                        </p:cTn>
                                        <p:tgtEl>
                                          <p:spTgt spid="37">
                                            <p:txEl>
                                              <p:pRg st="6" end="6"/>
                                            </p:txEl>
                                          </p:spTgt>
                                        </p:tgtEl>
                                        <p:attrNameLst>
                                          <p:attrName>style.visibility</p:attrName>
                                        </p:attrNameLst>
                                      </p:cBhvr>
                                      <p:to>
                                        <p:strVal val="visible"/>
                                      </p:to>
                                    </p:set>
                                    <p:animEffect transition="in" filter="fade">
                                      <p:cBhvr>
                                        <p:cTn id="35" dur="1000"/>
                                        <p:tgtEl>
                                          <p:spTgt spid="37">
                                            <p:txEl>
                                              <p:pRg st="6" end="6"/>
                                            </p:txEl>
                                          </p:spTgt>
                                        </p:tgtEl>
                                      </p:cBhvr>
                                    </p:animEffect>
                                    <p:anim calcmode="lin" valueType="num">
                                      <p:cBhvr>
                                        <p:cTn id="36" dur="1000" fill="hold"/>
                                        <p:tgtEl>
                                          <p:spTgt spid="37">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37">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500"/>
                            </p:stCondLst>
                            <p:childTnLst>
                              <p:par>
                                <p:cTn id="39" presetID="42" presetClass="entr" presetSubtype="0"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1000"/>
                                        <p:tgtEl>
                                          <p:spTgt spid="16"/>
                                        </p:tgtEl>
                                      </p:cBhvr>
                                    </p:animEffect>
                                    <p:anim calcmode="lin" valueType="num">
                                      <p:cBhvr>
                                        <p:cTn id="42" dur="1000" fill="hold"/>
                                        <p:tgtEl>
                                          <p:spTgt spid="16"/>
                                        </p:tgtEl>
                                        <p:attrNameLst>
                                          <p:attrName>ppt_x</p:attrName>
                                        </p:attrNameLst>
                                      </p:cBhvr>
                                      <p:tavLst>
                                        <p:tav tm="0">
                                          <p:val>
                                            <p:strVal val="#ppt_x"/>
                                          </p:val>
                                        </p:tav>
                                        <p:tav tm="100000">
                                          <p:val>
                                            <p:strVal val="#ppt_x"/>
                                          </p:val>
                                        </p:tav>
                                      </p:tavLst>
                                    </p:anim>
                                    <p:anim calcmode="lin" valueType="num">
                                      <p:cBhvr>
                                        <p:cTn id="43" dur="1000" fill="hold"/>
                                        <p:tgtEl>
                                          <p:spTgt spid="16"/>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1000"/>
                                        <p:tgtEl>
                                          <p:spTgt spid="4"/>
                                        </p:tgtEl>
                                      </p:cBhvr>
                                    </p:animEffect>
                                    <p:anim calcmode="lin" valueType="num">
                                      <p:cBhvr>
                                        <p:cTn id="47" dur="1000" fill="hold"/>
                                        <p:tgtEl>
                                          <p:spTgt spid="4"/>
                                        </p:tgtEl>
                                        <p:attrNameLst>
                                          <p:attrName>ppt_x</p:attrName>
                                        </p:attrNameLst>
                                      </p:cBhvr>
                                      <p:tavLst>
                                        <p:tav tm="0">
                                          <p:val>
                                            <p:strVal val="#ppt_x"/>
                                          </p:val>
                                        </p:tav>
                                        <p:tav tm="100000">
                                          <p:val>
                                            <p:strVal val="#ppt_x"/>
                                          </p:val>
                                        </p:tav>
                                      </p:tavLst>
                                    </p:anim>
                                    <p:anim calcmode="lin" valueType="num">
                                      <p:cBhvr>
                                        <p:cTn id="48" dur="1000" fill="hold"/>
                                        <p:tgtEl>
                                          <p:spTgt spid="4"/>
                                        </p:tgtEl>
                                        <p:attrNameLst>
                                          <p:attrName>ppt_y</p:attrName>
                                        </p:attrNameLst>
                                      </p:cBhvr>
                                      <p:tavLst>
                                        <p:tav tm="0">
                                          <p:val>
                                            <p:strVal val="#ppt_y-.1"/>
                                          </p:val>
                                        </p:tav>
                                        <p:tav tm="100000">
                                          <p:val>
                                            <p:strVal val="#ppt_y"/>
                                          </p:val>
                                        </p:tav>
                                      </p:tavLst>
                                    </p:anim>
                                  </p:childTnLst>
                                </p:cTn>
                              </p:par>
                            </p:childTnLst>
                          </p:cTn>
                        </p:par>
                        <p:par>
                          <p:cTn id="49" fill="hold">
                            <p:stCondLst>
                              <p:cond delay="6500"/>
                            </p:stCondLst>
                            <p:childTnLst>
                              <p:par>
                                <p:cTn id="50" presetID="22" presetClass="entr" presetSubtype="8" fill="hold" grpId="0" nodeType="after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wipe(left)">
                                      <p:cBhvr>
                                        <p:cTn id="52" dur="750"/>
                                        <p:tgtEl>
                                          <p:spTgt spid="17"/>
                                        </p:tgtEl>
                                      </p:cBhvr>
                                    </p:animEffect>
                                  </p:childTnLst>
                                </p:cTn>
                              </p:par>
                            </p:childTnLst>
                          </p:cTn>
                        </p:par>
                        <p:par>
                          <p:cTn id="53" fill="hold">
                            <p:stCondLst>
                              <p:cond delay="7250"/>
                            </p:stCondLst>
                            <p:childTnLst>
                              <p:par>
                                <p:cTn id="54" presetID="42" presetClass="entr" presetSubtype="0" fill="hold" grpId="0" nodeType="afterEffect">
                                  <p:stCondLst>
                                    <p:cond delay="0"/>
                                  </p:stCondLst>
                                  <p:childTnLst>
                                    <p:set>
                                      <p:cBhvr>
                                        <p:cTn id="55" dur="1" fill="hold">
                                          <p:stCondLst>
                                            <p:cond delay="0"/>
                                          </p:stCondLst>
                                        </p:cTn>
                                        <p:tgtEl>
                                          <p:spTgt spid="18"/>
                                        </p:tgtEl>
                                        <p:attrNameLst>
                                          <p:attrName>style.visibility</p:attrName>
                                        </p:attrNameLst>
                                      </p:cBhvr>
                                      <p:to>
                                        <p:strVal val="visible"/>
                                      </p:to>
                                    </p:set>
                                    <p:animEffect transition="in" filter="fade">
                                      <p:cBhvr>
                                        <p:cTn id="56" dur="1000"/>
                                        <p:tgtEl>
                                          <p:spTgt spid="18"/>
                                        </p:tgtEl>
                                      </p:cBhvr>
                                    </p:animEffect>
                                    <p:anim calcmode="lin" valueType="num">
                                      <p:cBhvr>
                                        <p:cTn id="57" dur="1000" fill="hold"/>
                                        <p:tgtEl>
                                          <p:spTgt spid="18"/>
                                        </p:tgtEl>
                                        <p:attrNameLst>
                                          <p:attrName>ppt_x</p:attrName>
                                        </p:attrNameLst>
                                      </p:cBhvr>
                                      <p:tavLst>
                                        <p:tav tm="0">
                                          <p:val>
                                            <p:strVal val="#ppt_x"/>
                                          </p:val>
                                        </p:tav>
                                        <p:tav tm="100000">
                                          <p:val>
                                            <p:strVal val="#ppt_x"/>
                                          </p:val>
                                        </p:tav>
                                      </p:tavLst>
                                    </p:anim>
                                    <p:anim calcmode="lin" valueType="num">
                                      <p:cBhvr>
                                        <p:cTn id="58" dur="1000" fill="hold"/>
                                        <p:tgtEl>
                                          <p:spTgt spid="18"/>
                                        </p:tgtEl>
                                        <p:attrNameLst>
                                          <p:attrName>ppt_y</p:attrName>
                                        </p:attrNameLst>
                                      </p:cBhvr>
                                      <p:tavLst>
                                        <p:tav tm="0">
                                          <p:val>
                                            <p:strVal val="#ppt_y+.1"/>
                                          </p:val>
                                        </p:tav>
                                        <p:tav tm="100000">
                                          <p:val>
                                            <p:strVal val="#ppt_y"/>
                                          </p:val>
                                        </p:tav>
                                      </p:tavLst>
                                    </p:anim>
                                  </p:childTnLst>
                                </p:cTn>
                              </p:par>
                              <p:par>
                                <p:cTn id="59" presetID="47" presetClass="entr" presetSubtype="0" fill="hold"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1000"/>
                                        <p:tgtEl>
                                          <p:spTgt spid="19"/>
                                        </p:tgtEl>
                                      </p:cBhvr>
                                    </p:animEffect>
                                    <p:anim calcmode="lin" valueType="num">
                                      <p:cBhvr>
                                        <p:cTn id="62" dur="1000" fill="hold"/>
                                        <p:tgtEl>
                                          <p:spTgt spid="19"/>
                                        </p:tgtEl>
                                        <p:attrNameLst>
                                          <p:attrName>ppt_x</p:attrName>
                                        </p:attrNameLst>
                                      </p:cBhvr>
                                      <p:tavLst>
                                        <p:tav tm="0">
                                          <p:val>
                                            <p:strVal val="#ppt_x"/>
                                          </p:val>
                                        </p:tav>
                                        <p:tav tm="100000">
                                          <p:val>
                                            <p:strVal val="#ppt_x"/>
                                          </p:val>
                                        </p:tav>
                                      </p:tavLst>
                                    </p:anim>
                                    <p:anim calcmode="lin" valueType="num">
                                      <p:cBhvr>
                                        <p:cTn id="63" dur="1000" fill="hold"/>
                                        <p:tgtEl>
                                          <p:spTgt spid="19"/>
                                        </p:tgtEl>
                                        <p:attrNameLst>
                                          <p:attrName>ppt_y</p:attrName>
                                        </p:attrNameLst>
                                      </p:cBhvr>
                                      <p:tavLst>
                                        <p:tav tm="0">
                                          <p:val>
                                            <p:strVal val="#ppt_y-.1"/>
                                          </p:val>
                                        </p:tav>
                                        <p:tav tm="100000">
                                          <p:val>
                                            <p:strVal val="#ppt_y"/>
                                          </p:val>
                                        </p:tav>
                                      </p:tavLst>
                                    </p:anim>
                                  </p:childTnLst>
                                </p:cTn>
                              </p:par>
                            </p:childTnLst>
                          </p:cTn>
                        </p:par>
                        <p:par>
                          <p:cTn id="64" fill="hold">
                            <p:stCondLst>
                              <p:cond delay="8250"/>
                            </p:stCondLst>
                            <p:childTnLst>
                              <p:par>
                                <p:cTn id="65" presetID="22" presetClass="entr" presetSubtype="8"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wipe(left)">
                                      <p:cBhvr>
                                        <p:cTn id="67" dur="750"/>
                                        <p:tgtEl>
                                          <p:spTgt spid="23"/>
                                        </p:tgtEl>
                                      </p:cBhvr>
                                    </p:animEffect>
                                  </p:childTnLst>
                                </p:cTn>
                              </p:par>
                            </p:childTnLst>
                          </p:cTn>
                        </p:par>
                        <p:par>
                          <p:cTn id="68" fill="hold">
                            <p:stCondLst>
                              <p:cond delay="9000"/>
                            </p:stCondLst>
                            <p:childTnLst>
                              <p:par>
                                <p:cTn id="69" presetID="42" presetClass="entr" presetSubtype="0" fill="hold" grpId="0" nodeType="after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1000"/>
                                        <p:tgtEl>
                                          <p:spTgt spid="24"/>
                                        </p:tgtEl>
                                      </p:cBhvr>
                                    </p:animEffect>
                                    <p:anim calcmode="lin" valueType="num">
                                      <p:cBhvr>
                                        <p:cTn id="72" dur="1000" fill="hold"/>
                                        <p:tgtEl>
                                          <p:spTgt spid="24"/>
                                        </p:tgtEl>
                                        <p:attrNameLst>
                                          <p:attrName>ppt_x</p:attrName>
                                        </p:attrNameLst>
                                      </p:cBhvr>
                                      <p:tavLst>
                                        <p:tav tm="0">
                                          <p:val>
                                            <p:strVal val="#ppt_x"/>
                                          </p:val>
                                        </p:tav>
                                        <p:tav tm="100000">
                                          <p:val>
                                            <p:strVal val="#ppt_x"/>
                                          </p:val>
                                        </p:tav>
                                      </p:tavLst>
                                    </p:anim>
                                    <p:anim calcmode="lin" valueType="num">
                                      <p:cBhvr>
                                        <p:cTn id="73" dur="1000" fill="hold"/>
                                        <p:tgtEl>
                                          <p:spTgt spid="24"/>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25"/>
                                        </p:tgtEl>
                                        <p:attrNameLst>
                                          <p:attrName>style.visibility</p:attrName>
                                        </p:attrNameLst>
                                      </p:cBhvr>
                                      <p:to>
                                        <p:strVal val="visible"/>
                                      </p:to>
                                    </p:set>
                                    <p:animEffect transition="in" filter="fade">
                                      <p:cBhvr>
                                        <p:cTn id="76" dur="1000"/>
                                        <p:tgtEl>
                                          <p:spTgt spid="25"/>
                                        </p:tgtEl>
                                      </p:cBhvr>
                                    </p:animEffect>
                                    <p:anim calcmode="lin" valueType="num">
                                      <p:cBhvr>
                                        <p:cTn id="77" dur="1000" fill="hold"/>
                                        <p:tgtEl>
                                          <p:spTgt spid="25"/>
                                        </p:tgtEl>
                                        <p:attrNameLst>
                                          <p:attrName>ppt_x</p:attrName>
                                        </p:attrNameLst>
                                      </p:cBhvr>
                                      <p:tavLst>
                                        <p:tav tm="0">
                                          <p:val>
                                            <p:strVal val="#ppt_x"/>
                                          </p:val>
                                        </p:tav>
                                        <p:tav tm="100000">
                                          <p:val>
                                            <p:strVal val="#ppt_x"/>
                                          </p:val>
                                        </p:tav>
                                      </p:tavLst>
                                    </p:anim>
                                    <p:anim calcmode="lin" valueType="num">
                                      <p:cBhvr>
                                        <p:cTn id="78" dur="1000" fill="hold"/>
                                        <p:tgtEl>
                                          <p:spTgt spid="25"/>
                                        </p:tgtEl>
                                        <p:attrNameLst>
                                          <p:attrName>ppt_y</p:attrName>
                                        </p:attrNameLst>
                                      </p:cBhvr>
                                      <p:tavLst>
                                        <p:tav tm="0">
                                          <p:val>
                                            <p:strVal val="#ppt_y-.1"/>
                                          </p:val>
                                        </p:tav>
                                        <p:tav tm="100000">
                                          <p:val>
                                            <p:strVal val="#ppt_y"/>
                                          </p:val>
                                        </p:tav>
                                      </p:tavLst>
                                    </p:anim>
                                  </p:childTnLst>
                                </p:cTn>
                              </p:par>
                            </p:childTnLst>
                          </p:cTn>
                        </p:par>
                        <p:par>
                          <p:cTn id="79" fill="hold">
                            <p:stCondLst>
                              <p:cond delay="10000"/>
                            </p:stCondLst>
                            <p:childTnLst>
                              <p:par>
                                <p:cTn id="80" presetID="22" presetClass="entr" presetSubtype="8"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Effect transition="in" filter="wipe(left)">
                                      <p:cBhvr>
                                        <p:cTn id="82" dur="750"/>
                                        <p:tgtEl>
                                          <p:spTgt spid="29"/>
                                        </p:tgtEl>
                                      </p:cBhvr>
                                    </p:animEffect>
                                  </p:childTnLst>
                                </p:cTn>
                              </p:par>
                            </p:childTnLst>
                          </p:cTn>
                        </p:par>
                        <p:par>
                          <p:cTn id="83" fill="hold">
                            <p:stCondLst>
                              <p:cond delay="10750"/>
                            </p:stCondLst>
                            <p:childTnLst>
                              <p:par>
                                <p:cTn id="84" presetID="42" presetClass="entr" presetSubtype="0" fill="hold" grpId="0" nodeType="afterEffect">
                                  <p:stCondLst>
                                    <p:cond delay="0"/>
                                  </p:stCondLst>
                                  <p:childTnLst>
                                    <p:set>
                                      <p:cBhvr>
                                        <p:cTn id="85" dur="1" fill="hold">
                                          <p:stCondLst>
                                            <p:cond delay="0"/>
                                          </p:stCondLst>
                                        </p:cTn>
                                        <p:tgtEl>
                                          <p:spTgt spid="30"/>
                                        </p:tgtEl>
                                        <p:attrNameLst>
                                          <p:attrName>style.visibility</p:attrName>
                                        </p:attrNameLst>
                                      </p:cBhvr>
                                      <p:to>
                                        <p:strVal val="visible"/>
                                      </p:to>
                                    </p:set>
                                    <p:animEffect transition="in" filter="fade">
                                      <p:cBhvr>
                                        <p:cTn id="86" dur="1000"/>
                                        <p:tgtEl>
                                          <p:spTgt spid="30"/>
                                        </p:tgtEl>
                                      </p:cBhvr>
                                    </p:animEffect>
                                    <p:anim calcmode="lin" valueType="num">
                                      <p:cBhvr>
                                        <p:cTn id="87" dur="1000" fill="hold"/>
                                        <p:tgtEl>
                                          <p:spTgt spid="30"/>
                                        </p:tgtEl>
                                        <p:attrNameLst>
                                          <p:attrName>ppt_x</p:attrName>
                                        </p:attrNameLst>
                                      </p:cBhvr>
                                      <p:tavLst>
                                        <p:tav tm="0">
                                          <p:val>
                                            <p:strVal val="#ppt_x"/>
                                          </p:val>
                                        </p:tav>
                                        <p:tav tm="100000">
                                          <p:val>
                                            <p:strVal val="#ppt_x"/>
                                          </p:val>
                                        </p:tav>
                                      </p:tavLst>
                                    </p:anim>
                                    <p:anim calcmode="lin" valueType="num">
                                      <p:cBhvr>
                                        <p:cTn id="88" dur="1000" fill="hold"/>
                                        <p:tgtEl>
                                          <p:spTgt spid="30"/>
                                        </p:tgtEl>
                                        <p:attrNameLst>
                                          <p:attrName>ppt_y</p:attrName>
                                        </p:attrNameLst>
                                      </p:cBhvr>
                                      <p:tavLst>
                                        <p:tav tm="0">
                                          <p:val>
                                            <p:strVal val="#ppt_y+.1"/>
                                          </p:val>
                                        </p:tav>
                                        <p:tav tm="100000">
                                          <p:val>
                                            <p:strVal val="#ppt_y"/>
                                          </p:val>
                                        </p:tav>
                                      </p:tavLst>
                                    </p:anim>
                                  </p:childTnLst>
                                </p:cTn>
                              </p:par>
                              <p:par>
                                <p:cTn id="89" presetID="47" presetClass="entr" presetSubtype="0" fill="hold" nodeType="withEffect">
                                  <p:stCondLst>
                                    <p:cond delay="0"/>
                                  </p:stCondLst>
                                  <p:childTnLst>
                                    <p:set>
                                      <p:cBhvr>
                                        <p:cTn id="90" dur="1" fill="hold">
                                          <p:stCondLst>
                                            <p:cond delay="0"/>
                                          </p:stCondLst>
                                        </p:cTn>
                                        <p:tgtEl>
                                          <p:spTgt spid="31"/>
                                        </p:tgtEl>
                                        <p:attrNameLst>
                                          <p:attrName>style.visibility</p:attrName>
                                        </p:attrNameLst>
                                      </p:cBhvr>
                                      <p:to>
                                        <p:strVal val="visible"/>
                                      </p:to>
                                    </p:set>
                                    <p:animEffect transition="in" filter="fade">
                                      <p:cBhvr>
                                        <p:cTn id="91" dur="1000"/>
                                        <p:tgtEl>
                                          <p:spTgt spid="31"/>
                                        </p:tgtEl>
                                      </p:cBhvr>
                                    </p:animEffect>
                                    <p:anim calcmode="lin" valueType="num">
                                      <p:cBhvr>
                                        <p:cTn id="92" dur="1000" fill="hold"/>
                                        <p:tgtEl>
                                          <p:spTgt spid="31"/>
                                        </p:tgtEl>
                                        <p:attrNameLst>
                                          <p:attrName>ppt_x</p:attrName>
                                        </p:attrNameLst>
                                      </p:cBhvr>
                                      <p:tavLst>
                                        <p:tav tm="0">
                                          <p:val>
                                            <p:strVal val="#ppt_x"/>
                                          </p:val>
                                        </p:tav>
                                        <p:tav tm="100000">
                                          <p:val>
                                            <p:strVal val="#ppt_x"/>
                                          </p:val>
                                        </p:tav>
                                      </p:tavLst>
                                    </p:anim>
                                    <p:anim calcmode="lin" valueType="num">
                                      <p:cBhvr>
                                        <p:cTn id="93" dur="1000" fill="hold"/>
                                        <p:tgtEl>
                                          <p:spTgt spid="31"/>
                                        </p:tgtEl>
                                        <p:attrNameLst>
                                          <p:attrName>ppt_y</p:attrName>
                                        </p:attrNameLst>
                                      </p:cBhvr>
                                      <p:tavLst>
                                        <p:tav tm="0">
                                          <p:val>
                                            <p:strVal val="#ppt_y-.1"/>
                                          </p:val>
                                        </p:tav>
                                        <p:tav tm="100000">
                                          <p:val>
                                            <p:strVal val="#ppt_y"/>
                                          </p:val>
                                        </p:tav>
                                      </p:tavLst>
                                    </p:anim>
                                  </p:childTnLst>
                                </p:cTn>
                              </p:par>
                            </p:childTnLst>
                          </p:cTn>
                        </p:par>
                        <p:par>
                          <p:cTn id="94" fill="hold">
                            <p:stCondLst>
                              <p:cond delay="11750"/>
                            </p:stCondLst>
                            <p:childTnLst>
                              <p:par>
                                <p:cTn id="95" presetID="22" presetClass="entr" presetSubtype="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wipe(left)">
                                      <p:cBhvr>
                                        <p:cTn id="97" dur="75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8" grpId="0" animBg="1"/>
      <p:bldP spid="23" grpId="0"/>
      <p:bldP spid="24" grpId="0" animBg="1"/>
      <p:bldP spid="29" grpId="0"/>
      <p:bldP spid="30" grpId="0" animBg="1"/>
      <p:bldP spid="35" grpId="0"/>
      <p:bldP spid="36" grpId="0"/>
      <p:bldP spid="37" grpId="0" build="p"/>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aphicFrame>
        <p:nvGraphicFramePr>
          <p:cNvPr id="6" name="Chart 5"/>
          <p:cNvGraphicFramePr>
            <a:graphicFrameLocks/>
          </p:cNvGraphicFramePr>
          <p:nvPr>
            <p:extLst/>
          </p:nvPr>
        </p:nvGraphicFramePr>
        <p:xfrm>
          <a:off x="0" y="770467"/>
          <a:ext cx="9784080" cy="4334933"/>
        </p:xfrm>
        <a:graphic>
          <a:graphicData uri="http://schemas.openxmlformats.org/drawingml/2006/chart">
            <c:chart xmlns:c="http://schemas.openxmlformats.org/drawingml/2006/chart" xmlns:r="http://schemas.openxmlformats.org/officeDocument/2006/relationships" r:id="rId3"/>
          </a:graphicData>
        </a:graphic>
      </p:graphicFrame>
      <p:sp>
        <p:nvSpPr>
          <p:cNvPr id="25" name="TextBox 24">
            <a:extLst>
              <a:ext uri="{FF2B5EF4-FFF2-40B4-BE49-F238E27FC236}">
                <a16:creationId xmlns:a16="http://schemas.microsoft.com/office/drawing/2014/main" id="{C0E96179-383A-4BA8-BE02-6E39FC38035A}"/>
              </a:ext>
            </a:extLst>
          </p:cNvPr>
          <p:cNvSpPr txBox="1"/>
          <p:nvPr/>
        </p:nvSpPr>
        <p:spPr>
          <a:xfrm>
            <a:off x="8686799" y="258228"/>
            <a:ext cx="3132667" cy="2308324"/>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
        <p:nvSpPr>
          <p:cNvPr id="26" name="TextBox 25">
            <a:extLst>
              <a:ext uri="{FF2B5EF4-FFF2-40B4-BE49-F238E27FC236}">
                <a16:creationId xmlns:a16="http://schemas.microsoft.com/office/drawing/2014/main" id="{70560ED2-F166-40A7-8B9F-28E6422EF20D}"/>
              </a:ext>
            </a:extLst>
          </p:cNvPr>
          <p:cNvSpPr txBox="1"/>
          <p:nvPr/>
        </p:nvSpPr>
        <p:spPr>
          <a:xfrm>
            <a:off x="381000" y="4953000"/>
            <a:ext cx="3429000" cy="1785104"/>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 </a:t>
            </a:r>
            <a:r>
              <a:rPr lang="en-US" sz="1500" dirty="0">
                <a:solidFill>
                  <a:srgbClr val="FF2B2A"/>
                </a:solidFill>
                <a:latin typeface="Bernard MT Condensed" panose="02050806060905020404" pitchFamily="18" charset="0"/>
              </a:rPr>
              <a:t>01</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30" name="TextBox 29">
            <a:extLst>
              <a:ext uri="{FF2B5EF4-FFF2-40B4-BE49-F238E27FC236}">
                <a16:creationId xmlns:a16="http://schemas.microsoft.com/office/drawing/2014/main" id="{6A388E85-0F60-4951-B90A-71C262B964A9}"/>
              </a:ext>
            </a:extLst>
          </p:cNvPr>
          <p:cNvSpPr txBox="1"/>
          <p:nvPr/>
        </p:nvSpPr>
        <p:spPr>
          <a:xfrm>
            <a:off x="4038600" y="5051038"/>
            <a:ext cx="3657600" cy="1785104"/>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 </a:t>
            </a:r>
            <a:r>
              <a:rPr lang="en-US" sz="1500" dirty="0">
                <a:solidFill>
                  <a:srgbClr val="3EB8CD"/>
                </a:solidFill>
                <a:latin typeface="Bernard MT Condensed" panose="02050806060905020404" pitchFamily="18" charset="0"/>
              </a:rPr>
              <a:t>02</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31" name="TextBox 30">
            <a:extLst>
              <a:ext uri="{FF2B5EF4-FFF2-40B4-BE49-F238E27FC236}">
                <a16:creationId xmlns:a16="http://schemas.microsoft.com/office/drawing/2014/main" id="{8EB42A0E-B6CA-4467-A40B-F1A4F73384AC}"/>
              </a:ext>
            </a:extLst>
          </p:cNvPr>
          <p:cNvSpPr txBox="1"/>
          <p:nvPr/>
        </p:nvSpPr>
        <p:spPr>
          <a:xfrm>
            <a:off x="7950200" y="4953000"/>
            <a:ext cx="3657600" cy="1785104"/>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 </a:t>
            </a:r>
            <a:r>
              <a:rPr lang="en-US" sz="1500" dirty="0">
                <a:solidFill>
                  <a:srgbClr val="85C401"/>
                </a:solidFill>
                <a:latin typeface="Bernard MT Condensed" panose="02050806060905020404" pitchFamily="18" charset="0"/>
              </a:rPr>
              <a:t>03</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765748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22" presetClass="entr" presetSubtype="4" fill="hold" grpId="0" nodeType="afterEffect">
                                  <p:stCondLst>
                                    <p:cond delay="0"/>
                                  </p:stCondLst>
                                  <p:childTnLst>
                                    <p:set>
                                      <p:cBhvr>
                                        <p:cTn id="10"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11" dur="1000"/>
                                        <p:tgtEl>
                                          <p:spTgt spid="6">
                                            <p:graphicEl>
                                              <a:chart seriesIdx="-3" categoryIdx="-3" bldStep="gridLegend"/>
                                            </p:graphicEl>
                                          </p:spTgt>
                                        </p:tgtEl>
                                      </p:cBhvr>
                                    </p:animEffect>
                                  </p:childTnLst>
                                </p:cTn>
                              </p:par>
                            </p:childTnLst>
                          </p:cTn>
                        </p:par>
                        <p:par>
                          <p:cTn id="12" fill="hold">
                            <p:stCondLst>
                              <p:cond delay="2000"/>
                            </p:stCondLst>
                            <p:childTnLst>
                              <p:par>
                                <p:cTn id="13" presetID="22" presetClass="entr" presetSubtype="4" fill="hold" grpId="0" nodeType="afterEffect">
                                  <p:stCondLst>
                                    <p:cond delay="0"/>
                                  </p:stCondLst>
                                  <p:childTnLst>
                                    <p:set>
                                      <p:cBhvr>
                                        <p:cTn id="14" dur="1" fill="hold">
                                          <p:stCondLst>
                                            <p:cond delay="0"/>
                                          </p:stCondLst>
                                        </p:cTn>
                                        <p:tgtEl>
                                          <p:spTgt spid="6">
                                            <p:graphicEl>
                                              <a:chart seriesIdx="0" categoryIdx="0" bldStep="ptInCategory"/>
                                            </p:graphicEl>
                                          </p:spTgt>
                                        </p:tgtEl>
                                        <p:attrNameLst>
                                          <p:attrName>style.visibility</p:attrName>
                                        </p:attrNameLst>
                                      </p:cBhvr>
                                      <p:to>
                                        <p:strVal val="visible"/>
                                      </p:to>
                                    </p:set>
                                    <p:animEffect transition="in" filter="wipe(down)">
                                      <p:cBhvr>
                                        <p:cTn id="15" dur="1250"/>
                                        <p:tgtEl>
                                          <p:spTgt spid="6">
                                            <p:graphicEl>
                                              <a:chart seriesIdx="0" categoryIdx="0" bldStep="ptInCategory"/>
                                            </p:graphicEl>
                                          </p:spTgt>
                                        </p:tgtEl>
                                      </p:cBhvr>
                                    </p:animEffect>
                                  </p:childTnLst>
                                </p:cTn>
                              </p:par>
                              <p:par>
                                <p:cTn id="16" presetID="42" presetClass="entr" presetSubtype="0" fill="hold" grpId="0" nodeType="with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fade">
                                      <p:cBhvr>
                                        <p:cTn id="18" dur="1250"/>
                                        <p:tgtEl>
                                          <p:spTgt spid="26"/>
                                        </p:tgtEl>
                                      </p:cBhvr>
                                    </p:animEffect>
                                    <p:anim calcmode="lin" valueType="num">
                                      <p:cBhvr>
                                        <p:cTn id="19" dur="1250" fill="hold"/>
                                        <p:tgtEl>
                                          <p:spTgt spid="26"/>
                                        </p:tgtEl>
                                        <p:attrNameLst>
                                          <p:attrName>ppt_x</p:attrName>
                                        </p:attrNameLst>
                                      </p:cBhvr>
                                      <p:tavLst>
                                        <p:tav tm="0">
                                          <p:val>
                                            <p:strVal val="#ppt_x"/>
                                          </p:val>
                                        </p:tav>
                                        <p:tav tm="100000">
                                          <p:val>
                                            <p:strVal val="#ppt_x"/>
                                          </p:val>
                                        </p:tav>
                                      </p:tavLst>
                                    </p:anim>
                                    <p:anim calcmode="lin" valueType="num">
                                      <p:cBhvr>
                                        <p:cTn id="20" dur="1250" fill="hold"/>
                                        <p:tgtEl>
                                          <p:spTgt spid="26"/>
                                        </p:tgtEl>
                                        <p:attrNameLst>
                                          <p:attrName>ppt_y</p:attrName>
                                        </p:attrNameLst>
                                      </p:cBhvr>
                                      <p:tavLst>
                                        <p:tav tm="0">
                                          <p:val>
                                            <p:strVal val="#ppt_y+.1"/>
                                          </p:val>
                                        </p:tav>
                                        <p:tav tm="100000">
                                          <p:val>
                                            <p:strVal val="#ppt_y"/>
                                          </p:val>
                                        </p:tav>
                                      </p:tavLst>
                                    </p:anim>
                                  </p:childTnLst>
                                </p:cTn>
                              </p:par>
                            </p:childTnLst>
                          </p:cTn>
                        </p:par>
                        <p:par>
                          <p:cTn id="21" fill="hold">
                            <p:stCondLst>
                              <p:cond delay="3250"/>
                            </p:stCondLst>
                            <p:childTnLst>
                              <p:par>
                                <p:cTn id="22" presetID="22" presetClass="entr" presetSubtype="4" fill="hold" grpId="0" nodeType="afterEffect">
                                  <p:stCondLst>
                                    <p:cond delay="500"/>
                                  </p:stCondLst>
                                  <p:childTnLst>
                                    <p:set>
                                      <p:cBhvr>
                                        <p:cTn id="23" dur="1" fill="hold">
                                          <p:stCondLst>
                                            <p:cond delay="0"/>
                                          </p:stCondLst>
                                        </p:cTn>
                                        <p:tgtEl>
                                          <p:spTgt spid="6">
                                            <p:graphicEl>
                                              <a:chart seriesIdx="1" categoryIdx="0" bldStep="ptInCategory"/>
                                            </p:graphicEl>
                                          </p:spTgt>
                                        </p:tgtEl>
                                        <p:attrNameLst>
                                          <p:attrName>style.visibility</p:attrName>
                                        </p:attrNameLst>
                                      </p:cBhvr>
                                      <p:to>
                                        <p:strVal val="visible"/>
                                      </p:to>
                                    </p:set>
                                    <p:animEffect transition="in" filter="wipe(down)">
                                      <p:cBhvr>
                                        <p:cTn id="24" dur="1250"/>
                                        <p:tgtEl>
                                          <p:spTgt spid="6">
                                            <p:graphicEl>
                                              <a:chart seriesIdx="1" categoryIdx="0" bldStep="ptInCategory"/>
                                            </p:graphicEl>
                                          </p:spTgt>
                                        </p:tgtEl>
                                      </p:cBhvr>
                                    </p:animEffect>
                                  </p:childTnLst>
                                </p:cTn>
                              </p:par>
                              <p:par>
                                <p:cTn id="25" presetID="42" presetClass="entr" presetSubtype="0" fill="hold" grpId="0" nodeType="withEffect">
                                  <p:stCondLst>
                                    <p:cond delay="50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1250"/>
                                        <p:tgtEl>
                                          <p:spTgt spid="30"/>
                                        </p:tgtEl>
                                      </p:cBhvr>
                                    </p:animEffect>
                                    <p:anim calcmode="lin" valueType="num">
                                      <p:cBhvr>
                                        <p:cTn id="28" dur="1250" fill="hold"/>
                                        <p:tgtEl>
                                          <p:spTgt spid="30"/>
                                        </p:tgtEl>
                                        <p:attrNameLst>
                                          <p:attrName>ppt_x</p:attrName>
                                        </p:attrNameLst>
                                      </p:cBhvr>
                                      <p:tavLst>
                                        <p:tav tm="0">
                                          <p:val>
                                            <p:strVal val="#ppt_x"/>
                                          </p:val>
                                        </p:tav>
                                        <p:tav tm="100000">
                                          <p:val>
                                            <p:strVal val="#ppt_x"/>
                                          </p:val>
                                        </p:tav>
                                      </p:tavLst>
                                    </p:anim>
                                    <p:anim calcmode="lin" valueType="num">
                                      <p:cBhvr>
                                        <p:cTn id="29" dur="1250" fill="hold"/>
                                        <p:tgtEl>
                                          <p:spTgt spid="30"/>
                                        </p:tgtEl>
                                        <p:attrNameLst>
                                          <p:attrName>ppt_y</p:attrName>
                                        </p:attrNameLst>
                                      </p:cBhvr>
                                      <p:tavLst>
                                        <p:tav tm="0">
                                          <p:val>
                                            <p:strVal val="#ppt_y+.1"/>
                                          </p:val>
                                        </p:tav>
                                        <p:tav tm="100000">
                                          <p:val>
                                            <p:strVal val="#ppt_y"/>
                                          </p:val>
                                        </p:tav>
                                      </p:tavLst>
                                    </p:anim>
                                  </p:childTnLst>
                                </p:cTn>
                              </p:par>
                            </p:childTnLst>
                          </p:cTn>
                        </p:par>
                        <p:par>
                          <p:cTn id="30" fill="hold">
                            <p:stCondLst>
                              <p:cond delay="5000"/>
                            </p:stCondLst>
                            <p:childTnLst>
                              <p:par>
                                <p:cTn id="31" presetID="22" presetClass="entr" presetSubtype="4" fill="hold" grpId="0" nodeType="afterEffect">
                                  <p:stCondLst>
                                    <p:cond delay="500"/>
                                  </p:stCondLst>
                                  <p:childTnLst>
                                    <p:set>
                                      <p:cBhvr>
                                        <p:cTn id="32" dur="1" fill="hold">
                                          <p:stCondLst>
                                            <p:cond delay="0"/>
                                          </p:stCondLst>
                                        </p:cTn>
                                        <p:tgtEl>
                                          <p:spTgt spid="6">
                                            <p:graphicEl>
                                              <a:chart seriesIdx="2" categoryIdx="0" bldStep="ptInCategory"/>
                                            </p:graphicEl>
                                          </p:spTgt>
                                        </p:tgtEl>
                                        <p:attrNameLst>
                                          <p:attrName>style.visibility</p:attrName>
                                        </p:attrNameLst>
                                      </p:cBhvr>
                                      <p:to>
                                        <p:strVal val="visible"/>
                                      </p:to>
                                    </p:set>
                                    <p:animEffect transition="in" filter="wipe(down)">
                                      <p:cBhvr>
                                        <p:cTn id="33" dur="1250"/>
                                        <p:tgtEl>
                                          <p:spTgt spid="6">
                                            <p:graphicEl>
                                              <a:chart seriesIdx="2" categoryIdx="0" bldStep="ptInCategory"/>
                                            </p:graphicEl>
                                          </p:spTgt>
                                        </p:tgtEl>
                                      </p:cBhvr>
                                    </p:animEffect>
                                  </p:childTnLst>
                                </p:cTn>
                              </p:par>
                              <p:par>
                                <p:cTn id="34" presetID="42" presetClass="entr" presetSubtype="0" fill="hold" grpId="0" nodeType="withEffect">
                                  <p:stCondLst>
                                    <p:cond delay="50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250"/>
                                        <p:tgtEl>
                                          <p:spTgt spid="31"/>
                                        </p:tgtEl>
                                      </p:cBhvr>
                                    </p:animEffect>
                                    <p:anim calcmode="lin" valueType="num">
                                      <p:cBhvr>
                                        <p:cTn id="37" dur="1250" fill="hold"/>
                                        <p:tgtEl>
                                          <p:spTgt spid="31"/>
                                        </p:tgtEl>
                                        <p:attrNameLst>
                                          <p:attrName>ppt_x</p:attrName>
                                        </p:attrNameLst>
                                      </p:cBhvr>
                                      <p:tavLst>
                                        <p:tav tm="0">
                                          <p:val>
                                            <p:strVal val="#ppt_x"/>
                                          </p:val>
                                        </p:tav>
                                        <p:tav tm="100000">
                                          <p:val>
                                            <p:strVal val="#ppt_x"/>
                                          </p:val>
                                        </p:tav>
                                      </p:tavLst>
                                    </p:anim>
                                    <p:anim calcmode="lin" valueType="num">
                                      <p:cBhvr>
                                        <p:cTn id="38" dur="125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6750"/>
                            </p:stCondLst>
                            <p:childTnLst>
                              <p:par>
                                <p:cTn id="40" presetID="22" presetClass="entr" presetSubtype="4" fill="hold" grpId="0" nodeType="afterEffect">
                                  <p:stCondLst>
                                    <p:cond delay="500"/>
                                  </p:stCondLst>
                                  <p:childTnLst>
                                    <p:set>
                                      <p:cBhvr>
                                        <p:cTn id="41" dur="1" fill="hold">
                                          <p:stCondLst>
                                            <p:cond delay="0"/>
                                          </p:stCondLst>
                                        </p:cTn>
                                        <p:tgtEl>
                                          <p:spTgt spid="6">
                                            <p:graphicEl>
                                              <a:chart seriesIdx="0" categoryIdx="1" bldStep="ptInCategory"/>
                                            </p:graphicEl>
                                          </p:spTgt>
                                        </p:tgtEl>
                                        <p:attrNameLst>
                                          <p:attrName>style.visibility</p:attrName>
                                        </p:attrNameLst>
                                      </p:cBhvr>
                                      <p:to>
                                        <p:strVal val="visible"/>
                                      </p:to>
                                    </p:set>
                                    <p:animEffect transition="in" filter="wipe(down)">
                                      <p:cBhvr>
                                        <p:cTn id="42" dur="1250"/>
                                        <p:tgtEl>
                                          <p:spTgt spid="6">
                                            <p:graphicEl>
                                              <a:chart seriesIdx="0" categoryIdx="1" bldStep="ptInCategory"/>
                                            </p:graphicEl>
                                          </p:spTgt>
                                        </p:tgtEl>
                                      </p:cBhvr>
                                    </p:animEffect>
                                  </p:childTnLst>
                                </p:cTn>
                              </p:par>
                              <p:par>
                                <p:cTn id="43" presetID="42" presetClass="entr" presetSubtype="0" fill="hold" grpId="3" nodeType="withEffect">
                                  <p:stCondLst>
                                    <p:cond delay="50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1250"/>
                                        <p:tgtEl>
                                          <p:spTgt spid="26"/>
                                        </p:tgtEl>
                                      </p:cBhvr>
                                    </p:animEffect>
                                    <p:anim calcmode="lin" valueType="num">
                                      <p:cBhvr>
                                        <p:cTn id="46" dur="1250" fill="hold"/>
                                        <p:tgtEl>
                                          <p:spTgt spid="26"/>
                                        </p:tgtEl>
                                        <p:attrNameLst>
                                          <p:attrName>ppt_x</p:attrName>
                                        </p:attrNameLst>
                                      </p:cBhvr>
                                      <p:tavLst>
                                        <p:tav tm="0">
                                          <p:val>
                                            <p:strVal val="#ppt_x"/>
                                          </p:val>
                                        </p:tav>
                                        <p:tav tm="100000">
                                          <p:val>
                                            <p:strVal val="#ppt_x"/>
                                          </p:val>
                                        </p:tav>
                                      </p:tavLst>
                                    </p:anim>
                                    <p:anim calcmode="lin" valueType="num">
                                      <p:cBhvr>
                                        <p:cTn id="47" dur="1250" fill="hold"/>
                                        <p:tgtEl>
                                          <p:spTgt spid="26"/>
                                        </p:tgtEl>
                                        <p:attrNameLst>
                                          <p:attrName>ppt_y</p:attrName>
                                        </p:attrNameLst>
                                      </p:cBhvr>
                                      <p:tavLst>
                                        <p:tav tm="0">
                                          <p:val>
                                            <p:strVal val="#ppt_y+.1"/>
                                          </p:val>
                                        </p:tav>
                                        <p:tav tm="100000">
                                          <p:val>
                                            <p:strVal val="#ppt_y"/>
                                          </p:val>
                                        </p:tav>
                                      </p:tavLst>
                                    </p:anim>
                                  </p:childTnLst>
                                </p:cTn>
                              </p:par>
                            </p:childTnLst>
                          </p:cTn>
                        </p:par>
                        <p:par>
                          <p:cTn id="48" fill="hold">
                            <p:stCondLst>
                              <p:cond delay="8500"/>
                            </p:stCondLst>
                            <p:childTnLst>
                              <p:par>
                                <p:cTn id="49" presetID="22" presetClass="entr" presetSubtype="4" fill="hold" grpId="0" nodeType="afterEffect">
                                  <p:stCondLst>
                                    <p:cond delay="500"/>
                                  </p:stCondLst>
                                  <p:childTnLst>
                                    <p:set>
                                      <p:cBhvr>
                                        <p:cTn id="50" dur="1" fill="hold">
                                          <p:stCondLst>
                                            <p:cond delay="0"/>
                                          </p:stCondLst>
                                        </p:cTn>
                                        <p:tgtEl>
                                          <p:spTgt spid="6">
                                            <p:graphicEl>
                                              <a:chart seriesIdx="1" categoryIdx="1" bldStep="ptInCategory"/>
                                            </p:graphicEl>
                                          </p:spTgt>
                                        </p:tgtEl>
                                        <p:attrNameLst>
                                          <p:attrName>style.visibility</p:attrName>
                                        </p:attrNameLst>
                                      </p:cBhvr>
                                      <p:to>
                                        <p:strVal val="visible"/>
                                      </p:to>
                                    </p:set>
                                    <p:animEffect transition="in" filter="wipe(down)">
                                      <p:cBhvr>
                                        <p:cTn id="51" dur="1250"/>
                                        <p:tgtEl>
                                          <p:spTgt spid="6">
                                            <p:graphicEl>
                                              <a:chart seriesIdx="1" categoryIdx="1" bldStep="ptInCategory"/>
                                            </p:graphicEl>
                                          </p:spTgt>
                                        </p:tgtEl>
                                      </p:cBhvr>
                                    </p:animEffect>
                                  </p:childTnLst>
                                </p:cTn>
                              </p:par>
                              <p:par>
                                <p:cTn id="52" presetID="42" presetClass="entr" presetSubtype="0" fill="hold" grpId="1" nodeType="withEffect">
                                  <p:stCondLst>
                                    <p:cond delay="50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250"/>
                                        <p:tgtEl>
                                          <p:spTgt spid="30"/>
                                        </p:tgtEl>
                                      </p:cBhvr>
                                    </p:animEffect>
                                    <p:anim calcmode="lin" valueType="num">
                                      <p:cBhvr>
                                        <p:cTn id="55" dur="1250" fill="hold"/>
                                        <p:tgtEl>
                                          <p:spTgt spid="30"/>
                                        </p:tgtEl>
                                        <p:attrNameLst>
                                          <p:attrName>ppt_x</p:attrName>
                                        </p:attrNameLst>
                                      </p:cBhvr>
                                      <p:tavLst>
                                        <p:tav tm="0">
                                          <p:val>
                                            <p:strVal val="#ppt_x"/>
                                          </p:val>
                                        </p:tav>
                                        <p:tav tm="100000">
                                          <p:val>
                                            <p:strVal val="#ppt_x"/>
                                          </p:val>
                                        </p:tav>
                                      </p:tavLst>
                                    </p:anim>
                                    <p:anim calcmode="lin" valueType="num">
                                      <p:cBhvr>
                                        <p:cTn id="56" dur="1250" fill="hold"/>
                                        <p:tgtEl>
                                          <p:spTgt spid="30"/>
                                        </p:tgtEl>
                                        <p:attrNameLst>
                                          <p:attrName>ppt_y</p:attrName>
                                        </p:attrNameLst>
                                      </p:cBhvr>
                                      <p:tavLst>
                                        <p:tav tm="0">
                                          <p:val>
                                            <p:strVal val="#ppt_y+.1"/>
                                          </p:val>
                                        </p:tav>
                                        <p:tav tm="100000">
                                          <p:val>
                                            <p:strVal val="#ppt_y"/>
                                          </p:val>
                                        </p:tav>
                                      </p:tavLst>
                                    </p:anim>
                                  </p:childTnLst>
                                </p:cTn>
                              </p:par>
                            </p:childTnLst>
                          </p:cTn>
                        </p:par>
                        <p:par>
                          <p:cTn id="57" fill="hold">
                            <p:stCondLst>
                              <p:cond delay="10250"/>
                            </p:stCondLst>
                            <p:childTnLst>
                              <p:par>
                                <p:cTn id="58" presetID="22" presetClass="entr" presetSubtype="4" fill="hold" grpId="0" nodeType="afterEffect">
                                  <p:stCondLst>
                                    <p:cond delay="500"/>
                                  </p:stCondLst>
                                  <p:childTnLst>
                                    <p:set>
                                      <p:cBhvr>
                                        <p:cTn id="59" dur="1" fill="hold">
                                          <p:stCondLst>
                                            <p:cond delay="0"/>
                                          </p:stCondLst>
                                        </p:cTn>
                                        <p:tgtEl>
                                          <p:spTgt spid="6">
                                            <p:graphicEl>
                                              <a:chart seriesIdx="2" categoryIdx="1" bldStep="ptInCategory"/>
                                            </p:graphicEl>
                                          </p:spTgt>
                                        </p:tgtEl>
                                        <p:attrNameLst>
                                          <p:attrName>style.visibility</p:attrName>
                                        </p:attrNameLst>
                                      </p:cBhvr>
                                      <p:to>
                                        <p:strVal val="visible"/>
                                      </p:to>
                                    </p:set>
                                    <p:animEffect transition="in" filter="wipe(down)">
                                      <p:cBhvr>
                                        <p:cTn id="60" dur="1250"/>
                                        <p:tgtEl>
                                          <p:spTgt spid="6">
                                            <p:graphicEl>
                                              <a:chart seriesIdx="2" categoryIdx="1" bldStep="ptInCategory"/>
                                            </p:graphicEl>
                                          </p:spTgt>
                                        </p:tgtEl>
                                      </p:cBhvr>
                                    </p:animEffect>
                                  </p:childTnLst>
                                </p:cTn>
                              </p:par>
                              <p:par>
                                <p:cTn id="61" presetID="42" presetClass="entr" presetSubtype="0" fill="hold" grpId="1" nodeType="withEffect">
                                  <p:stCondLst>
                                    <p:cond delay="500"/>
                                  </p:stCondLst>
                                  <p:childTnLst>
                                    <p:set>
                                      <p:cBhvr>
                                        <p:cTn id="62" dur="1" fill="hold">
                                          <p:stCondLst>
                                            <p:cond delay="0"/>
                                          </p:stCondLst>
                                        </p:cTn>
                                        <p:tgtEl>
                                          <p:spTgt spid="31"/>
                                        </p:tgtEl>
                                        <p:attrNameLst>
                                          <p:attrName>style.visibility</p:attrName>
                                        </p:attrNameLst>
                                      </p:cBhvr>
                                      <p:to>
                                        <p:strVal val="visible"/>
                                      </p:to>
                                    </p:set>
                                    <p:animEffect transition="in" filter="fade">
                                      <p:cBhvr>
                                        <p:cTn id="63" dur="1250"/>
                                        <p:tgtEl>
                                          <p:spTgt spid="31"/>
                                        </p:tgtEl>
                                      </p:cBhvr>
                                    </p:animEffect>
                                    <p:anim calcmode="lin" valueType="num">
                                      <p:cBhvr>
                                        <p:cTn id="64" dur="1250" fill="hold"/>
                                        <p:tgtEl>
                                          <p:spTgt spid="31"/>
                                        </p:tgtEl>
                                        <p:attrNameLst>
                                          <p:attrName>ppt_x</p:attrName>
                                        </p:attrNameLst>
                                      </p:cBhvr>
                                      <p:tavLst>
                                        <p:tav tm="0">
                                          <p:val>
                                            <p:strVal val="#ppt_x"/>
                                          </p:val>
                                        </p:tav>
                                        <p:tav tm="100000">
                                          <p:val>
                                            <p:strVal val="#ppt_x"/>
                                          </p:val>
                                        </p:tav>
                                      </p:tavLst>
                                    </p:anim>
                                    <p:anim calcmode="lin" valueType="num">
                                      <p:cBhvr>
                                        <p:cTn id="65" dur="1250" fill="hold"/>
                                        <p:tgtEl>
                                          <p:spTgt spid="31"/>
                                        </p:tgtEl>
                                        <p:attrNameLst>
                                          <p:attrName>ppt_y</p:attrName>
                                        </p:attrNameLst>
                                      </p:cBhvr>
                                      <p:tavLst>
                                        <p:tav tm="0">
                                          <p:val>
                                            <p:strVal val="#ppt_y+.1"/>
                                          </p:val>
                                        </p:tav>
                                        <p:tav tm="100000">
                                          <p:val>
                                            <p:strVal val="#ppt_y"/>
                                          </p:val>
                                        </p:tav>
                                      </p:tavLst>
                                    </p:anim>
                                  </p:childTnLst>
                                </p:cTn>
                              </p:par>
                            </p:childTnLst>
                          </p:cTn>
                        </p:par>
                        <p:par>
                          <p:cTn id="66" fill="hold">
                            <p:stCondLst>
                              <p:cond delay="12000"/>
                            </p:stCondLst>
                            <p:childTnLst>
                              <p:par>
                                <p:cTn id="67" presetID="22" presetClass="entr" presetSubtype="4" fill="hold" grpId="0" nodeType="afterEffect">
                                  <p:stCondLst>
                                    <p:cond delay="500"/>
                                  </p:stCondLst>
                                  <p:childTnLst>
                                    <p:set>
                                      <p:cBhvr>
                                        <p:cTn id="68" dur="1" fill="hold">
                                          <p:stCondLst>
                                            <p:cond delay="0"/>
                                          </p:stCondLst>
                                        </p:cTn>
                                        <p:tgtEl>
                                          <p:spTgt spid="6">
                                            <p:graphicEl>
                                              <a:chart seriesIdx="0" categoryIdx="2" bldStep="ptInCategory"/>
                                            </p:graphicEl>
                                          </p:spTgt>
                                        </p:tgtEl>
                                        <p:attrNameLst>
                                          <p:attrName>style.visibility</p:attrName>
                                        </p:attrNameLst>
                                      </p:cBhvr>
                                      <p:to>
                                        <p:strVal val="visible"/>
                                      </p:to>
                                    </p:set>
                                    <p:animEffect transition="in" filter="wipe(down)">
                                      <p:cBhvr>
                                        <p:cTn id="69" dur="1250"/>
                                        <p:tgtEl>
                                          <p:spTgt spid="6">
                                            <p:graphicEl>
                                              <a:chart seriesIdx="0" categoryIdx="2" bldStep="ptInCategory"/>
                                            </p:graphicEl>
                                          </p:spTgt>
                                        </p:tgtEl>
                                      </p:cBhvr>
                                    </p:animEffect>
                                  </p:childTnLst>
                                </p:cTn>
                              </p:par>
                              <p:par>
                                <p:cTn id="70" presetID="42" presetClass="entr" presetSubtype="0" fill="hold" grpId="1" nodeType="withEffect">
                                  <p:stCondLst>
                                    <p:cond delay="500"/>
                                  </p:stCondLst>
                                  <p:childTnLst>
                                    <p:set>
                                      <p:cBhvr>
                                        <p:cTn id="71" dur="1" fill="hold">
                                          <p:stCondLst>
                                            <p:cond delay="0"/>
                                          </p:stCondLst>
                                        </p:cTn>
                                        <p:tgtEl>
                                          <p:spTgt spid="26"/>
                                        </p:tgtEl>
                                        <p:attrNameLst>
                                          <p:attrName>style.visibility</p:attrName>
                                        </p:attrNameLst>
                                      </p:cBhvr>
                                      <p:to>
                                        <p:strVal val="visible"/>
                                      </p:to>
                                    </p:set>
                                    <p:animEffect transition="in" filter="fade">
                                      <p:cBhvr>
                                        <p:cTn id="72" dur="1250"/>
                                        <p:tgtEl>
                                          <p:spTgt spid="26"/>
                                        </p:tgtEl>
                                      </p:cBhvr>
                                    </p:animEffect>
                                    <p:anim calcmode="lin" valueType="num">
                                      <p:cBhvr>
                                        <p:cTn id="73" dur="1250" fill="hold"/>
                                        <p:tgtEl>
                                          <p:spTgt spid="26"/>
                                        </p:tgtEl>
                                        <p:attrNameLst>
                                          <p:attrName>ppt_x</p:attrName>
                                        </p:attrNameLst>
                                      </p:cBhvr>
                                      <p:tavLst>
                                        <p:tav tm="0">
                                          <p:val>
                                            <p:strVal val="#ppt_x"/>
                                          </p:val>
                                        </p:tav>
                                        <p:tav tm="100000">
                                          <p:val>
                                            <p:strVal val="#ppt_x"/>
                                          </p:val>
                                        </p:tav>
                                      </p:tavLst>
                                    </p:anim>
                                    <p:anim calcmode="lin" valueType="num">
                                      <p:cBhvr>
                                        <p:cTn id="74" dur="1250" fill="hold"/>
                                        <p:tgtEl>
                                          <p:spTgt spid="26"/>
                                        </p:tgtEl>
                                        <p:attrNameLst>
                                          <p:attrName>ppt_y</p:attrName>
                                        </p:attrNameLst>
                                      </p:cBhvr>
                                      <p:tavLst>
                                        <p:tav tm="0">
                                          <p:val>
                                            <p:strVal val="#ppt_y+.1"/>
                                          </p:val>
                                        </p:tav>
                                        <p:tav tm="100000">
                                          <p:val>
                                            <p:strVal val="#ppt_y"/>
                                          </p:val>
                                        </p:tav>
                                      </p:tavLst>
                                    </p:anim>
                                  </p:childTnLst>
                                </p:cTn>
                              </p:par>
                            </p:childTnLst>
                          </p:cTn>
                        </p:par>
                        <p:par>
                          <p:cTn id="75" fill="hold">
                            <p:stCondLst>
                              <p:cond delay="13750"/>
                            </p:stCondLst>
                            <p:childTnLst>
                              <p:par>
                                <p:cTn id="76" presetID="22" presetClass="entr" presetSubtype="4" fill="hold" grpId="0" nodeType="afterEffect">
                                  <p:stCondLst>
                                    <p:cond delay="500"/>
                                  </p:stCondLst>
                                  <p:childTnLst>
                                    <p:set>
                                      <p:cBhvr>
                                        <p:cTn id="77" dur="1" fill="hold">
                                          <p:stCondLst>
                                            <p:cond delay="0"/>
                                          </p:stCondLst>
                                        </p:cTn>
                                        <p:tgtEl>
                                          <p:spTgt spid="6">
                                            <p:graphicEl>
                                              <a:chart seriesIdx="1" categoryIdx="2" bldStep="ptInCategory"/>
                                            </p:graphicEl>
                                          </p:spTgt>
                                        </p:tgtEl>
                                        <p:attrNameLst>
                                          <p:attrName>style.visibility</p:attrName>
                                        </p:attrNameLst>
                                      </p:cBhvr>
                                      <p:to>
                                        <p:strVal val="visible"/>
                                      </p:to>
                                    </p:set>
                                    <p:animEffect transition="in" filter="wipe(down)">
                                      <p:cBhvr>
                                        <p:cTn id="78" dur="1250"/>
                                        <p:tgtEl>
                                          <p:spTgt spid="6">
                                            <p:graphicEl>
                                              <a:chart seriesIdx="1" categoryIdx="2" bldStep="ptInCategory"/>
                                            </p:graphicEl>
                                          </p:spTgt>
                                        </p:tgtEl>
                                      </p:cBhvr>
                                    </p:animEffect>
                                  </p:childTnLst>
                                </p:cTn>
                              </p:par>
                              <p:par>
                                <p:cTn id="79" presetID="42" presetClass="entr" presetSubtype="0" fill="hold" grpId="2" nodeType="withEffect">
                                  <p:stCondLst>
                                    <p:cond delay="500"/>
                                  </p:stCondLst>
                                  <p:childTnLst>
                                    <p:set>
                                      <p:cBhvr>
                                        <p:cTn id="80" dur="1" fill="hold">
                                          <p:stCondLst>
                                            <p:cond delay="0"/>
                                          </p:stCondLst>
                                        </p:cTn>
                                        <p:tgtEl>
                                          <p:spTgt spid="30"/>
                                        </p:tgtEl>
                                        <p:attrNameLst>
                                          <p:attrName>style.visibility</p:attrName>
                                        </p:attrNameLst>
                                      </p:cBhvr>
                                      <p:to>
                                        <p:strVal val="visible"/>
                                      </p:to>
                                    </p:set>
                                    <p:animEffect transition="in" filter="fade">
                                      <p:cBhvr>
                                        <p:cTn id="81" dur="1250"/>
                                        <p:tgtEl>
                                          <p:spTgt spid="30"/>
                                        </p:tgtEl>
                                      </p:cBhvr>
                                    </p:animEffect>
                                    <p:anim calcmode="lin" valueType="num">
                                      <p:cBhvr>
                                        <p:cTn id="82" dur="1250" fill="hold"/>
                                        <p:tgtEl>
                                          <p:spTgt spid="30"/>
                                        </p:tgtEl>
                                        <p:attrNameLst>
                                          <p:attrName>ppt_x</p:attrName>
                                        </p:attrNameLst>
                                      </p:cBhvr>
                                      <p:tavLst>
                                        <p:tav tm="0">
                                          <p:val>
                                            <p:strVal val="#ppt_x"/>
                                          </p:val>
                                        </p:tav>
                                        <p:tav tm="100000">
                                          <p:val>
                                            <p:strVal val="#ppt_x"/>
                                          </p:val>
                                        </p:tav>
                                      </p:tavLst>
                                    </p:anim>
                                    <p:anim calcmode="lin" valueType="num">
                                      <p:cBhvr>
                                        <p:cTn id="83" dur="1250" fill="hold"/>
                                        <p:tgtEl>
                                          <p:spTgt spid="30"/>
                                        </p:tgtEl>
                                        <p:attrNameLst>
                                          <p:attrName>ppt_y</p:attrName>
                                        </p:attrNameLst>
                                      </p:cBhvr>
                                      <p:tavLst>
                                        <p:tav tm="0">
                                          <p:val>
                                            <p:strVal val="#ppt_y+.1"/>
                                          </p:val>
                                        </p:tav>
                                        <p:tav tm="100000">
                                          <p:val>
                                            <p:strVal val="#ppt_y"/>
                                          </p:val>
                                        </p:tav>
                                      </p:tavLst>
                                    </p:anim>
                                  </p:childTnLst>
                                </p:cTn>
                              </p:par>
                            </p:childTnLst>
                          </p:cTn>
                        </p:par>
                        <p:par>
                          <p:cTn id="84" fill="hold">
                            <p:stCondLst>
                              <p:cond delay="15500"/>
                            </p:stCondLst>
                            <p:childTnLst>
                              <p:par>
                                <p:cTn id="85" presetID="22" presetClass="entr" presetSubtype="4" fill="hold" grpId="0" nodeType="afterEffect">
                                  <p:stCondLst>
                                    <p:cond delay="500"/>
                                  </p:stCondLst>
                                  <p:childTnLst>
                                    <p:set>
                                      <p:cBhvr>
                                        <p:cTn id="86" dur="1" fill="hold">
                                          <p:stCondLst>
                                            <p:cond delay="0"/>
                                          </p:stCondLst>
                                        </p:cTn>
                                        <p:tgtEl>
                                          <p:spTgt spid="6">
                                            <p:graphicEl>
                                              <a:chart seriesIdx="2" categoryIdx="2" bldStep="ptInCategory"/>
                                            </p:graphicEl>
                                          </p:spTgt>
                                        </p:tgtEl>
                                        <p:attrNameLst>
                                          <p:attrName>style.visibility</p:attrName>
                                        </p:attrNameLst>
                                      </p:cBhvr>
                                      <p:to>
                                        <p:strVal val="visible"/>
                                      </p:to>
                                    </p:set>
                                    <p:animEffect transition="in" filter="wipe(down)">
                                      <p:cBhvr>
                                        <p:cTn id="87" dur="1250"/>
                                        <p:tgtEl>
                                          <p:spTgt spid="6">
                                            <p:graphicEl>
                                              <a:chart seriesIdx="2" categoryIdx="2" bldStep="ptInCategory"/>
                                            </p:graphicEl>
                                          </p:spTgt>
                                        </p:tgtEl>
                                      </p:cBhvr>
                                    </p:animEffect>
                                  </p:childTnLst>
                                </p:cTn>
                              </p:par>
                              <p:par>
                                <p:cTn id="88" presetID="42" presetClass="entr" presetSubtype="0" fill="hold" grpId="2" nodeType="withEffect">
                                  <p:stCondLst>
                                    <p:cond delay="500"/>
                                  </p:stCondLst>
                                  <p:childTnLst>
                                    <p:set>
                                      <p:cBhvr>
                                        <p:cTn id="89" dur="1" fill="hold">
                                          <p:stCondLst>
                                            <p:cond delay="0"/>
                                          </p:stCondLst>
                                        </p:cTn>
                                        <p:tgtEl>
                                          <p:spTgt spid="31"/>
                                        </p:tgtEl>
                                        <p:attrNameLst>
                                          <p:attrName>style.visibility</p:attrName>
                                        </p:attrNameLst>
                                      </p:cBhvr>
                                      <p:to>
                                        <p:strVal val="visible"/>
                                      </p:to>
                                    </p:set>
                                    <p:animEffect transition="in" filter="fade">
                                      <p:cBhvr>
                                        <p:cTn id="90" dur="1250"/>
                                        <p:tgtEl>
                                          <p:spTgt spid="31"/>
                                        </p:tgtEl>
                                      </p:cBhvr>
                                    </p:animEffect>
                                    <p:anim calcmode="lin" valueType="num">
                                      <p:cBhvr>
                                        <p:cTn id="91" dur="1250" fill="hold"/>
                                        <p:tgtEl>
                                          <p:spTgt spid="31"/>
                                        </p:tgtEl>
                                        <p:attrNameLst>
                                          <p:attrName>ppt_x</p:attrName>
                                        </p:attrNameLst>
                                      </p:cBhvr>
                                      <p:tavLst>
                                        <p:tav tm="0">
                                          <p:val>
                                            <p:strVal val="#ppt_x"/>
                                          </p:val>
                                        </p:tav>
                                        <p:tav tm="100000">
                                          <p:val>
                                            <p:strVal val="#ppt_x"/>
                                          </p:val>
                                        </p:tav>
                                      </p:tavLst>
                                    </p:anim>
                                    <p:anim calcmode="lin" valueType="num">
                                      <p:cBhvr>
                                        <p:cTn id="92" dur="1250" fill="hold"/>
                                        <p:tgtEl>
                                          <p:spTgt spid="31"/>
                                        </p:tgtEl>
                                        <p:attrNameLst>
                                          <p:attrName>ppt_y</p:attrName>
                                        </p:attrNameLst>
                                      </p:cBhvr>
                                      <p:tavLst>
                                        <p:tav tm="0">
                                          <p:val>
                                            <p:strVal val="#ppt_y+.1"/>
                                          </p:val>
                                        </p:tav>
                                        <p:tav tm="100000">
                                          <p:val>
                                            <p:strVal val="#ppt_y"/>
                                          </p:val>
                                        </p:tav>
                                      </p:tavLst>
                                    </p:anim>
                                  </p:childTnLst>
                                </p:cTn>
                              </p:par>
                            </p:childTnLst>
                          </p:cTn>
                        </p:par>
                        <p:par>
                          <p:cTn id="93" fill="hold">
                            <p:stCondLst>
                              <p:cond delay="17250"/>
                            </p:stCondLst>
                            <p:childTnLst>
                              <p:par>
                                <p:cTn id="94" presetID="22" presetClass="entr" presetSubtype="4" fill="hold" grpId="0" nodeType="afterEffect">
                                  <p:stCondLst>
                                    <p:cond delay="500"/>
                                  </p:stCondLst>
                                  <p:childTnLst>
                                    <p:set>
                                      <p:cBhvr>
                                        <p:cTn id="95" dur="1" fill="hold">
                                          <p:stCondLst>
                                            <p:cond delay="0"/>
                                          </p:stCondLst>
                                        </p:cTn>
                                        <p:tgtEl>
                                          <p:spTgt spid="6">
                                            <p:graphicEl>
                                              <a:chart seriesIdx="0" categoryIdx="3" bldStep="ptInCategory"/>
                                            </p:graphicEl>
                                          </p:spTgt>
                                        </p:tgtEl>
                                        <p:attrNameLst>
                                          <p:attrName>style.visibility</p:attrName>
                                        </p:attrNameLst>
                                      </p:cBhvr>
                                      <p:to>
                                        <p:strVal val="visible"/>
                                      </p:to>
                                    </p:set>
                                    <p:animEffect transition="in" filter="wipe(down)">
                                      <p:cBhvr>
                                        <p:cTn id="96" dur="1250"/>
                                        <p:tgtEl>
                                          <p:spTgt spid="6">
                                            <p:graphicEl>
                                              <a:chart seriesIdx="0" categoryIdx="3" bldStep="ptInCategory"/>
                                            </p:graphicEl>
                                          </p:spTgt>
                                        </p:tgtEl>
                                      </p:cBhvr>
                                    </p:animEffect>
                                  </p:childTnLst>
                                </p:cTn>
                              </p:par>
                              <p:par>
                                <p:cTn id="97" presetID="42" presetClass="entr" presetSubtype="0" fill="hold" grpId="2" nodeType="withEffect">
                                  <p:stCondLst>
                                    <p:cond delay="500"/>
                                  </p:stCondLst>
                                  <p:childTnLst>
                                    <p:set>
                                      <p:cBhvr>
                                        <p:cTn id="98" dur="1" fill="hold">
                                          <p:stCondLst>
                                            <p:cond delay="0"/>
                                          </p:stCondLst>
                                        </p:cTn>
                                        <p:tgtEl>
                                          <p:spTgt spid="26"/>
                                        </p:tgtEl>
                                        <p:attrNameLst>
                                          <p:attrName>style.visibility</p:attrName>
                                        </p:attrNameLst>
                                      </p:cBhvr>
                                      <p:to>
                                        <p:strVal val="visible"/>
                                      </p:to>
                                    </p:set>
                                    <p:animEffect transition="in" filter="fade">
                                      <p:cBhvr>
                                        <p:cTn id="99" dur="1250"/>
                                        <p:tgtEl>
                                          <p:spTgt spid="26"/>
                                        </p:tgtEl>
                                      </p:cBhvr>
                                    </p:animEffect>
                                    <p:anim calcmode="lin" valueType="num">
                                      <p:cBhvr>
                                        <p:cTn id="100" dur="1250" fill="hold"/>
                                        <p:tgtEl>
                                          <p:spTgt spid="26"/>
                                        </p:tgtEl>
                                        <p:attrNameLst>
                                          <p:attrName>ppt_x</p:attrName>
                                        </p:attrNameLst>
                                      </p:cBhvr>
                                      <p:tavLst>
                                        <p:tav tm="0">
                                          <p:val>
                                            <p:strVal val="#ppt_x"/>
                                          </p:val>
                                        </p:tav>
                                        <p:tav tm="100000">
                                          <p:val>
                                            <p:strVal val="#ppt_x"/>
                                          </p:val>
                                        </p:tav>
                                      </p:tavLst>
                                    </p:anim>
                                    <p:anim calcmode="lin" valueType="num">
                                      <p:cBhvr>
                                        <p:cTn id="101" dur="1250" fill="hold"/>
                                        <p:tgtEl>
                                          <p:spTgt spid="26"/>
                                        </p:tgtEl>
                                        <p:attrNameLst>
                                          <p:attrName>ppt_y</p:attrName>
                                        </p:attrNameLst>
                                      </p:cBhvr>
                                      <p:tavLst>
                                        <p:tav tm="0">
                                          <p:val>
                                            <p:strVal val="#ppt_y+.1"/>
                                          </p:val>
                                        </p:tav>
                                        <p:tav tm="100000">
                                          <p:val>
                                            <p:strVal val="#ppt_y"/>
                                          </p:val>
                                        </p:tav>
                                      </p:tavLst>
                                    </p:anim>
                                  </p:childTnLst>
                                </p:cTn>
                              </p:par>
                            </p:childTnLst>
                          </p:cTn>
                        </p:par>
                        <p:par>
                          <p:cTn id="102" fill="hold">
                            <p:stCondLst>
                              <p:cond delay="19000"/>
                            </p:stCondLst>
                            <p:childTnLst>
                              <p:par>
                                <p:cTn id="103" presetID="22" presetClass="entr" presetSubtype="4" fill="hold" grpId="0" nodeType="afterEffect">
                                  <p:stCondLst>
                                    <p:cond delay="500"/>
                                  </p:stCondLst>
                                  <p:childTnLst>
                                    <p:set>
                                      <p:cBhvr>
                                        <p:cTn id="104" dur="1" fill="hold">
                                          <p:stCondLst>
                                            <p:cond delay="0"/>
                                          </p:stCondLst>
                                        </p:cTn>
                                        <p:tgtEl>
                                          <p:spTgt spid="6">
                                            <p:graphicEl>
                                              <a:chart seriesIdx="1" categoryIdx="3" bldStep="ptInCategory"/>
                                            </p:graphicEl>
                                          </p:spTgt>
                                        </p:tgtEl>
                                        <p:attrNameLst>
                                          <p:attrName>style.visibility</p:attrName>
                                        </p:attrNameLst>
                                      </p:cBhvr>
                                      <p:to>
                                        <p:strVal val="visible"/>
                                      </p:to>
                                    </p:set>
                                    <p:animEffect transition="in" filter="wipe(down)">
                                      <p:cBhvr>
                                        <p:cTn id="105" dur="1250"/>
                                        <p:tgtEl>
                                          <p:spTgt spid="6">
                                            <p:graphicEl>
                                              <a:chart seriesIdx="1" categoryIdx="3" bldStep="ptInCategory"/>
                                            </p:graphicEl>
                                          </p:spTgt>
                                        </p:tgtEl>
                                      </p:cBhvr>
                                    </p:animEffect>
                                  </p:childTnLst>
                                </p:cTn>
                              </p:par>
                              <p:par>
                                <p:cTn id="106" presetID="42" presetClass="entr" presetSubtype="0" fill="hold" grpId="3" nodeType="withEffect">
                                  <p:stCondLst>
                                    <p:cond delay="500"/>
                                  </p:stCondLst>
                                  <p:childTnLst>
                                    <p:set>
                                      <p:cBhvr>
                                        <p:cTn id="107" dur="1" fill="hold">
                                          <p:stCondLst>
                                            <p:cond delay="0"/>
                                          </p:stCondLst>
                                        </p:cTn>
                                        <p:tgtEl>
                                          <p:spTgt spid="30"/>
                                        </p:tgtEl>
                                        <p:attrNameLst>
                                          <p:attrName>style.visibility</p:attrName>
                                        </p:attrNameLst>
                                      </p:cBhvr>
                                      <p:to>
                                        <p:strVal val="visible"/>
                                      </p:to>
                                    </p:set>
                                    <p:animEffect transition="in" filter="fade">
                                      <p:cBhvr>
                                        <p:cTn id="108" dur="1250"/>
                                        <p:tgtEl>
                                          <p:spTgt spid="30"/>
                                        </p:tgtEl>
                                      </p:cBhvr>
                                    </p:animEffect>
                                    <p:anim calcmode="lin" valueType="num">
                                      <p:cBhvr>
                                        <p:cTn id="109" dur="1250" fill="hold"/>
                                        <p:tgtEl>
                                          <p:spTgt spid="30"/>
                                        </p:tgtEl>
                                        <p:attrNameLst>
                                          <p:attrName>ppt_x</p:attrName>
                                        </p:attrNameLst>
                                      </p:cBhvr>
                                      <p:tavLst>
                                        <p:tav tm="0">
                                          <p:val>
                                            <p:strVal val="#ppt_x"/>
                                          </p:val>
                                        </p:tav>
                                        <p:tav tm="100000">
                                          <p:val>
                                            <p:strVal val="#ppt_x"/>
                                          </p:val>
                                        </p:tav>
                                      </p:tavLst>
                                    </p:anim>
                                    <p:anim calcmode="lin" valueType="num">
                                      <p:cBhvr>
                                        <p:cTn id="110" dur="1250" fill="hold"/>
                                        <p:tgtEl>
                                          <p:spTgt spid="30"/>
                                        </p:tgtEl>
                                        <p:attrNameLst>
                                          <p:attrName>ppt_y</p:attrName>
                                        </p:attrNameLst>
                                      </p:cBhvr>
                                      <p:tavLst>
                                        <p:tav tm="0">
                                          <p:val>
                                            <p:strVal val="#ppt_y+.1"/>
                                          </p:val>
                                        </p:tav>
                                        <p:tav tm="100000">
                                          <p:val>
                                            <p:strVal val="#ppt_y"/>
                                          </p:val>
                                        </p:tav>
                                      </p:tavLst>
                                    </p:anim>
                                  </p:childTnLst>
                                </p:cTn>
                              </p:par>
                            </p:childTnLst>
                          </p:cTn>
                        </p:par>
                        <p:par>
                          <p:cTn id="111" fill="hold">
                            <p:stCondLst>
                              <p:cond delay="20750"/>
                            </p:stCondLst>
                            <p:childTnLst>
                              <p:par>
                                <p:cTn id="112" presetID="22" presetClass="entr" presetSubtype="4" fill="hold" grpId="0" nodeType="afterEffect">
                                  <p:stCondLst>
                                    <p:cond delay="500"/>
                                  </p:stCondLst>
                                  <p:childTnLst>
                                    <p:set>
                                      <p:cBhvr>
                                        <p:cTn id="113" dur="1" fill="hold">
                                          <p:stCondLst>
                                            <p:cond delay="0"/>
                                          </p:stCondLst>
                                        </p:cTn>
                                        <p:tgtEl>
                                          <p:spTgt spid="6">
                                            <p:graphicEl>
                                              <a:chart seriesIdx="2" categoryIdx="3" bldStep="ptInCategory"/>
                                            </p:graphicEl>
                                          </p:spTgt>
                                        </p:tgtEl>
                                        <p:attrNameLst>
                                          <p:attrName>style.visibility</p:attrName>
                                        </p:attrNameLst>
                                      </p:cBhvr>
                                      <p:to>
                                        <p:strVal val="visible"/>
                                      </p:to>
                                    </p:set>
                                    <p:animEffect transition="in" filter="wipe(down)">
                                      <p:cBhvr>
                                        <p:cTn id="114" dur="1250"/>
                                        <p:tgtEl>
                                          <p:spTgt spid="6">
                                            <p:graphicEl>
                                              <a:chart seriesIdx="2" categoryIdx="3" bldStep="ptInCategory"/>
                                            </p:graphicEl>
                                          </p:spTgt>
                                        </p:tgtEl>
                                      </p:cBhvr>
                                    </p:animEffect>
                                  </p:childTnLst>
                                </p:cTn>
                              </p:par>
                              <p:par>
                                <p:cTn id="115" presetID="42" presetClass="entr" presetSubtype="0" fill="hold" grpId="3" nodeType="withEffect">
                                  <p:stCondLst>
                                    <p:cond delay="500"/>
                                  </p:stCondLst>
                                  <p:childTnLst>
                                    <p:set>
                                      <p:cBhvr>
                                        <p:cTn id="116" dur="1" fill="hold">
                                          <p:stCondLst>
                                            <p:cond delay="0"/>
                                          </p:stCondLst>
                                        </p:cTn>
                                        <p:tgtEl>
                                          <p:spTgt spid="31"/>
                                        </p:tgtEl>
                                        <p:attrNameLst>
                                          <p:attrName>style.visibility</p:attrName>
                                        </p:attrNameLst>
                                      </p:cBhvr>
                                      <p:to>
                                        <p:strVal val="visible"/>
                                      </p:to>
                                    </p:set>
                                    <p:animEffect transition="in" filter="fade">
                                      <p:cBhvr>
                                        <p:cTn id="117" dur="1250"/>
                                        <p:tgtEl>
                                          <p:spTgt spid="31"/>
                                        </p:tgtEl>
                                      </p:cBhvr>
                                    </p:animEffect>
                                    <p:anim calcmode="lin" valueType="num">
                                      <p:cBhvr>
                                        <p:cTn id="118" dur="1250" fill="hold"/>
                                        <p:tgtEl>
                                          <p:spTgt spid="31"/>
                                        </p:tgtEl>
                                        <p:attrNameLst>
                                          <p:attrName>ppt_x</p:attrName>
                                        </p:attrNameLst>
                                      </p:cBhvr>
                                      <p:tavLst>
                                        <p:tav tm="0">
                                          <p:val>
                                            <p:strVal val="#ppt_x"/>
                                          </p:val>
                                        </p:tav>
                                        <p:tav tm="100000">
                                          <p:val>
                                            <p:strVal val="#ppt_x"/>
                                          </p:val>
                                        </p:tav>
                                      </p:tavLst>
                                    </p:anim>
                                    <p:anim calcmode="lin" valueType="num">
                                      <p:cBhvr>
                                        <p:cTn id="119" dur="125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uiExpand="1">
        <p:bldSub>
          <a:bldChart bld="categoryEl"/>
        </p:bldSub>
      </p:bldGraphic>
      <p:bldP spid="25" grpId="0"/>
      <p:bldP spid="26" grpId="0"/>
      <p:bldP spid="26" grpId="1"/>
      <p:bldP spid="26" grpId="2"/>
      <p:bldP spid="26" grpId="3"/>
      <p:bldP spid="30" grpId="0"/>
      <p:bldP spid="30" grpId="1"/>
      <p:bldP spid="30" grpId="2"/>
      <p:bldP spid="30" grpId="3"/>
      <p:bldP spid="31" grpId="0"/>
      <p:bldP spid="31" grpId="1"/>
      <p:bldP spid="31" grpId="2"/>
      <p:bldP spid="31" grpId="3"/>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65" name="Group 64">
            <a:extLst>
              <a:ext uri="{FF2B5EF4-FFF2-40B4-BE49-F238E27FC236}">
                <a16:creationId xmlns:a16="http://schemas.microsoft.com/office/drawing/2014/main" id="{9DB68728-A4AF-4869-9F37-C8B04BD0235D}"/>
              </a:ext>
            </a:extLst>
          </p:cNvPr>
          <p:cNvGrpSpPr/>
          <p:nvPr/>
        </p:nvGrpSpPr>
        <p:grpSpPr>
          <a:xfrm>
            <a:off x="1920240" y="1920240"/>
            <a:ext cx="3736157" cy="640080"/>
            <a:chOff x="1920240" y="1920240"/>
            <a:chExt cx="3736157" cy="640080"/>
          </a:xfrm>
        </p:grpSpPr>
        <p:sp>
          <p:nvSpPr>
            <p:cNvPr id="34" name="Freeform: Shape 33">
              <a:extLst>
                <a:ext uri="{FF2B5EF4-FFF2-40B4-BE49-F238E27FC236}">
                  <a16:creationId xmlns:a16="http://schemas.microsoft.com/office/drawing/2014/main" id="{BC157D83-4702-4139-B022-7E1C1096D96B}"/>
                </a:ext>
              </a:extLst>
            </p:cNvPr>
            <p:cNvSpPr>
              <a:spLocks noChangeAspect="1"/>
            </p:cNvSpPr>
            <p:nvPr/>
          </p:nvSpPr>
          <p:spPr>
            <a:xfrm rot="16200000" flipH="1">
              <a:off x="3468279" y="372201"/>
              <a:ext cx="640080" cy="3736157"/>
            </a:xfrm>
            <a:custGeom>
              <a:avLst/>
              <a:gdLst>
                <a:gd name="connsiteX0" fmla="*/ 0 w 640080"/>
                <a:gd name="connsiteY0" fmla="*/ 106682 h 3736157"/>
                <a:gd name="connsiteX1" fmla="*/ 0 w 640080"/>
                <a:gd name="connsiteY1" fmla="*/ 3736157 h 3736157"/>
                <a:gd name="connsiteX2" fmla="*/ 27995 w 640080"/>
                <a:gd name="connsiteY2" fmla="*/ 3659668 h 3736157"/>
                <a:gd name="connsiteX3" fmla="*/ 508369 w 640080"/>
                <a:gd name="connsiteY3" fmla="*/ 3076320 h 3736157"/>
                <a:gd name="connsiteX4" fmla="*/ 640080 w 640080"/>
                <a:gd name="connsiteY4" fmla="*/ 3004829 h 3736157"/>
                <a:gd name="connsiteX5" fmla="*/ 640080 w 640080"/>
                <a:gd name="connsiteY5" fmla="*/ 106682 h 3736157"/>
                <a:gd name="connsiteX6" fmla="*/ 533398 w 640080"/>
                <a:gd name="connsiteY6" fmla="*/ 0 h 3736157"/>
                <a:gd name="connsiteX7" fmla="*/ 106682 w 640080"/>
                <a:gd name="connsiteY7" fmla="*/ 0 h 3736157"/>
                <a:gd name="connsiteX8" fmla="*/ 0 w 640080"/>
                <a:gd name="connsiteY8" fmla="*/ 106682 h 373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3736157">
                  <a:moveTo>
                    <a:pt x="0" y="106682"/>
                  </a:moveTo>
                  <a:lnTo>
                    <a:pt x="0" y="3736157"/>
                  </a:lnTo>
                  <a:lnTo>
                    <a:pt x="27995" y="3659668"/>
                  </a:lnTo>
                  <a:cubicBezTo>
                    <a:pt x="128635" y="3421729"/>
                    <a:pt x="296757" y="3219282"/>
                    <a:pt x="508369" y="3076320"/>
                  </a:cubicBezTo>
                  <a:lnTo>
                    <a:pt x="640080" y="3004829"/>
                  </a:lnTo>
                  <a:lnTo>
                    <a:pt x="640080" y="106682"/>
                  </a:lnTo>
                  <a:cubicBezTo>
                    <a:pt x="640080" y="47763"/>
                    <a:pt x="592317" y="0"/>
                    <a:pt x="533398" y="0"/>
                  </a:cubicBezTo>
                  <a:lnTo>
                    <a:pt x="106682" y="0"/>
                  </a:lnTo>
                  <a:cubicBezTo>
                    <a:pt x="47763" y="0"/>
                    <a:pt x="0" y="47763"/>
                    <a:pt x="0" y="106682"/>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D55F18A-B601-475E-AB1B-88BE9AEF1DC2}"/>
                </a:ext>
              </a:extLst>
            </p:cNvPr>
            <p:cNvSpPr>
              <a:spLocks noChangeAspect="1"/>
            </p:cNvSpPr>
            <p:nvPr/>
          </p:nvSpPr>
          <p:spPr>
            <a:xfrm flipH="1">
              <a:off x="1972989" y="1967144"/>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BF1DCE1C-21B0-4B83-B773-08A88C6294BE}"/>
                </a:ext>
              </a:extLst>
            </p:cNvPr>
            <p:cNvSpPr txBox="1"/>
            <p:nvPr/>
          </p:nvSpPr>
          <p:spPr>
            <a:xfrm>
              <a:off x="2080772" y="2103829"/>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6" name="Group 65">
            <a:extLst>
              <a:ext uri="{FF2B5EF4-FFF2-40B4-BE49-F238E27FC236}">
                <a16:creationId xmlns:a16="http://schemas.microsoft.com/office/drawing/2014/main" id="{A1E46A33-3391-491B-99BE-5CBA1973EE54}"/>
              </a:ext>
            </a:extLst>
          </p:cNvPr>
          <p:cNvGrpSpPr/>
          <p:nvPr/>
        </p:nvGrpSpPr>
        <p:grpSpPr>
          <a:xfrm>
            <a:off x="2286000" y="2834641"/>
            <a:ext cx="2532187" cy="640080"/>
            <a:chOff x="2286000" y="2834641"/>
            <a:chExt cx="2532187" cy="640080"/>
          </a:xfrm>
        </p:grpSpPr>
        <p:sp>
          <p:nvSpPr>
            <p:cNvPr id="36" name="Freeform: Shape 35">
              <a:extLst>
                <a:ext uri="{FF2B5EF4-FFF2-40B4-BE49-F238E27FC236}">
                  <a16:creationId xmlns:a16="http://schemas.microsoft.com/office/drawing/2014/main" id="{763541E0-C627-4C59-9EB0-B18FB0D8603B}"/>
                </a:ext>
              </a:extLst>
            </p:cNvPr>
            <p:cNvSpPr>
              <a:spLocks noChangeAspect="1"/>
            </p:cNvSpPr>
            <p:nvPr/>
          </p:nvSpPr>
          <p:spPr>
            <a:xfrm rot="16200000" flipH="1">
              <a:off x="3232054" y="1888587"/>
              <a:ext cx="640080" cy="2532187"/>
            </a:xfrm>
            <a:custGeom>
              <a:avLst/>
              <a:gdLst>
                <a:gd name="connsiteX0" fmla="*/ 0 w 640080"/>
                <a:gd name="connsiteY0" fmla="*/ 106682 h 2532187"/>
                <a:gd name="connsiteX1" fmla="*/ 0 w 640080"/>
                <a:gd name="connsiteY1" fmla="*/ 2532187 h 2532187"/>
                <a:gd name="connsiteX2" fmla="*/ 68069 w 640080"/>
                <a:gd name="connsiteY2" fmla="*/ 2511057 h 2532187"/>
                <a:gd name="connsiteX3" fmla="*/ 335280 w 640080"/>
                <a:gd name="connsiteY3" fmla="*/ 2484120 h 2532187"/>
                <a:gd name="connsiteX4" fmla="*/ 602491 w 640080"/>
                <a:gd name="connsiteY4" fmla="*/ 2511057 h 2532187"/>
                <a:gd name="connsiteX5" fmla="*/ 640080 w 640080"/>
                <a:gd name="connsiteY5" fmla="*/ 2522725 h 2532187"/>
                <a:gd name="connsiteX6" fmla="*/ 640080 w 640080"/>
                <a:gd name="connsiteY6" fmla="*/ 106682 h 2532187"/>
                <a:gd name="connsiteX7" fmla="*/ 533398 w 640080"/>
                <a:gd name="connsiteY7" fmla="*/ 0 h 2532187"/>
                <a:gd name="connsiteX8" fmla="*/ 106682 w 640080"/>
                <a:gd name="connsiteY8" fmla="*/ 0 h 2532187"/>
                <a:gd name="connsiteX9" fmla="*/ 0 w 640080"/>
                <a:gd name="connsiteY9" fmla="*/ 106682 h 253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2532187">
                  <a:moveTo>
                    <a:pt x="0" y="106682"/>
                  </a:moveTo>
                  <a:lnTo>
                    <a:pt x="0" y="2532187"/>
                  </a:lnTo>
                  <a:lnTo>
                    <a:pt x="68069" y="2511057"/>
                  </a:lnTo>
                  <a:cubicBezTo>
                    <a:pt x="154381" y="2493395"/>
                    <a:pt x="243747" y="2484120"/>
                    <a:pt x="335280" y="2484120"/>
                  </a:cubicBezTo>
                  <a:cubicBezTo>
                    <a:pt x="426813" y="2484120"/>
                    <a:pt x="516180" y="2493395"/>
                    <a:pt x="602491" y="2511057"/>
                  </a:cubicBezTo>
                  <a:lnTo>
                    <a:pt x="640080" y="2522725"/>
                  </a:lnTo>
                  <a:lnTo>
                    <a:pt x="640080" y="106682"/>
                  </a:lnTo>
                  <a:cubicBezTo>
                    <a:pt x="640080" y="47763"/>
                    <a:pt x="592317" y="0"/>
                    <a:pt x="533398" y="0"/>
                  </a:cubicBezTo>
                  <a:lnTo>
                    <a:pt x="106682" y="0"/>
                  </a:lnTo>
                  <a:cubicBezTo>
                    <a:pt x="47763" y="0"/>
                    <a:pt x="0" y="47763"/>
                    <a:pt x="0" y="106682"/>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7D7909E-AB59-4566-B55D-62E19D2A364F}"/>
                </a:ext>
              </a:extLst>
            </p:cNvPr>
            <p:cNvSpPr>
              <a:spLocks noChangeAspect="1"/>
            </p:cNvSpPr>
            <p:nvPr/>
          </p:nvSpPr>
          <p:spPr>
            <a:xfrm flipH="1">
              <a:off x="2338749"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EACD2947-2615-4064-BBEE-BDE97F742BD4}"/>
                </a:ext>
              </a:extLst>
            </p:cNvPr>
            <p:cNvSpPr txBox="1"/>
            <p:nvPr/>
          </p:nvSpPr>
          <p:spPr>
            <a:xfrm>
              <a:off x="2418001" y="3024512"/>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67" name="Group 66">
            <a:extLst>
              <a:ext uri="{FF2B5EF4-FFF2-40B4-BE49-F238E27FC236}">
                <a16:creationId xmlns:a16="http://schemas.microsoft.com/office/drawing/2014/main" id="{9CE367F3-553F-4859-81C5-B7E34AD55B66}"/>
              </a:ext>
            </a:extLst>
          </p:cNvPr>
          <p:cNvGrpSpPr/>
          <p:nvPr/>
        </p:nvGrpSpPr>
        <p:grpSpPr>
          <a:xfrm>
            <a:off x="2651760" y="3749040"/>
            <a:ext cx="2922988" cy="640080"/>
            <a:chOff x="2651760" y="3749040"/>
            <a:chExt cx="2922988" cy="640080"/>
          </a:xfrm>
        </p:grpSpPr>
        <p:sp>
          <p:nvSpPr>
            <p:cNvPr id="46" name="Freeform: Shape 45">
              <a:extLst>
                <a:ext uri="{FF2B5EF4-FFF2-40B4-BE49-F238E27FC236}">
                  <a16:creationId xmlns:a16="http://schemas.microsoft.com/office/drawing/2014/main" id="{BFD73E84-10E9-40F4-8EB3-57998F133B1F}"/>
                </a:ext>
              </a:extLst>
            </p:cNvPr>
            <p:cNvSpPr>
              <a:spLocks noChangeAspect="1"/>
            </p:cNvSpPr>
            <p:nvPr/>
          </p:nvSpPr>
          <p:spPr>
            <a:xfrm rot="16200000" flipH="1">
              <a:off x="3793214" y="2607586"/>
              <a:ext cx="640080" cy="2922988"/>
            </a:xfrm>
            <a:custGeom>
              <a:avLst/>
              <a:gdLst>
                <a:gd name="connsiteX0" fmla="*/ 0 w 640080"/>
                <a:gd name="connsiteY0" fmla="*/ 106682 h 2922988"/>
                <a:gd name="connsiteX1" fmla="*/ 0 w 640080"/>
                <a:gd name="connsiteY1" fmla="*/ 2256764 h 2922988"/>
                <a:gd name="connsiteX2" fmla="*/ 162192 w 640080"/>
                <a:gd name="connsiteY2" fmla="*/ 2344799 h 2922988"/>
                <a:gd name="connsiteX3" fmla="*/ 586734 w 640080"/>
                <a:gd name="connsiteY3" fmla="*/ 2812247 h 2922988"/>
                <a:gd name="connsiteX4" fmla="*/ 640080 w 640080"/>
                <a:gd name="connsiteY4" fmla="*/ 2922988 h 2922988"/>
                <a:gd name="connsiteX5" fmla="*/ 640080 w 640080"/>
                <a:gd name="connsiteY5" fmla="*/ 106682 h 2922988"/>
                <a:gd name="connsiteX6" fmla="*/ 533398 w 640080"/>
                <a:gd name="connsiteY6" fmla="*/ 0 h 2922988"/>
                <a:gd name="connsiteX7" fmla="*/ 106682 w 640080"/>
                <a:gd name="connsiteY7" fmla="*/ 0 h 2922988"/>
                <a:gd name="connsiteX8" fmla="*/ 0 w 640080"/>
                <a:gd name="connsiteY8" fmla="*/ 106682 h 292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922988">
                  <a:moveTo>
                    <a:pt x="0" y="106682"/>
                  </a:moveTo>
                  <a:lnTo>
                    <a:pt x="0" y="2256764"/>
                  </a:lnTo>
                  <a:lnTo>
                    <a:pt x="162192" y="2344799"/>
                  </a:lnTo>
                  <a:cubicBezTo>
                    <a:pt x="338535" y="2463934"/>
                    <a:pt x="484677" y="2624378"/>
                    <a:pt x="586734" y="2812247"/>
                  </a:cubicBezTo>
                  <a:lnTo>
                    <a:pt x="640080" y="2922988"/>
                  </a:lnTo>
                  <a:lnTo>
                    <a:pt x="640080" y="106682"/>
                  </a:lnTo>
                  <a:cubicBezTo>
                    <a:pt x="640080" y="47763"/>
                    <a:pt x="592317" y="0"/>
                    <a:pt x="533398" y="0"/>
                  </a:cubicBezTo>
                  <a:lnTo>
                    <a:pt x="106682" y="0"/>
                  </a:lnTo>
                  <a:cubicBezTo>
                    <a:pt x="47763" y="0"/>
                    <a:pt x="0" y="47763"/>
                    <a:pt x="0" y="106682"/>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96BF0A79-3AC6-458C-8D47-A37CFDEC8B81}"/>
                </a:ext>
              </a:extLst>
            </p:cNvPr>
            <p:cNvSpPr>
              <a:spLocks noChangeAspect="1"/>
            </p:cNvSpPr>
            <p:nvPr/>
          </p:nvSpPr>
          <p:spPr>
            <a:xfrm flipH="1">
              <a:off x="2704509"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D1A67CAC-94A5-4BC4-AAF1-71C0F12A4ECC}"/>
                </a:ext>
              </a:extLst>
            </p:cNvPr>
            <p:cNvSpPr txBox="1"/>
            <p:nvPr/>
          </p:nvSpPr>
          <p:spPr>
            <a:xfrm>
              <a:off x="2782879" y="3919065"/>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grpSp>
        <p:nvGrpSpPr>
          <p:cNvPr id="68" name="Group 67">
            <a:extLst>
              <a:ext uri="{FF2B5EF4-FFF2-40B4-BE49-F238E27FC236}">
                <a16:creationId xmlns:a16="http://schemas.microsoft.com/office/drawing/2014/main" id="{A026346A-EE73-4D53-B6B4-2141FC9997EA}"/>
              </a:ext>
            </a:extLst>
          </p:cNvPr>
          <p:cNvGrpSpPr/>
          <p:nvPr/>
        </p:nvGrpSpPr>
        <p:grpSpPr>
          <a:xfrm>
            <a:off x="6535606" y="1920240"/>
            <a:ext cx="3745028" cy="640080"/>
            <a:chOff x="6535606" y="1920240"/>
            <a:chExt cx="3745028" cy="640080"/>
          </a:xfrm>
        </p:grpSpPr>
        <p:sp>
          <p:nvSpPr>
            <p:cNvPr id="28" name="Freeform: Shape 27">
              <a:extLst>
                <a:ext uri="{FF2B5EF4-FFF2-40B4-BE49-F238E27FC236}">
                  <a16:creationId xmlns:a16="http://schemas.microsoft.com/office/drawing/2014/main" id="{27F254F0-9DD9-4D43-9F23-AC070F75FFDD}"/>
                </a:ext>
              </a:extLst>
            </p:cNvPr>
            <p:cNvSpPr>
              <a:spLocks noChangeAspect="1"/>
            </p:cNvSpPr>
            <p:nvPr/>
          </p:nvSpPr>
          <p:spPr>
            <a:xfrm rot="5400000">
              <a:off x="8088080" y="367766"/>
              <a:ext cx="640080" cy="3745028"/>
            </a:xfrm>
            <a:custGeom>
              <a:avLst/>
              <a:gdLst>
                <a:gd name="connsiteX0" fmla="*/ 0 w 640080"/>
                <a:gd name="connsiteY0" fmla="*/ 3745028 h 3745028"/>
                <a:gd name="connsiteX1" fmla="*/ 0 w 640080"/>
                <a:gd name="connsiteY1" fmla="*/ 106682 h 3745028"/>
                <a:gd name="connsiteX2" fmla="*/ 106682 w 640080"/>
                <a:gd name="connsiteY2" fmla="*/ 0 h 3745028"/>
                <a:gd name="connsiteX3" fmla="*/ 533398 w 640080"/>
                <a:gd name="connsiteY3" fmla="*/ 0 h 3745028"/>
                <a:gd name="connsiteX4" fmla="*/ 640080 w 640080"/>
                <a:gd name="connsiteY4" fmla="*/ 106682 h 3745028"/>
                <a:gd name="connsiteX5" fmla="*/ 640080 w 640080"/>
                <a:gd name="connsiteY5" fmla="*/ 3013703 h 3745028"/>
                <a:gd name="connsiteX6" fmla="*/ 508368 w 640080"/>
                <a:gd name="connsiteY6" fmla="*/ 3085194 h 3745028"/>
                <a:gd name="connsiteX7" fmla="*/ 27994 w 640080"/>
                <a:gd name="connsiteY7" fmla="*/ 3668542 h 374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3745028">
                  <a:moveTo>
                    <a:pt x="0" y="3745028"/>
                  </a:moveTo>
                  <a:lnTo>
                    <a:pt x="0" y="106682"/>
                  </a:lnTo>
                  <a:cubicBezTo>
                    <a:pt x="0" y="47763"/>
                    <a:pt x="47763" y="0"/>
                    <a:pt x="106682" y="0"/>
                  </a:cubicBezTo>
                  <a:lnTo>
                    <a:pt x="533398" y="0"/>
                  </a:lnTo>
                  <a:cubicBezTo>
                    <a:pt x="592317" y="0"/>
                    <a:pt x="640080" y="47763"/>
                    <a:pt x="640080" y="106682"/>
                  </a:cubicBezTo>
                  <a:lnTo>
                    <a:pt x="640080" y="3013703"/>
                  </a:lnTo>
                  <a:lnTo>
                    <a:pt x="508368" y="3085194"/>
                  </a:lnTo>
                  <a:cubicBezTo>
                    <a:pt x="296756" y="3228156"/>
                    <a:pt x="128634" y="3430603"/>
                    <a:pt x="27994" y="3668542"/>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6C1E3F4A-42E0-421D-BF2B-F5D3839400A3}"/>
                </a:ext>
              </a:extLst>
            </p:cNvPr>
            <p:cNvSpPr>
              <a:spLocks noChangeAspect="1"/>
            </p:cNvSpPr>
            <p:nvPr/>
          </p:nvSpPr>
          <p:spPr>
            <a:xfrm>
              <a:off x="9658924" y="19671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TextBox 42">
              <a:extLst>
                <a:ext uri="{FF2B5EF4-FFF2-40B4-BE49-F238E27FC236}">
                  <a16:creationId xmlns:a16="http://schemas.microsoft.com/office/drawing/2014/main" id="{99F5EAA7-00F3-476B-B086-653DDCEA9A53}"/>
                </a:ext>
              </a:extLst>
            </p:cNvPr>
            <p:cNvSpPr txBox="1"/>
            <p:nvPr/>
          </p:nvSpPr>
          <p:spPr>
            <a:xfrm>
              <a:off x="9681972" y="2105247"/>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9" name="Group 68">
            <a:extLst>
              <a:ext uri="{FF2B5EF4-FFF2-40B4-BE49-F238E27FC236}">
                <a16:creationId xmlns:a16="http://schemas.microsoft.com/office/drawing/2014/main" id="{70A16337-51CB-4AF7-83D8-2F52B7F8E297}"/>
              </a:ext>
            </a:extLst>
          </p:cNvPr>
          <p:cNvGrpSpPr/>
          <p:nvPr/>
        </p:nvGrpSpPr>
        <p:grpSpPr>
          <a:xfrm>
            <a:off x="7373812" y="2834641"/>
            <a:ext cx="2541061" cy="640080"/>
            <a:chOff x="7373812" y="2834641"/>
            <a:chExt cx="2541061" cy="640080"/>
          </a:xfrm>
        </p:grpSpPr>
        <p:sp>
          <p:nvSpPr>
            <p:cNvPr id="30" name="Freeform: Shape 29">
              <a:extLst>
                <a:ext uri="{FF2B5EF4-FFF2-40B4-BE49-F238E27FC236}">
                  <a16:creationId xmlns:a16="http://schemas.microsoft.com/office/drawing/2014/main" id="{3FB46D4F-47A9-4241-BA7A-A82DCEC8CEC3}"/>
                </a:ext>
              </a:extLst>
            </p:cNvPr>
            <p:cNvSpPr>
              <a:spLocks noChangeAspect="1"/>
            </p:cNvSpPr>
            <p:nvPr/>
          </p:nvSpPr>
          <p:spPr>
            <a:xfrm rot="5400000">
              <a:off x="8324303" y="1884150"/>
              <a:ext cx="640080" cy="2541061"/>
            </a:xfrm>
            <a:custGeom>
              <a:avLst/>
              <a:gdLst>
                <a:gd name="connsiteX0" fmla="*/ 0 w 640080"/>
                <a:gd name="connsiteY0" fmla="*/ 2541061 h 2541061"/>
                <a:gd name="connsiteX1" fmla="*/ 0 w 640080"/>
                <a:gd name="connsiteY1" fmla="*/ 106682 h 2541061"/>
                <a:gd name="connsiteX2" fmla="*/ 106682 w 640080"/>
                <a:gd name="connsiteY2" fmla="*/ 0 h 2541061"/>
                <a:gd name="connsiteX3" fmla="*/ 533398 w 640080"/>
                <a:gd name="connsiteY3" fmla="*/ 0 h 2541061"/>
                <a:gd name="connsiteX4" fmla="*/ 640080 w 640080"/>
                <a:gd name="connsiteY4" fmla="*/ 106682 h 2541061"/>
                <a:gd name="connsiteX5" fmla="*/ 640080 w 640080"/>
                <a:gd name="connsiteY5" fmla="*/ 2531600 h 2541061"/>
                <a:gd name="connsiteX6" fmla="*/ 602491 w 640080"/>
                <a:gd name="connsiteY6" fmla="*/ 2519931 h 2541061"/>
                <a:gd name="connsiteX7" fmla="*/ 335280 w 640080"/>
                <a:gd name="connsiteY7" fmla="*/ 2492994 h 2541061"/>
                <a:gd name="connsiteX8" fmla="*/ 68069 w 640080"/>
                <a:gd name="connsiteY8" fmla="*/ 2519931 h 254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541061">
                  <a:moveTo>
                    <a:pt x="0" y="2541061"/>
                  </a:moveTo>
                  <a:lnTo>
                    <a:pt x="0" y="106682"/>
                  </a:lnTo>
                  <a:cubicBezTo>
                    <a:pt x="0" y="47763"/>
                    <a:pt x="47763" y="0"/>
                    <a:pt x="106682" y="0"/>
                  </a:cubicBezTo>
                  <a:lnTo>
                    <a:pt x="533398" y="0"/>
                  </a:lnTo>
                  <a:cubicBezTo>
                    <a:pt x="592317" y="0"/>
                    <a:pt x="640080" y="47763"/>
                    <a:pt x="640080" y="106682"/>
                  </a:cubicBezTo>
                  <a:lnTo>
                    <a:pt x="640080" y="2531600"/>
                  </a:lnTo>
                  <a:lnTo>
                    <a:pt x="602491" y="2519931"/>
                  </a:lnTo>
                  <a:cubicBezTo>
                    <a:pt x="516180" y="2502270"/>
                    <a:pt x="426813" y="2492994"/>
                    <a:pt x="335280" y="2492994"/>
                  </a:cubicBezTo>
                  <a:cubicBezTo>
                    <a:pt x="243747" y="2492994"/>
                    <a:pt x="154381" y="2502270"/>
                    <a:pt x="68069" y="2519931"/>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DAFF0123-5096-4E29-8FB6-4195FBFD2249}"/>
                </a:ext>
              </a:extLst>
            </p:cNvPr>
            <p:cNvSpPr>
              <a:spLocks noChangeAspect="1"/>
            </p:cNvSpPr>
            <p:nvPr/>
          </p:nvSpPr>
          <p:spPr>
            <a:xfrm>
              <a:off x="9293164"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TextBox 43">
              <a:extLst>
                <a:ext uri="{FF2B5EF4-FFF2-40B4-BE49-F238E27FC236}">
                  <a16:creationId xmlns:a16="http://schemas.microsoft.com/office/drawing/2014/main" id="{9963C70D-FE56-4796-95EB-F81ED32C8C82}"/>
                </a:ext>
              </a:extLst>
            </p:cNvPr>
            <p:cNvSpPr txBox="1"/>
            <p:nvPr/>
          </p:nvSpPr>
          <p:spPr>
            <a:xfrm>
              <a:off x="9325086" y="3016334"/>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70" name="Group 69">
            <a:extLst>
              <a:ext uri="{FF2B5EF4-FFF2-40B4-BE49-F238E27FC236}">
                <a16:creationId xmlns:a16="http://schemas.microsoft.com/office/drawing/2014/main" id="{23123E5F-B2C6-44DD-B583-0F34C8E4EBB0}"/>
              </a:ext>
            </a:extLst>
          </p:cNvPr>
          <p:cNvGrpSpPr/>
          <p:nvPr/>
        </p:nvGrpSpPr>
        <p:grpSpPr>
          <a:xfrm>
            <a:off x="6617252" y="3749040"/>
            <a:ext cx="2931862" cy="640080"/>
            <a:chOff x="6617252" y="3749040"/>
            <a:chExt cx="2931862" cy="640080"/>
          </a:xfrm>
        </p:grpSpPr>
        <p:sp>
          <p:nvSpPr>
            <p:cNvPr id="48" name="Freeform: Shape 47">
              <a:extLst>
                <a:ext uri="{FF2B5EF4-FFF2-40B4-BE49-F238E27FC236}">
                  <a16:creationId xmlns:a16="http://schemas.microsoft.com/office/drawing/2014/main" id="{DD73D09B-115D-4C3C-ACE2-E8A6A711C894}"/>
                </a:ext>
              </a:extLst>
            </p:cNvPr>
            <p:cNvSpPr>
              <a:spLocks noChangeAspect="1"/>
            </p:cNvSpPr>
            <p:nvPr/>
          </p:nvSpPr>
          <p:spPr>
            <a:xfrm rot="5400000">
              <a:off x="7763143" y="2603149"/>
              <a:ext cx="640080" cy="2931862"/>
            </a:xfrm>
            <a:custGeom>
              <a:avLst/>
              <a:gdLst>
                <a:gd name="connsiteX0" fmla="*/ 0 w 640080"/>
                <a:gd name="connsiteY0" fmla="*/ 2265639 h 2931862"/>
                <a:gd name="connsiteX1" fmla="*/ 0 w 640080"/>
                <a:gd name="connsiteY1" fmla="*/ 106682 h 2931862"/>
                <a:gd name="connsiteX2" fmla="*/ 106682 w 640080"/>
                <a:gd name="connsiteY2" fmla="*/ 0 h 2931862"/>
                <a:gd name="connsiteX3" fmla="*/ 533398 w 640080"/>
                <a:gd name="connsiteY3" fmla="*/ 0 h 2931862"/>
                <a:gd name="connsiteX4" fmla="*/ 640080 w 640080"/>
                <a:gd name="connsiteY4" fmla="*/ 106682 h 2931862"/>
                <a:gd name="connsiteX5" fmla="*/ 640080 w 640080"/>
                <a:gd name="connsiteY5" fmla="*/ 2931862 h 2931862"/>
                <a:gd name="connsiteX6" fmla="*/ 586733 w 640080"/>
                <a:gd name="connsiteY6" fmla="*/ 2821121 h 2931862"/>
                <a:gd name="connsiteX7" fmla="*/ 162192 w 640080"/>
                <a:gd name="connsiteY7" fmla="*/ 2353674 h 293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2931862">
                  <a:moveTo>
                    <a:pt x="0" y="2265639"/>
                  </a:moveTo>
                  <a:lnTo>
                    <a:pt x="0" y="106682"/>
                  </a:lnTo>
                  <a:cubicBezTo>
                    <a:pt x="0" y="47763"/>
                    <a:pt x="47763" y="0"/>
                    <a:pt x="106682" y="0"/>
                  </a:cubicBezTo>
                  <a:lnTo>
                    <a:pt x="533398" y="0"/>
                  </a:lnTo>
                  <a:cubicBezTo>
                    <a:pt x="592317" y="0"/>
                    <a:pt x="640080" y="47763"/>
                    <a:pt x="640080" y="106682"/>
                  </a:cubicBezTo>
                  <a:lnTo>
                    <a:pt x="640080" y="2931862"/>
                  </a:lnTo>
                  <a:lnTo>
                    <a:pt x="586733" y="2821121"/>
                  </a:lnTo>
                  <a:cubicBezTo>
                    <a:pt x="484677" y="2633253"/>
                    <a:pt x="338535" y="2472809"/>
                    <a:pt x="162192" y="2353674"/>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8A6AF18C-3C46-4E2E-B0CD-4FC4D5C1EC3F}"/>
                </a:ext>
              </a:extLst>
            </p:cNvPr>
            <p:cNvSpPr>
              <a:spLocks noChangeAspect="1"/>
            </p:cNvSpPr>
            <p:nvPr/>
          </p:nvSpPr>
          <p:spPr>
            <a:xfrm>
              <a:off x="8927404"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TextBox 44">
              <a:extLst>
                <a:ext uri="{FF2B5EF4-FFF2-40B4-BE49-F238E27FC236}">
                  <a16:creationId xmlns:a16="http://schemas.microsoft.com/office/drawing/2014/main" id="{A88FC365-8475-4626-AB69-F621EA5843E4}"/>
                </a:ext>
              </a:extLst>
            </p:cNvPr>
            <p:cNvSpPr txBox="1"/>
            <p:nvPr/>
          </p:nvSpPr>
          <p:spPr>
            <a:xfrm>
              <a:off x="8928709" y="3944200"/>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sp>
        <p:nvSpPr>
          <p:cNvPr id="49" name="TextBox 48">
            <a:extLst>
              <a:ext uri="{FF2B5EF4-FFF2-40B4-BE49-F238E27FC236}">
                <a16:creationId xmlns:a16="http://schemas.microsoft.com/office/drawing/2014/main" id="{EAD6E676-44F7-421D-8BED-A6CCA16AC19D}"/>
              </a:ext>
            </a:extLst>
          </p:cNvPr>
          <p:cNvSpPr txBox="1"/>
          <p:nvPr/>
        </p:nvSpPr>
        <p:spPr>
          <a:xfrm>
            <a:off x="374906" y="4861173"/>
            <a:ext cx="5264001" cy="1615827"/>
          </a:xfrm>
          <a:prstGeom prst="rect">
            <a:avLst/>
          </a:prstGeom>
          <a:noFill/>
          <a:effectLst/>
        </p:spPr>
        <p:txBody>
          <a:bodyPr wrap="square" rtlCol="0">
            <a:spAutoFit/>
          </a:bodyPr>
          <a:lstStyle/>
          <a:p>
            <a:pPr algn="r"/>
            <a:r>
              <a:rPr lang="en-US" sz="1600" dirty="0">
                <a:solidFill>
                  <a:srgbClr val="FF2B2A"/>
                </a:solidFill>
                <a:latin typeface="Bernard MT Condensed" panose="02050806060905020404" pitchFamily="18" charset="0"/>
              </a:rPr>
              <a:t>LOREM IPSUM DOLOR 2020</a:t>
            </a:r>
          </a:p>
          <a:p>
            <a:pPr algn="r"/>
            <a:endParaRPr lang="en-US" sz="800" dirty="0">
              <a:solidFill>
                <a:srgbClr val="464646"/>
              </a:solidFill>
              <a:latin typeface="Bernard MT Condensed" panose="02050806060905020404" pitchFamily="18" charset="0"/>
            </a:endParaRPr>
          </a:p>
          <a:p>
            <a:pPr algn="r"/>
            <a:r>
              <a:rPr lang="en-US" sz="13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pPr algn="r"/>
            <a:endParaRPr lang="en-US" sz="800" dirty="0">
              <a:solidFill>
                <a:srgbClr val="464646"/>
              </a:solidFill>
              <a:latin typeface="Candara" panose="020E0502030303020204" pitchFamily="34" charset="0"/>
            </a:endParaRPr>
          </a:p>
          <a:p>
            <a:pPr algn="r"/>
            <a:r>
              <a:rPr lang="en-US" sz="1300" dirty="0">
                <a:solidFill>
                  <a:srgbClr val="464646"/>
                </a:solidFill>
                <a:latin typeface="Candara" panose="020E0502030303020204" pitchFamily="34" charset="0"/>
              </a:rPr>
              <a:t>Lorem ipsum dolor sit amet, consectetur adipiscing elit, sed do eiusmod tempor incididunt ut labore et dolore magna aliqua.</a:t>
            </a:r>
          </a:p>
        </p:txBody>
      </p:sp>
      <p:sp>
        <p:nvSpPr>
          <p:cNvPr id="50" name="TextBox 49">
            <a:extLst>
              <a:ext uri="{FF2B5EF4-FFF2-40B4-BE49-F238E27FC236}">
                <a16:creationId xmlns:a16="http://schemas.microsoft.com/office/drawing/2014/main" id="{08B2D569-BAB0-46AB-9B6D-37D519D5660E}"/>
              </a:ext>
            </a:extLst>
          </p:cNvPr>
          <p:cNvSpPr txBox="1"/>
          <p:nvPr/>
        </p:nvSpPr>
        <p:spPr>
          <a:xfrm>
            <a:off x="6580917" y="4857222"/>
            <a:ext cx="5264001" cy="1615827"/>
          </a:xfrm>
          <a:prstGeom prst="rect">
            <a:avLst/>
          </a:prstGeom>
          <a:noFill/>
          <a:effectLst/>
        </p:spPr>
        <p:txBody>
          <a:bodyPr wrap="square" rtlCol="0">
            <a:spAutoFit/>
          </a:bodyPr>
          <a:lstStyle/>
          <a:p>
            <a:r>
              <a:rPr lang="en-US" sz="1600" dirty="0">
                <a:solidFill>
                  <a:srgbClr val="3EB8CD"/>
                </a:solidFill>
                <a:latin typeface="Bernard MT Condensed" panose="02050806060905020404" pitchFamily="18" charset="0"/>
              </a:rPr>
              <a:t>LOREM IPSUM DOLOR 2022</a:t>
            </a:r>
          </a:p>
          <a:p>
            <a:endParaRPr lang="en-US" sz="8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a:t>
            </a:r>
          </a:p>
        </p:txBody>
      </p:sp>
      <p:sp>
        <p:nvSpPr>
          <p:cNvPr id="51" name="TextBox 50">
            <a:extLst>
              <a:ext uri="{FF2B5EF4-FFF2-40B4-BE49-F238E27FC236}">
                <a16:creationId xmlns:a16="http://schemas.microsoft.com/office/drawing/2014/main" id="{32B1B3E5-D459-47A7-A2B9-B4D8551439AD}"/>
              </a:ext>
            </a:extLst>
          </p:cNvPr>
          <p:cNvSpPr txBox="1"/>
          <p:nvPr/>
        </p:nvSpPr>
        <p:spPr>
          <a:xfrm>
            <a:off x="2581731" y="2080475"/>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01</a:t>
            </a:r>
          </a:p>
        </p:txBody>
      </p:sp>
      <p:sp>
        <p:nvSpPr>
          <p:cNvPr id="52" name="TextBox 51">
            <a:extLst>
              <a:ext uri="{FF2B5EF4-FFF2-40B4-BE49-F238E27FC236}">
                <a16:creationId xmlns:a16="http://schemas.microsoft.com/office/drawing/2014/main" id="{0EFEF521-3055-459F-A5A0-E3A41EA4A8D4}"/>
              </a:ext>
            </a:extLst>
          </p:cNvPr>
          <p:cNvSpPr txBox="1"/>
          <p:nvPr/>
        </p:nvSpPr>
        <p:spPr>
          <a:xfrm>
            <a:off x="3296267" y="3899802"/>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03</a:t>
            </a:r>
          </a:p>
        </p:txBody>
      </p:sp>
      <p:sp>
        <p:nvSpPr>
          <p:cNvPr id="53" name="TextBox 52">
            <a:extLst>
              <a:ext uri="{FF2B5EF4-FFF2-40B4-BE49-F238E27FC236}">
                <a16:creationId xmlns:a16="http://schemas.microsoft.com/office/drawing/2014/main" id="{1EFC95D2-59B6-464C-98CA-F0334710DD99}"/>
              </a:ext>
            </a:extLst>
          </p:cNvPr>
          <p:cNvSpPr txBox="1"/>
          <p:nvPr/>
        </p:nvSpPr>
        <p:spPr>
          <a:xfrm>
            <a:off x="2939631" y="2986344"/>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02</a:t>
            </a:r>
          </a:p>
        </p:txBody>
      </p:sp>
      <p:sp>
        <p:nvSpPr>
          <p:cNvPr id="54" name="TextBox 53">
            <a:extLst>
              <a:ext uri="{FF2B5EF4-FFF2-40B4-BE49-F238E27FC236}">
                <a16:creationId xmlns:a16="http://schemas.microsoft.com/office/drawing/2014/main" id="{F551FB8B-85D9-4FD0-A0EE-0B5DA41B1EA4}"/>
              </a:ext>
            </a:extLst>
          </p:cNvPr>
          <p:cNvSpPr txBox="1"/>
          <p:nvPr/>
        </p:nvSpPr>
        <p:spPr>
          <a:xfrm>
            <a:off x="7905113" y="208156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01</a:t>
            </a:r>
          </a:p>
        </p:txBody>
      </p:sp>
      <p:sp>
        <p:nvSpPr>
          <p:cNvPr id="55" name="TextBox 54">
            <a:extLst>
              <a:ext uri="{FF2B5EF4-FFF2-40B4-BE49-F238E27FC236}">
                <a16:creationId xmlns:a16="http://schemas.microsoft.com/office/drawing/2014/main" id="{13B01303-8227-42C4-ABC2-FA6A91DF33D2}"/>
              </a:ext>
            </a:extLst>
          </p:cNvPr>
          <p:cNvSpPr txBox="1"/>
          <p:nvPr/>
        </p:nvSpPr>
        <p:spPr>
          <a:xfrm>
            <a:off x="7566452" y="298634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02</a:t>
            </a:r>
          </a:p>
        </p:txBody>
      </p:sp>
      <p:sp>
        <p:nvSpPr>
          <p:cNvPr id="56" name="TextBox 55">
            <a:extLst>
              <a:ext uri="{FF2B5EF4-FFF2-40B4-BE49-F238E27FC236}">
                <a16:creationId xmlns:a16="http://schemas.microsoft.com/office/drawing/2014/main" id="{DCF767A6-6612-4DC3-AEDD-29EF0ADE1F86}"/>
              </a:ext>
            </a:extLst>
          </p:cNvPr>
          <p:cNvSpPr txBox="1"/>
          <p:nvPr/>
        </p:nvSpPr>
        <p:spPr>
          <a:xfrm>
            <a:off x="7232614" y="3910937"/>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03</a:t>
            </a:r>
          </a:p>
        </p:txBody>
      </p:sp>
      <p:sp>
        <p:nvSpPr>
          <p:cNvPr id="57" name="TextBox 56">
            <a:extLst>
              <a:ext uri="{FF2B5EF4-FFF2-40B4-BE49-F238E27FC236}">
                <a16:creationId xmlns:a16="http://schemas.microsoft.com/office/drawing/2014/main" id="{D3BD907D-5384-41EF-9763-9851146E41F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grpSp>
        <p:nvGrpSpPr>
          <p:cNvPr id="64" name="Group 63">
            <a:extLst>
              <a:ext uri="{FF2B5EF4-FFF2-40B4-BE49-F238E27FC236}">
                <a16:creationId xmlns:a16="http://schemas.microsoft.com/office/drawing/2014/main" id="{32CB5291-7FB3-4049-A9D1-94B7644BA716}"/>
              </a:ext>
            </a:extLst>
          </p:cNvPr>
          <p:cNvGrpSpPr/>
          <p:nvPr/>
        </p:nvGrpSpPr>
        <p:grpSpPr>
          <a:xfrm>
            <a:off x="4722309" y="1798320"/>
            <a:ext cx="2743200" cy="4373880"/>
            <a:chOff x="4722309" y="1798320"/>
            <a:chExt cx="2743200" cy="4373880"/>
          </a:xfrm>
        </p:grpSpPr>
        <p:sp>
          <p:nvSpPr>
            <p:cNvPr id="3" name="Rectangle 2">
              <a:extLst>
                <a:ext uri="{FF2B5EF4-FFF2-40B4-BE49-F238E27FC236}">
                  <a16:creationId xmlns:a16="http://schemas.microsoft.com/office/drawing/2014/main" id="{7654F69D-DCD7-4E81-BCCE-8080F3C57D89}"/>
                </a:ext>
              </a:extLst>
            </p:cNvPr>
            <p:cNvSpPr/>
            <p:nvPr/>
          </p:nvSpPr>
          <p:spPr>
            <a:xfrm>
              <a:off x="5981700" y="4419600"/>
              <a:ext cx="228600" cy="6858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Rounded Corners 1">
              <a:extLst>
                <a:ext uri="{FF2B5EF4-FFF2-40B4-BE49-F238E27FC236}">
                  <a16:creationId xmlns:a16="http://schemas.microsoft.com/office/drawing/2014/main" id="{6E6B8576-9CEF-4C60-B640-D78CE62DFDF1}"/>
                </a:ext>
              </a:extLst>
            </p:cNvPr>
            <p:cNvSpPr/>
            <p:nvPr/>
          </p:nvSpPr>
          <p:spPr>
            <a:xfrm>
              <a:off x="5867400" y="4953000"/>
              <a:ext cx="457200" cy="1219200"/>
            </a:xfrm>
            <a:prstGeom prst="round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Oval 38">
              <a:extLst>
                <a:ext uri="{FF2B5EF4-FFF2-40B4-BE49-F238E27FC236}">
                  <a16:creationId xmlns:a16="http://schemas.microsoft.com/office/drawing/2014/main" id="{C8B1E71C-75EC-4FAB-B7C0-50F81B4C124D}"/>
                </a:ext>
              </a:extLst>
            </p:cNvPr>
            <p:cNvSpPr>
              <a:spLocks noChangeAspect="1"/>
            </p:cNvSpPr>
            <p:nvPr/>
          </p:nvSpPr>
          <p:spPr>
            <a:xfrm>
              <a:off x="4722309" y="1798320"/>
              <a:ext cx="2743200" cy="2743200"/>
            </a:xfrm>
            <a:prstGeom prst="ellipse">
              <a:avLst/>
            </a:prstGeom>
            <a:solidFill>
              <a:schemeClr val="bg1">
                <a:lumMod val="6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useBgFill="1">
          <p:nvSpPr>
            <p:cNvPr id="4" name="Oval 3">
              <a:extLst>
                <a:ext uri="{FF2B5EF4-FFF2-40B4-BE49-F238E27FC236}">
                  <a16:creationId xmlns:a16="http://schemas.microsoft.com/office/drawing/2014/main" id="{2CD390BC-0EDE-430B-8A89-134FD617B510}"/>
                </a:ext>
              </a:extLst>
            </p:cNvPr>
            <p:cNvSpPr>
              <a:spLocks noChangeAspect="1"/>
            </p:cNvSpPr>
            <p:nvPr/>
          </p:nvSpPr>
          <p:spPr>
            <a:xfrm>
              <a:off x="4998720" y="2072640"/>
              <a:ext cx="2194560" cy="219456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Box 62">
            <a:extLst>
              <a:ext uri="{FF2B5EF4-FFF2-40B4-BE49-F238E27FC236}">
                <a16:creationId xmlns:a16="http://schemas.microsoft.com/office/drawing/2014/main" id="{46C7019D-DA4A-46C7-810C-7D6AAB617194}"/>
              </a:ext>
            </a:extLst>
          </p:cNvPr>
          <p:cNvSpPr txBox="1"/>
          <p:nvPr/>
        </p:nvSpPr>
        <p:spPr>
          <a:xfrm>
            <a:off x="5303094" y="2744867"/>
            <a:ext cx="1542587" cy="861774"/>
          </a:xfrm>
          <a:prstGeom prst="rect">
            <a:avLst/>
          </a:prstGeom>
          <a:noFill/>
        </p:spPr>
        <p:txBody>
          <a:bodyPr wrap="square" rtlCol="0">
            <a:spAutoFit/>
          </a:bodyPr>
          <a:lstStyle/>
          <a:p>
            <a:pPr algn="ctr"/>
            <a:r>
              <a:rPr lang="en-US" sz="1400" dirty="0">
                <a:solidFill>
                  <a:srgbClr val="464646"/>
                </a:solidFill>
                <a:latin typeface="Bernard MT Condensed" panose="02050806060905020404" pitchFamily="18" charset="0"/>
              </a:rPr>
              <a:t>LOREM IPSUM</a:t>
            </a:r>
          </a:p>
          <a:p>
            <a:pPr algn="ctr"/>
            <a:r>
              <a:rPr lang="en-US" sz="1200" dirty="0">
                <a:solidFill>
                  <a:srgbClr val="464646"/>
                </a:solidFill>
                <a:latin typeface="Candara" panose="020E0502030303020204" pitchFamily="34" charset="0"/>
              </a:rPr>
              <a:t>Lorem ipsum dolor sit amet, consectetur adipiscing elit. </a:t>
            </a:r>
            <a:endParaRPr lang="en-US" sz="1200" dirty="0">
              <a:solidFill>
                <a:srgbClr val="464646"/>
              </a:solidFill>
            </a:endParaRPr>
          </a:p>
        </p:txBody>
      </p:sp>
    </p:spTree>
    <p:extLst>
      <p:ext uri="{BB962C8B-B14F-4D97-AF65-F5344CB8AC3E}">
        <p14:creationId xmlns:p14="http://schemas.microsoft.com/office/powerpoint/2010/main" val="32385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anim calcmode="lin" valueType="num">
                                      <p:cBhvr>
                                        <p:cTn id="12" dur="1000" fill="hold"/>
                                        <p:tgtEl>
                                          <p:spTgt spid="64"/>
                                        </p:tgtEl>
                                        <p:attrNameLst>
                                          <p:attrName>ppt_x</p:attrName>
                                        </p:attrNameLst>
                                      </p:cBhvr>
                                      <p:tavLst>
                                        <p:tav tm="0">
                                          <p:val>
                                            <p:strVal val="#ppt_x"/>
                                          </p:val>
                                        </p:tav>
                                        <p:tav tm="100000">
                                          <p:val>
                                            <p:strVal val="#ppt_x"/>
                                          </p:val>
                                        </p:tav>
                                      </p:tavLst>
                                    </p:anim>
                                    <p:anim calcmode="lin" valueType="num">
                                      <p:cBhvr>
                                        <p:cTn id="13" dur="1000" fill="hold"/>
                                        <p:tgtEl>
                                          <p:spTgt spid="6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fade">
                                      <p:cBhvr>
                                        <p:cTn id="16" dur="1000"/>
                                        <p:tgtEl>
                                          <p:spTgt spid="63"/>
                                        </p:tgtEl>
                                      </p:cBhvr>
                                    </p:animEffect>
                                    <p:anim calcmode="lin" valueType="num">
                                      <p:cBhvr>
                                        <p:cTn id="17" dur="1000" fill="hold"/>
                                        <p:tgtEl>
                                          <p:spTgt spid="63"/>
                                        </p:tgtEl>
                                        <p:attrNameLst>
                                          <p:attrName>ppt_x</p:attrName>
                                        </p:attrNameLst>
                                      </p:cBhvr>
                                      <p:tavLst>
                                        <p:tav tm="0">
                                          <p:val>
                                            <p:strVal val="#ppt_x"/>
                                          </p:val>
                                        </p:tav>
                                        <p:tav tm="100000">
                                          <p:val>
                                            <p:strVal val="#ppt_x"/>
                                          </p:val>
                                        </p:tav>
                                      </p:tavLst>
                                    </p:anim>
                                    <p:anim calcmode="lin" valueType="num">
                                      <p:cBhvr>
                                        <p:cTn id="18" dur="1000" fill="hold"/>
                                        <p:tgtEl>
                                          <p:spTgt spid="63"/>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anim calcmode="lin" valueType="num">
                                      <p:cBhvr>
                                        <p:cTn id="23" dur="1000" fill="hold"/>
                                        <p:tgtEl>
                                          <p:spTgt spid="49"/>
                                        </p:tgtEl>
                                        <p:attrNameLst>
                                          <p:attrName>ppt_x</p:attrName>
                                        </p:attrNameLst>
                                      </p:cBhvr>
                                      <p:tavLst>
                                        <p:tav tm="0">
                                          <p:val>
                                            <p:strVal val="#ppt_x"/>
                                          </p:val>
                                        </p:tav>
                                        <p:tav tm="100000">
                                          <p:val>
                                            <p:strVal val="#ppt_x"/>
                                          </p:val>
                                        </p:tav>
                                      </p:tavLst>
                                    </p:anim>
                                    <p:anim calcmode="lin" valueType="num">
                                      <p:cBhvr>
                                        <p:cTn id="24" dur="1000" fill="hold"/>
                                        <p:tgtEl>
                                          <p:spTgt spid="4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1000"/>
                                        <p:tgtEl>
                                          <p:spTgt spid="50"/>
                                        </p:tgtEl>
                                      </p:cBhvr>
                                    </p:animEffect>
                                    <p:anim calcmode="lin" valueType="num">
                                      <p:cBhvr>
                                        <p:cTn id="28" dur="1000" fill="hold"/>
                                        <p:tgtEl>
                                          <p:spTgt spid="50"/>
                                        </p:tgtEl>
                                        <p:attrNameLst>
                                          <p:attrName>ppt_x</p:attrName>
                                        </p:attrNameLst>
                                      </p:cBhvr>
                                      <p:tavLst>
                                        <p:tav tm="0">
                                          <p:val>
                                            <p:strVal val="#ppt_x"/>
                                          </p:val>
                                        </p:tav>
                                        <p:tav tm="100000">
                                          <p:val>
                                            <p:strVal val="#ppt_x"/>
                                          </p:val>
                                        </p:tav>
                                      </p:tavLst>
                                    </p:anim>
                                    <p:anim calcmode="lin" valueType="num">
                                      <p:cBhvr>
                                        <p:cTn id="29" dur="1000" fill="hold"/>
                                        <p:tgtEl>
                                          <p:spTgt spid="50"/>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22" presetClass="entr" presetSubtype="2" fill="hold" nodeType="afterEffect">
                                  <p:stCondLst>
                                    <p:cond delay="0"/>
                                  </p:stCondLst>
                                  <p:childTnLst>
                                    <p:set>
                                      <p:cBhvr>
                                        <p:cTn id="32" dur="1" fill="hold">
                                          <p:stCondLst>
                                            <p:cond delay="0"/>
                                          </p:stCondLst>
                                        </p:cTn>
                                        <p:tgtEl>
                                          <p:spTgt spid="65"/>
                                        </p:tgtEl>
                                        <p:attrNameLst>
                                          <p:attrName>style.visibility</p:attrName>
                                        </p:attrNameLst>
                                      </p:cBhvr>
                                      <p:to>
                                        <p:strVal val="visible"/>
                                      </p:to>
                                    </p:set>
                                    <p:animEffect transition="in" filter="wipe(right)">
                                      <p:cBhvr>
                                        <p:cTn id="33" dur="750"/>
                                        <p:tgtEl>
                                          <p:spTgt spid="65"/>
                                        </p:tgtEl>
                                      </p:cBhvr>
                                    </p:animEffect>
                                  </p:childTnLst>
                                </p:cTn>
                              </p:par>
                            </p:childTnLst>
                          </p:cTn>
                        </p:par>
                        <p:par>
                          <p:cTn id="34" fill="hold">
                            <p:stCondLst>
                              <p:cond delay="3750"/>
                            </p:stCondLst>
                            <p:childTnLst>
                              <p:par>
                                <p:cTn id="35" presetID="22" presetClass="entr" presetSubtype="8"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wipe(left)">
                                      <p:cBhvr>
                                        <p:cTn id="37" dur="750"/>
                                        <p:tgtEl>
                                          <p:spTgt spid="51"/>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wipe(left)">
                                      <p:cBhvr>
                                        <p:cTn id="41" dur="750"/>
                                        <p:tgtEl>
                                          <p:spTgt spid="68"/>
                                        </p:tgtEl>
                                      </p:cBhvr>
                                    </p:animEffect>
                                  </p:childTnLst>
                                </p:cTn>
                              </p:par>
                            </p:childTnLst>
                          </p:cTn>
                        </p:par>
                        <p:par>
                          <p:cTn id="42" fill="hold">
                            <p:stCondLst>
                              <p:cond delay="5250"/>
                            </p:stCondLst>
                            <p:childTnLst>
                              <p:par>
                                <p:cTn id="43" presetID="22" presetClass="entr" presetSubtype="2" fill="hold" grpId="0" nodeType="afterEffect">
                                  <p:stCondLst>
                                    <p:cond delay="0"/>
                                  </p:stCondLst>
                                  <p:childTnLst>
                                    <p:set>
                                      <p:cBhvr>
                                        <p:cTn id="44" dur="1" fill="hold">
                                          <p:stCondLst>
                                            <p:cond delay="0"/>
                                          </p:stCondLst>
                                        </p:cTn>
                                        <p:tgtEl>
                                          <p:spTgt spid="54"/>
                                        </p:tgtEl>
                                        <p:attrNameLst>
                                          <p:attrName>style.visibility</p:attrName>
                                        </p:attrNameLst>
                                      </p:cBhvr>
                                      <p:to>
                                        <p:strVal val="visible"/>
                                      </p:to>
                                    </p:set>
                                    <p:animEffect transition="in" filter="wipe(right)">
                                      <p:cBhvr>
                                        <p:cTn id="45" dur="750"/>
                                        <p:tgtEl>
                                          <p:spTgt spid="54"/>
                                        </p:tgtEl>
                                      </p:cBhvr>
                                    </p:animEffect>
                                  </p:childTnLst>
                                </p:cTn>
                              </p:par>
                            </p:childTnLst>
                          </p:cTn>
                        </p:par>
                        <p:par>
                          <p:cTn id="46" fill="hold">
                            <p:stCondLst>
                              <p:cond delay="6000"/>
                            </p:stCondLst>
                            <p:childTnLst>
                              <p:par>
                                <p:cTn id="47" presetID="22" presetClass="entr" presetSubtype="2" fill="hold" nodeType="afterEffect">
                                  <p:stCondLst>
                                    <p:cond delay="1000"/>
                                  </p:stCondLst>
                                  <p:childTnLst>
                                    <p:set>
                                      <p:cBhvr>
                                        <p:cTn id="48" dur="1" fill="hold">
                                          <p:stCondLst>
                                            <p:cond delay="0"/>
                                          </p:stCondLst>
                                        </p:cTn>
                                        <p:tgtEl>
                                          <p:spTgt spid="66"/>
                                        </p:tgtEl>
                                        <p:attrNameLst>
                                          <p:attrName>style.visibility</p:attrName>
                                        </p:attrNameLst>
                                      </p:cBhvr>
                                      <p:to>
                                        <p:strVal val="visible"/>
                                      </p:to>
                                    </p:set>
                                    <p:animEffect transition="in" filter="wipe(right)">
                                      <p:cBhvr>
                                        <p:cTn id="49" dur="750"/>
                                        <p:tgtEl>
                                          <p:spTgt spid="66"/>
                                        </p:tgtEl>
                                      </p:cBhvr>
                                    </p:animEffect>
                                  </p:childTnLst>
                                </p:cTn>
                              </p:par>
                            </p:childTnLst>
                          </p:cTn>
                        </p:par>
                        <p:par>
                          <p:cTn id="50" fill="hold">
                            <p:stCondLst>
                              <p:cond delay="7750"/>
                            </p:stCondLst>
                            <p:childTnLst>
                              <p:par>
                                <p:cTn id="51" presetID="22" presetClass="entr" presetSubtype="8"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wipe(left)">
                                      <p:cBhvr>
                                        <p:cTn id="53" dur="750"/>
                                        <p:tgtEl>
                                          <p:spTgt spid="53"/>
                                        </p:tgtEl>
                                      </p:cBhvr>
                                    </p:animEffect>
                                  </p:childTnLst>
                                </p:cTn>
                              </p:par>
                            </p:childTnLst>
                          </p:cTn>
                        </p:par>
                        <p:par>
                          <p:cTn id="54" fill="hold">
                            <p:stCondLst>
                              <p:cond delay="8500"/>
                            </p:stCondLst>
                            <p:childTnLst>
                              <p:par>
                                <p:cTn id="55" presetID="22" presetClass="entr" presetSubtype="8" fill="hold" nodeType="after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wipe(left)">
                                      <p:cBhvr>
                                        <p:cTn id="57" dur="750"/>
                                        <p:tgtEl>
                                          <p:spTgt spid="69"/>
                                        </p:tgtEl>
                                      </p:cBhvr>
                                    </p:animEffect>
                                  </p:childTnLst>
                                </p:cTn>
                              </p:par>
                            </p:childTnLst>
                          </p:cTn>
                        </p:par>
                        <p:par>
                          <p:cTn id="58" fill="hold">
                            <p:stCondLst>
                              <p:cond delay="9250"/>
                            </p:stCondLst>
                            <p:childTnLst>
                              <p:par>
                                <p:cTn id="59" presetID="22" presetClass="entr" presetSubtype="2" fill="hold" grpId="0" nodeType="after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wipe(right)">
                                      <p:cBhvr>
                                        <p:cTn id="61" dur="750"/>
                                        <p:tgtEl>
                                          <p:spTgt spid="55"/>
                                        </p:tgtEl>
                                      </p:cBhvr>
                                    </p:animEffect>
                                  </p:childTnLst>
                                </p:cTn>
                              </p:par>
                            </p:childTnLst>
                          </p:cTn>
                        </p:par>
                        <p:par>
                          <p:cTn id="62" fill="hold">
                            <p:stCondLst>
                              <p:cond delay="10000"/>
                            </p:stCondLst>
                            <p:childTnLst>
                              <p:par>
                                <p:cTn id="63" presetID="22" presetClass="entr" presetSubtype="2" fill="hold" nodeType="afterEffect">
                                  <p:stCondLst>
                                    <p:cond delay="1000"/>
                                  </p:stCondLst>
                                  <p:childTnLst>
                                    <p:set>
                                      <p:cBhvr>
                                        <p:cTn id="64" dur="1" fill="hold">
                                          <p:stCondLst>
                                            <p:cond delay="0"/>
                                          </p:stCondLst>
                                        </p:cTn>
                                        <p:tgtEl>
                                          <p:spTgt spid="67"/>
                                        </p:tgtEl>
                                        <p:attrNameLst>
                                          <p:attrName>style.visibility</p:attrName>
                                        </p:attrNameLst>
                                      </p:cBhvr>
                                      <p:to>
                                        <p:strVal val="visible"/>
                                      </p:to>
                                    </p:set>
                                    <p:animEffect transition="in" filter="wipe(right)">
                                      <p:cBhvr>
                                        <p:cTn id="65" dur="750"/>
                                        <p:tgtEl>
                                          <p:spTgt spid="67"/>
                                        </p:tgtEl>
                                      </p:cBhvr>
                                    </p:animEffect>
                                  </p:childTnLst>
                                </p:cTn>
                              </p:par>
                            </p:childTnLst>
                          </p:cTn>
                        </p:par>
                        <p:par>
                          <p:cTn id="66" fill="hold">
                            <p:stCondLst>
                              <p:cond delay="11750"/>
                            </p:stCondLst>
                            <p:childTnLst>
                              <p:par>
                                <p:cTn id="67" presetID="22" presetClass="entr" presetSubtype="8" fill="hold" grpId="0" nodeType="afterEffect">
                                  <p:stCondLst>
                                    <p:cond delay="0"/>
                                  </p:stCondLst>
                                  <p:childTnLst>
                                    <p:set>
                                      <p:cBhvr>
                                        <p:cTn id="68" dur="1" fill="hold">
                                          <p:stCondLst>
                                            <p:cond delay="0"/>
                                          </p:stCondLst>
                                        </p:cTn>
                                        <p:tgtEl>
                                          <p:spTgt spid="52"/>
                                        </p:tgtEl>
                                        <p:attrNameLst>
                                          <p:attrName>style.visibility</p:attrName>
                                        </p:attrNameLst>
                                      </p:cBhvr>
                                      <p:to>
                                        <p:strVal val="visible"/>
                                      </p:to>
                                    </p:set>
                                    <p:animEffect transition="in" filter="wipe(left)">
                                      <p:cBhvr>
                                        <p:cTn id="69" dur="750"/>
                                        <p:tgtEl>
                                          <p:spTgt spid="52"/>
                                        </p:tgtEl>
                                      </p:cBhvr>
                                    </p:animEffect>
                                  </p:childTnLst>
                                </p:cTn>
                              </p:par>
                            </p:childTnLst>
                          </p:cTn>
                        </p:par>
                        <p:par>
                          <p:cTn id="70" fill="hold">
                            <p:stCondLst>
                              <p:cond delay="12500"/>
                            </p:stCondLst>
                            <p:childTnLst>
                              <p:par>
                                <p:cTn id="71" presetID="22" presetClass="entr" presetSubtype="8" fill="hold" nodeType="afterEffect">
                                  <p:stCondLst>
                                    <p:cond delay="0"/>
                                  </p:stCondLst>
                                  <p:childTnLst>
                                    <p:set>
                                      <p:cBhvr>
                                        <p:cTn id="72" dur="1" fill="hold">
                                          <p:stCondLst>
                                            <p:cond delay="0"/>
                                          </p:stCondLst>
                                        </p:cTn>
                                        <p:tgtEl>
                                          <p:spTgt spid="70"/>
                                        </p:tgtEl>
                                        <p:attrNameLst>
                                          <p:attrName>style.visibility</p:attrName>
                                        </p:attrNameLst>
                                      </p:cBhvr>
                                      <p:to>
                                        <p:strVal val="visible"/>
                                      </p:to>
                                    </p:set>
                                    <p:animEffect transition="in" filter="wipe(left)">
                                      <p:cBhvr>
                                        <p:cTn id="73" dur="750"/>
                                        <p:tgtEl>
                                          <p:spTgt spid="70"/>
                                        </p:tgtEl>
                                      </p:cBhvr>
                                    </p:animEffect>
                                  </p:childTnLst>
                                </p:cTn>
                              </p:par>
                            </p:childTnLst>
                          </p:cTn>
                        </p:par>
                        <p:par>
                          <p:cTn id="74" fill="hold">
                            <p:stCondLst>
                              <p:cond delay="13250"/>
                            </p:stCondLst>
                            <p:childTnLst>
                              <p:par>
                                <p:cTn id="75" presetID="22" presetClass="entr" presetSubtype="2" fill="hold" grpId="0" nodeType="afterEffect">
                                  <p:stCondLst>
                                    <p:cond delay="0"/>
                                  </p:stCondLst>
                                  <p:childTnLst>
                                    <p:set>
                                      <p:cBhvr>
                                        <p:cTn id="76" dur="1" fill="hold">
                                          <p:stCondLst>
                                            <p:cond delay="0"/>
                                          </p:stCondLst>
                                        </p:cTn>
                                        <p:tgtEl>
                                          <p:spTgt spid="56"/>
                                        </p:tgtEl>
                                        <p:attrNameLst>
                                          <p:attrName>style.visibility</p:attrName>
                                        </p:attrNameLst>
                                      </p:cBhvr>
                                      <p:to>
                                        <p:strVal val="visible"/>
                                      </p:to>
                                    </p:set>
                                    <p:animEffect transition="in" filter="wipe(right)">
                                      <p:cBhvr>
                                        <p:cTn id="77" dur="75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P spid="54" grpId="0"/>
      <p:bldP spid="55" grpId="0"/>
      <p:bldP spid="56" grpId="0"/>
      <p:bldP spid="57" grpId="0"/>
      <p:bldP spid="63"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39" name="Block Arc 38"/>
          <p:cNvSpPr/>
          <p:nvPr/>
        </p:nvSpPr>
        <p:spPr>
          <a:xfrm>
            <a:off x="6817589" y="3130212"/>
            <a:ext cx="2217579" cy="2217579"/>
          </a:xfrm>
          <a:prstGeom prst="blockArc">
            <a:avLst>
              <a:gd name="adj1" fmla="val 10800000"/>
              <a:gd name="adj2" fmla="val 3"/>
              <a:gd name="adj3" fmla="val 15291"/>
            </a:avLst>
          </a:prstGeom>
          <a:solidFill>
            <a:schemeClr val="bg1">
              <a:lumMod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Block Arc 37"/>
          <p:cNvSpPr/>
          <p:nvPr/>
        </p:nvSpPr>
        <p:spPr>
          <a:xfrm rot="10800000">
            <a:off x="4942104" y="3127330"/>
            <a:ext cx="2217579" cy="2217579"/>
          </a:xfrm>
          <a:prstGeom prst="blockArc">
            <a:avLst>
              <a:gd name="adj1" fmla="val 10800000"/>
              <a:gd name="adj2" fmla="val 3"/>
              <a:gd name="adj3" fmla="val 15291"/>
            </a:avLst>
          </a:prstGeom>
          <a:solidFill>
            <a:schemeClr val="bg1">
              <a:lumMod val="65000"/>
            </a:schemeClr>
          </a:solid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Block Arc 36"/>
          <p:cNvSpPr/>
          <p:nvPr/>
        </p:nvSpPr>
        <p:spPr>
          <a:xfrm>
            <a:off x="3063240" y="3147146"/>
            <a:ext cx="2217579" cy="2217579"/>
          </a:xfrm>
          <a:prstGeom prst="blockArc">
            <a:avLst>
              <a:gd name="adj1" fmla="val 10800000"/>
              <a:gd name="adj2" fmla="val 3"/>
              <a:gd name="adj3" fmla="val 15291"/>
            </a:avLst>
          </a:prstGeom>
          <a:solidFill>
            <a:schemeClr val="bg1">
              <a:lumMod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2" name="Block Arc 51"/>
          <p:cNvSpPr/>
          <p:nvPr/>
        </p:nvSpPr>
        <p:spPr>
          <a:xfrm>
            <a:off x="1188720" y="3130212"/>
            <a:ext cx="2217579" cy="2217579"/>
          </a:xfrm>
          <a:prstGeom prst="blockArc">
            <a:avLst>
              <a:gd name="adj1" fmla="val 10800000"/>
              <a:gd name="adj2" fmla="val 3"/>
              <a:gd name="adj3" fmla="val 15291"/>
            </a:avLst>
          </a:prstGeom>
          <a:solidFill>
            <a:srgbClr val="FF2B2A"/>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4" name="Block Arc 53"/>
          <p:cNvSpPr/>
          <p:nvPr/>
        </p:nvSpPr>
        <p:spPr>
          <a:xfrm>
            <a:off x="4942104" y="3130212"/>
            <a:ext cx="2217579" cy="2217579"/>
          </a:xfrm>
          <a:prstGeom prst="blockArc">
            <a:avLst>
              <a:gd name="adj1" fmla="val 10800000"/>
              <a:gd name="adj2" fmla="val 3"/>
              <a:gd name="adj3" fmla="val 15291"/>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6" name="Block Arc 55"/>
          <p:cNvSpPr/>
          <p:nvPr/>
        </p:nvSpPr>
        <p:spPr>
          <a:xfrm>
            <a:off x="8694923" y="3130212"/>
            <a:ext cx="2217579" cy="2217579"/>
          </a:xfrm>
          <a:prstGeom prst="blockArc">
            <a:avLst>
              <a:gd name="adj1" fmla="val 10800000"/>
              <a:gd name="adj2" fmla="val 3"/>
              <a:gd name="adj3" fmla="val 15291"/>
            </a:avLst>
          </a:prstGeom>
          <a:solidFill>
            <a:srgbClr val="01AA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63" name="Freeform 62"/>
          <p:cNvSpPr/>
          <p:nvPr/>
        </p:nvSpPr>
        <p:spPr>
          <a:xfrm>
            <a:off x="164461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64646"/>
            </a:solidFill>
            <a:prstDash val="lgDashDot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64" name="Freeform 63"/>
          <p:cNvSpPr/>
          <p:nvPr/>
        </p:nvSpPr>
        <p:spPr>
          <a:xfrm>
            <a:off x="353818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64646"/>
            </a:solidFill>
            <a:prstDash val="lgDashDot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65" name="Freeform 64"/>
          <p:cNvSpPr/>
          <p:nvPr/>
        </p:nvSpPr>
        <p:spPr>
          <a:xfrm>
            <a:off x="540465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64646"/>
            </a:solidFill>
            <a:prstDash val="lgDashDot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66" name="Freeform 65"/>
          <p:cNvSpPr/>
          <p:nvPr/>
        </p:nvSpPr>
        <p:spPr>
          <a:xfrm>
            <a:off x="729822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64646"/>
            </a:solidFill>
            <a:prstDash val="lgDashDot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67" name="Freeform 66"/>
          <p:cNvSpPr/>
          <p:nvPr/>
        </p:nvSpPr>
        <p:spPr>
          <a:xfrm>
            <a:off x="9164700"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64646"/>
            </a:solidFill>
            <a:prstDash val="lgDashDot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36" name="Block Arc 35"/>
          <p:cNvSpPr/>
          <p:nvPr/>
        </p:nvSpPr>
        <p:spPr>
          <a:xfrm rot="10800000">
            <a:off x="1189188" y="3127328"/>
            <a:ext cx="2217579" cy="2217579"/>
          </a:xfrm>
          <a:prstGeom prst="blockArc">
            <a:avLst>
              <a:gd name="adj1" fmla="val 10800000"/>
              <a:gd name="adj2" fmla="val 3"/>
              <a:gd name="adj3" fmla="val 15291"/>
            </a:avLst>
          </a:prstGeom>
          <a:solidFill>
            <a:schemeClr val="bg1">
              <a:lumMod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3" name="Block Arc 52"/>
          <p:cNvSpPr/>
          <p:nvPr/>
        </p:nvSpPr>
        <p:spPr>
          <a:xfrm rot="10800000">
            <a:off x="3064672" y="3127330"/>
            <a:ext cx="2217579" cy="2217579"/>
          </a:xfrm>
          <a:prstGeom prst="blockArc">
            <a:avLst>
              <a:gd name="adj1" fmla="val 10800000"/>
              <a:gd name="adj2" fmla="val 3"/>
              <a:gd name="adj3" fmla="val 15291"/>
            </a:avLst>
          </a:prstGeom>
          <a:solidFill>
            <a:srgbClr val="3EB8C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0" name="Block Arc 39"/>
          <p:cNvSpPr/>
          <p:nvPr/>
        </p:nvSpPr>
        <p:spPr>
          <a:xfrm rot="10800000">
            <a:off x="8695944" y="3127330"/>
            <a:ext cx="2221992" cy="2217579"/>
          </a:xfrm>
          <a:prstGeom prst="blockArc">
            <a:avLst>
              <a:gd name="adj1" fmla="val 10800000"/>
              <a:gd name="adj2" fmla="val 3"/>
              <a:gd name="adj3" fmla="val 15291"/>
            </a:avLst>
          </a:prstGeom>
          <a:solidFill>
            <a:schemeClr val="bg1">
              <a:lumMod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5" name="Block Arc 54"/>
          <p:cNvSpPr/>
          <p:nvPr/>
        </p:nvSpPr>
        <p:spPr>
          <a:xfrm rot="10800000">
            <a:off x="6817589" y="3127330"/>
            <a:ext cx="2217579" cy="2217579"/>
          </a:xfrm>
          <a:prstGeom prst="blockArc">
            <a:avLst>
              <a:gd name="adj1" fmla="val 10800000"/>
              <a:gd name="adj2" fmla="val 3"/>
              <a:gd name="adj3" fmla="val 15291"/>
            </a:avLst>
          </a:prstGeom>
          <a:solidFill>
            <a:srgbClr val="FFA803"/>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5" name="Oval 44">
            <a:extLst>
              <a:ext uri="{FF2B5EF4-FFF2-40B4-BE49-F238E27FC236}">
                <a16:creationId xmlns:a16="http://schemas.microsoft.com/office/drawing/2014/main" id="{20B5427E-C8E9-45DE-BBA4-CF4E1A7251E8}"/>
              </a:ext>
            </a:extLst>
          </p:cNvPr>
          <p:cNvSpPr/>
          <p:nvPr/>
        </p:nvSpPr>
        <p:spPr>
          <a:xfrm>
            <a:off x="1834158" y="3771663"/>
            <a:ext cx="914400" cy="914400"/>
          </a:xfrm>
          <a:prstGeom prst="ellipse">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00BEA56-2288-4D43-921A-83BDB731975F}"/>
              </a:ext>
            </a:extLst>
          </p:cNvPr>
          <p:cNvSpPr txBox="1"/>
          <p:nvPr/>
        </p:nvSpPr>
        <p:spPr>
          <a:xfrm>
            <a:off x="1957226"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48" name="Oval 47">
            <a:extLst>
              <a:ext uri="{FF2B5EF4-FFF2-40B4-BE49-F238E27FC236}">
                <a16:creationId xmlns:a16="http://schemas.microsoft.com/office/drawing/2014/main" id="{5A6C19C4-2771-4FDA-A0B5-7D3342CA2670}"/>
              </a:ext>
            </a:extLst>
          </p:cNvPr>
          <p:cNvSpPr/>
          <p:nvPr/>
        </p:nvSpPr>
        <p:spPr>
          <a:xfrm>
            <a:off x="3709642" y="3771663"/>
            <a:ext cx="914400" cy="914400"/>
          </a:xfrm>
          <a:prstGeom prst="ellipse">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EA7633B-8FF7-4AE2-ADE3-474B4E6EE8AF}"/>
              </a:ext>
            </a:extLst>
          </p:cNvPr>
          <p:cNvSpPr txBox="1"/>
          <p:nvPr/>
        </p:nvSpPr>
        <p:spPr>
          <a:xfrm>
            <a:off x="3832710"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50" name="Oval 49">
            <a:extLst>
              <a:ext uri="{FF2B5EF4-FFF2-40B4-BE49-F238E27FC236}">
                <a16:creationId xmlns:a16="http://schemas.microsoft.com/office/drawing/2014/main" id="{7416B6D8-2F32-4A9B-9667-29FEB9A15536}"/>
              </a:ext>
            </a:extLst>
          </p:cNvPr>
          <p:cNvSpPr/>
          <p:nvPr/>
        </p:nvSpPr>
        <p:spPr>
          <a:xfrm>
            <a:off x="5590399" y="3771663"/>
            <a:ext cx="914400" cy="914400"/>
          </a:xfrm>
          <a:prstGeom prst="ellipse">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A899C3DD-1F9C-4B93-BD07-A6E5B7C13F8E}"/>
              </a:ext>
            </a:extLst>
          </p:cNvPr>
          <p:cNvSpPr txBox="1"/>
          <p:nvPr/>
        </p:nvSpPr>
        <p:spPr>
          <a:xfrm>
            <a:off x="5713467"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76" name="Oval 75">
            <a:extLst>
              <a:ext uri="{FF2B5EF4-FFF2-40B4-BE49-F238E27FC236}">
                <a16:creationId xmlns:a16="http://schemas.microsoft.com/office/drawing/2014/main" id="{C84325DE-E0AC-4210-BBD5-952B83A14DCB}"/>
              </a:ext>
            </a:extLst>
          </p:cNvPr>
          <p:cNvSpPr/>
          <p:nvPr/>
        </p:nvSpPr>
        <p:spPr>
          <a:xfrm>
            <a:off x="7475056" y="3771663"/>
            <a:ext cx="914400" cy="914400"/>
          </a:xfrm>
          <a:prstGeom prst="ellipse">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5E5B4BA8-EA49-4460-AEB3-783396B36207}"/>
              </a:ext>
            </a:extLst>
          </p:cNvPr>
          <p:cNvSpPr txBox="1"/>
          <p:nvPr/>
        </p:nvSpPr>
        <p:spPr>
          <a:xfrm>
            <a:off x="7598124"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sp>
        <p:nvSpPr>
          <p:cNvPr id="79" name="Oval 78">
            <a:extLst>
              <a:ext uri="{FF2B5EF4-FFF2-40B4-BE49-F238E27FC236}">
                <a16:creationId xmlns:a16="http://schemas.microsoft.com/office/drawing/2014/main" id="{FEE77450-BBD9-41D6-BA78-7A14E814E3E9}"/>
              </a:ext>
            </a:extLst>
          </p:cNvPr>
          <p:cNvSpPr/>
          <p:nvPr/>
        </p:nvSpPr>
        <p:spPr>
          <a:xfrm>
            <a:off x="9344427" y="3771663"/>
            <a:ext cx="914400" cy="914400"/>
          </a:xfrm>
          <a:prstGeom prst="ellipse">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Box 81">
            <a:extLst>
              <a:ext uri="{FF2B5EF4-FFF2-40B4-BE49-F238E27FC236}">
                <a16:creationId xmlns:a16="http://schemas.microsoft.com/office/drawing/2014/main" id="{F160CB5C-079C-427D-8436-C70C37614D7D}"/>
              </a:ext>
            </a:extLst>
          </p:cNvPr>
          <p:cNvSpPr txBox="1"/>
          <p:nvPr/>
        </p:nvSpPr>
        <p:spPr>
          <a:xfrm>
            <a:off x="9467495"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1000" b="1" dirty="0">
                <a:solidFill>
                  <a:schemeClr val="bg1"/>
                </a:solidFill>
              </a:rPr>
              <a:t>OPTION</a:t>
            </a:r>
          </a:p>
        </p:txBody>
      </p:sp>
      <p:sp>
        <p:nvSpPr>
          <p:cNvPr id="83" name="TextBox 82">
            <a:extLst>
              <a:ext uri="{FF2B5EF4-FFF2-40B4-BE49-F238E27FC236}">
                <a16:creationId xmlns:a16="http://schemas.microsoft.com/office/drawing/2014/main" id="{AF89AE76-635F-495F-AD4A-5C30DB18D0D9}"/>
              </a:ext>
            </a:extLst>
          </p:cNvPr>
          <p:cNvSpPr txBox="1"/>
          <p:nvPr/>
        </p:nvSpPr>
        <p:spPr>
          <a:xfrm>
            <a:off x="1188720" y="5397620"/>
            <a:ext cx="3274501" cy="1415772"/>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 </a:t>
            </a:r>
            <a:r>
              <a:rPr lang="en-US" sz="1600" dirty="0">
                <a:solidFill>
                  <a:srgbClr val="FF2B2A"/>
                </a:solidFill>
                <a:latin typeface="Bernard MT Condensed" panose="02050806060905020404" pitchFamily="18" charset="0"/>
              </a:rPr>
              <a:t>01</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87" name="TextBox 86">
            <a:extLst>
              <a:ext uri="{FF2B5EF4-FFF2-40B4-BE49-F238E27FC236}">
                <a16:creationId xmlns:a16="http://schemas.microsoft.com/office/drawing/2014/main" id="{4AC8D9B2-6CDD-4E46-883C-53F4EBF3B312}"/>
              </a:ext>
            </a:extLst>
          </p:cNvPr>
          <p:cNvSpPr txBox="1"/>
          <p:nvPr/>
        </p:nvSpPr>
        <p:spPr>
          <a:xfrm>
            <a:off x="4946904" y="5402900"/>
            <a:ext cx="3274501" cy="1415772"/>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 </a:t>
            </a:r>
            <a:r>
              <a:rPr lang="en-US" sz="1600" dirty="0">
                <a:solidFill>
                  <a:srgbClr val="85C401"/>
                </a:solidFill>
                <a:latin typeface="Bernard MT Condensed" panose="02050806060905020404" pitchFamily="18" charset="0"/>
              </a:rPr>
              <a:t>03</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90" name="TextBox 89">
            <a:extLst>
              <a:ext uri="{FF2B5EF4-FFF2-40B4-BE49-F238E27FC236}">
                <a16:creationId xmlns:a16="http://schemas.microsoft.com/office/drawing/2014/main" id="{E5515AD6-2607-4AA2-A600-CF5F18D9A444}"/>
              </a:ext>
            </a:extLst>
          </p:cNvPr>
          <p:cNvSpPr txBox="1"/>
          <p:nvPr/>
        </p:nvSpPr>
        <p:spPr>
          <a:xfrm>
            <a:off x="8677656" y="5407392"/>
            <a:ext cx="3274501" cy="1415772"/>
          </a:xfrm>
          <a:prstGeom prst="rect">
            <a:avLst/>
          </a:prstGeom>
          <a:noFill/>
        </p:spPr>
        <p:txBody>
          <a:bodyPr wrap="square" rtlCol="0">
            <a:spAutoFit/>
          </a:bodyPr>
          <a:lstStyle/>
          <a:p>
            <a:r>
              <a:rPr lang="en-US" sz="1400" dirty="0">
                <a:solidFill>
                  <a:srgbClr val="01AA8D"/>
                </a:solidFill>
                <a:latin typeface="Bernard MT Condensed" panose="02050806060905020404" pitchFamily="18" charset="0"/>
              </a:rPr>
              <a:t>LOREM IPSUM DOLOR </a:t>
            </a:r>
            <a:r>
              <a:rPr lang="en-US" sz="1600" dirty="0">
                <a:solidFill>
                  <a:srgbClr val="01AA8D"/>
                </a:solidFill>
                <a:latin typeface="Bernard MT Condensed" panose="02050806060905020404" pitchFamily="18" charset="0"/>
              </a:rPr>
              <a:t>05</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94" name="TextBox 93">
            <a:extLst>
              <a:ext uri="{FF2B5EF4-FFF2-40B4-BE49-F238E27FC236}">
                <a16:creationId xmlns:a16="http://schemas.microsoft.com/office/drawing/2014/main" id="{16B9F8E2-1E2A-4470-A6A8-A7782DE7C0A1}"/>
              </a:ext>
            </a:extLst>
          </p:cNvPr>
          <p:cNvSpPr txBox="1"/>
          <p:nvPr/>
        </p:nvSpPr>
        <p:spPr>
          <a:xfrm>
            <a:off x="3072384" y="1707947"/>
            <a:ext cx="3274501" cy="1415772"/>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 </a:t>
            </a:r>
            <a:r>
              <a:rPr lang="en-US" sz="1600" dirty="0">
                <a:solidFill>
                  <a:srgbClr val="3EB8CD"/>
                </a:solidFill>
                <a:latin typeface="Bernard MT Condensed" panose="02050806060905020404" pitchFamily="18" charset="0"/>
              </a:rPr>
              <a:t>02</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6767495C-71B3-4A3B-9864-D9475193D47C}"/>
              </a:ext>
            </a:extLst>
          </p:cNvPr>
          <p:cNvSpPr txBox="1"/>
          <p:nvPr/>
        </p:nvSpPr>
        <p:spPr>
          <a:xfrm>
            <a:off x="6821424" y="1600200"/>
            <a:ext cx="3274501" cy="1415772"/>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 </a:t>
            </a:r>
            <a:r>
              <a:rPr lang="en-US" sz="1600" dirty="0">
                <a:solidFill>
                  <a:srgbClr val="FFA803"/>
                </a:solidFill>
                <a:latin typeface="Bernard MT Condensed" panose="02050806060905020404" pitchFamily="18" charset="0"/>
              </a:rPr>
              <a:t>04</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50A6A7E0-E0A5-4DF9-90BA-33DBE399F990}"/>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Tree>
    <p:extLst>
      <p:ext uri="{BB962C8B-B14F-4D97-AF65-F5344CB8AC3E}">
        <p14:creationId xmlns:p14="http://schemas.microsoft.com/office/powerpoint/2010/main" val="4214451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1000" fill="hold"/>
                                        <p:tgtEl>
                                          <p:spTgt spid="52"/>
                                        </p:tgtEl>
                                        <p:attrNameLst>
                                          <p:attrName>ppt_w</p:attrName>
                                        </p:attrNameLst>
                                      </p:cBhvr>
                                      <p:tavLst>
                                        <p:tav tm="0">
                                          <p:val>
                                            <p:fltVal val="0"/>
                                          </p:val>
                                        </p:tav>
                                        <p:tav tm="100000">
                                          <p:val>
                                            <p:strVal val="#ppt_w"/>
                                          </p:val>
                                        </p:tav>
                                      </p:tavLst>
                                    </p:anim>
                                    <p:anim calcmode="lin" valueType="num">
                                      <p:cBhvr>
                                        <p:cTn id="12" dur="1000" fill="hold"/>
                                        <p:tgtEl>
                                          <p:spTgt spid="52"/>
                                        </p:tgtEl>
                                        <p:attrNameLst>
                                          <p:attrName>ppt_h</p:attrName>
                                        </p:attrNameLst>
                                      </p:cBhvr>
                                      <p:tavLst>
                                        <p:tav tm="0">
                                          <p:val>
                                            <p:fltVal val="0"/>
                                          </p:val>
                                        </p:tav>
                                        <p:tav tm="100000">
                                          <p:val>
                                            <p:strVal val="#ppt_h"/>
                                          </p:val>
                                        </p:tav>
                                      </p:tavLst>
                                    </p:anim>
                                    <p:anim calcmode="lin" valueType="num">
                                      <p:cBhvr>
                                        <p:cTn id="13" dur="1000" fill="hold"/>
                                        <p:tgtEl>
                                          <p:spTgt spid="52"/>
                                        </p:tgtEl>
                                        <p:attrNameLst>
                                          <p:attrName>style.rotation</p:attrName>
                                        </p:attrNameLst>
                                      </p:cBhvr>
                                      <p:tavLst>
                                        <p:tav tm="0">
                                          <p:val>
                                            <p:fltVal val="90"/>
                                          </p:val>
                                        </p:tav>
                                        <p:tav tm="100000">
                                          <p:val>
                                            <p:fltVal val="0"/>
                                          </p:val>
                                        </p:tav>
                                      </p:tavLst>
                                    </p:anim>
                                    <p:animEffect transition="in" filter="fade">
                                      <p:cBhvr>
                                        <p:cTn id="14" dur="1000"/>
                                        <p:tgtEl>
                                          <p:spTgt spid="52"/>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 calcmode="lin" valueType="num">
                                      <p:cBhvr>
                                        <p:cTn id="19" dur="1000" fill="hold"/>
                                        <p:tgtEl>
                                          <p:spTgt spid="36"/>
                                        </p:tgtEl>
                                        <p:attrNameLst>
                                          <p:attrName>style.rotation</p:attrName>
                                        </p:attrNameLst>
                                      </p:cBhvr>
                                      <p:tavLst>
                                        <p:tav tm="0">
                                          <p:val>
                                            <p:fltVal val="90"/>
                                          </p:val>
                                        </p:tav>
                                        <p:tav tm="100000">
                                          <p:val>
                                            <p:fltVal val="0"/>
                                          </p:val>
                                        </p:tav>
                                      </p:tavLst>
                                    </p:anim>
                                    <p:animEffect transition="in" filter="fade">
                                      <p:cBhvr>
                                        <p:cTn id="20" dur="1000"/>
                                        <p:tgtEl>
                                          <p:spTgt spid="36"/>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p:cTn id="24" dur="500" fill="hold"/>
                                        <p:tgtEl>
                                          <p:spTgt spid="63"/>
                                        </p:tgtEl>
                                        <p:attrNameLst>
                                          <p:attrName>ppt_w</p:attrName>
                                        </p:attrNameLst>
                                      </p:cBhvr>
                                      <p:tavLst>
                                        <p:tav tm="0">
                                          <p:val>
                                            <p:fltVal val="0"/>
                                          </p:val>
                                        </p:tav>
                                        <p:tav tm="100000">
                                          <p:val>
                                            <p:strVal val="#ppt_w"/>
                                          </p:val>
                                        </p:tav>
                                      </p:tavLst>
                                    </p:anim>
                                    <p:anim calcmode="lin" valueType="num">
                                      <p:cBhvr>
                                        <p:cTn id="25" dur="500" fill="hold"/>
                                        <p:tgtEl>
                                          <p:spTgt spid="63"/>
                                        </p:tgtEl>
                                        <p:attrNameLst>
                                          <p:attrName>ppt_h</p:attrName>
                                        </p:attrNameLst>
                                      </p:cBhvr>
                                      <p:tavLst>
                                        <p:tav tm="0">
                                          <p:val>
                                            <p:fltVal val="0"/>
                                          </p:val>
                                        </p:tav>
                                        <p:tav tm="100000">
                                          <p:val>
                                            <p:strVal val="#ppt_h"/>
                                          </p:val>
                                        </p:tav>
                                      </p:tavLst>
                                    </p:anim>
                                    <p:animEffect transition="in" filter="fade">
                                      <p:cBhvr>
                                        <p:cTn id="26" dur="500"/>
                                        <p:tgtEl>
                                          <p:spTgt spid="63"/>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 calcmode="lin" valueType="num">
                                      <p:cBhvr>
                                        <p:cTn id="34" dur="500" fill="hold"/>
                                        <p:tgtEl>
                                          <p:spTgt spid="46"/>
                                        </p:tgtEl>
                                        <p:attrNameLst>
                                          <p:attrName>ppt_w</p:attrName>
                                        </p:attrNameLst>
                                      </p:cBhvr>
                                      <p:tavLst>
                                        <p:tav tm="0">
                                          <p:val>
                                            <p:fltVal val="0"/>
                                          </p:val>
                                        </p:tav>
                                        <p:tav tm="100000">
                                          <p:val>
                                            <p:strVal val="#ppt_w"/>
                                          </p:val>
                                        </p:tav>
                                      </p:tavLst>
                                    </p:anim>
                                    <p:anim calcmode="lin" valueType="num">
                                      <p:cBhvr>
                                        <p:cTn id="35" dur="500" fill="hold"/>
                                        <p:tgtEl>
                                          <p:spTgt spid="46"/>
                                        </p:tgtEl>
                                        <p:attrNameLst>
                                          <p:attrName>ppt_h</p:attrName>
                                        </p:attrNameLst>
                                      </p:cBhvr>
                                      <p:tavLst>
                                        <p:tav tm="0">
                                          <p:val>
                                            <p:fltVal val="0"/>
                                          </p:val>
                                        </p:tav>
                                        <p:tav tm="100000">
                                          <p:val>
                                            <p:strVal val="#ppt_h"/>
                                          </p:val>
                                        </p:tav>
                                      </p:tavLst>
                                    </p:anim>
                                    <p:animEffect transition="in" filter="fade">
                                      <p:cBhvr>
                                        <p:cTn id="36" dur="500"/>
                                        <p:tgtEl>
                                          <p:spTgt spid="46"/>
                                        </p:tgtEl>
                                      </p:cBhvr>
                                    </p:animEffect>
                                  </p:childTnLst>
                                </p:cTn>
                              </p:par>
                            </p:childTnLst>
                          </p:cTn>
                        </p:par>
                        <p:par>
                          <p:cTn id="37" fill="hold">
                            <p:stCondLst>
                              <p:cond delay="2500"/>
                            </p:stCondLst>
                            <p:childTnLst>
                              <p:par>
                                <p:cTn id="38" presetID="42" presetClass="entr" presetSubtype="0"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fade">
                                      <p:cBhvr>
                                        <p:cTn id="40" dur="1000"/>
                                        <p:tgtEl>
                                          <p:spTgt spid="83"/>
                                        </p:tgtEl>
                                      </p:cBhvr>
                                    </p:animEffect>
                                    <p:anim calcmode="lin" valueType="num">
                                      <p:cBhvr>
                                        <p:cTn id="41" dur="1000" fill="hold"/>
                                        <p:tgtEl>
                                          <p:spTgt spid="83"/>
                                        </p:tgtEl>
                                        <p:attrNameLst>
                                          <p:attrName>ppt_x</p:attrName>
                                        </p:attrNameLst>
                                      </p:cBhvr>
                                      <p:tavLst>
                                        <p:tav tm="0">
                                          <p:val>
                                            <p:strVal val="#ppt_x"/>
                                          </p:val>
                                        </p:tav>
                                        <p:tav tm="100000">
                                          <p:val>
                                            <p:strVal val="#ppt_x"/>
                                          </p:val>
                                        </p:tav>
                                      </p:tavLst>
                                    </p:anim>
                                    <p:anim calcmode="lin" valueType="num">
                                      <p:cBhvr>
                                        <p:cTn id="42" dur="1000" fill="hold"/>
                                        <p:tgtEl>
                                          <p:spTgt spid="83"/>
                                        </p:tgtEl>
                                        <p:attrNameLst>
                                          <p:attrName>ppt_y</p:attrName>
                                        </p:attrNameLst>
                                      </p:cBhvr>
                                      <p:tavLst>
                                        <p:tav tm="0">
                                          <p:val>
                                            <p:strVal val="#ppt_y+.1"/>
                                          </p:val>
                                        </p:tav>
                                        <p:tav tm="100000">
                                          <p:val>
                                            <p:strVal val="#ppt_y"/>
                                          </p:val>
                                        </p:tav>
                                      </p:tavLst>
                                    </p:anim>
                                  </p:childTnLst>
                                </p:cTn>
                              </p:par>
                            </p:childTnLst>
                          </p:cTn>
                        </p:par>
                        <p:par>
                          <p:cTn id="43" fill="hold">
                            <p:stCondLst>
                              <p:cond delay="3500"/>
                            </p:stCondLst>
                            <p:childTnLst>
                              <p:par>
                                <p:cTn id="44" presetID="31" presetClass="entr" presetSubtype="0" fill="hold" grpId="0" nodeType="afterEffect">
                                  <p:stCondLst>
                                    <p:cond delay="0"/>
                                  </p:stCondLst>
                                  <p:childTnLst>
                                    <p:set>
                                      <p:cBhvr>
                                        <p:cTn id="45" dur="1" fill="hold">
                                          <p:stCondLst>
                                            <p:cond delay="0"/>
                                          </p:stCondLst>
                                        </p:cTn>
                                        <p:tgtEl>
                                          <p:spTgt spid="37"/>
                                        </p:tgtEl>
                                        <p:attrNameLst>
                                          <p:attrName>style.visibility</p:attrName>
                                        </p:attrNameLst>
                                      </p:cBhvr>
                                      <p:to>
                                        <p:strVal val="visible"/>
                                      </p:to>
                                    </p:set>
                                    <p:anim calcmode="lin" valueType="num">
                                      <p:cBhvr>
                                        <p:cTn id="46" dur="1000" fill="hold"/>
                                        <p:tgtEl>
                                          <p:spTgt spid="37"/>
                                        </p:tgtEl>
                                        <p:attrNameLst>
                                          <p:attrName>ppt_w</p:attrName>
                                        </p:attrNameLst>
                                      </p:cBhvr>
                                      <p:tavLst>
                                        <p:tav tm="0">
                                          <p:val>
                                            <p:fltVal val="0"/>
                                          </p:val>
                                        </p:tav>
                                        <p:tav tm="100000">
                                          <p:val>
                                            <p:strVal val="#ppt_w"/>
                                          </p:val>
                                        </p:tav>
                                      </p:tavLst>
                                    </p:anim>
                                    <p:anim calcmode="lin" valueType="num">
                                      <p:cBhvr>
                                        <p:cTn id="47" dur="1000" fill="hold"/>
                                        <p:tgtEl>
                                          <p:spTgt spid="37"/>
                                        </p:tgtEl>
                                        <p:attrNameLst>
                                          <p:attrName>ppt_h</p:attrName>
                                        </p:attrNameLst>
                                      </p:cBhvr>
                                      <p:tavLst>
                                        <p:tav tm="0">
                                          <p:val>
                                            <p:fltVal val="0"/>
                                          </p:val>
                                        </p:tav>
                                        <p:tav tm="100000">
                                          <p:val>
                                            <p:strVal val="#ppt_h"/>
                                          </p:val>
                                        </p:tav>
                                      </p:tavLst>
                                    </p:anim>
                                    <p:anim calcmode="lin" valueType="num">
                                      <p:cBhvr>
                                        <p:cTn id="48" dur="1000" fill="hold"/>
                                        <p:tgtEl>
                                          <p:spTgt spid="37"/>
                                        </p:tgtEl>
                                        <p:attrNameLst>
                                          <p:attrName>style.rotation</p:attrName>
                                        </p:attrNameLst>
                                      </p:cBhvr>
                                      <p:tavLst>
                                        <p:tav tm="0">
                                          <p:val>
                                            <p:fltVal val="90"/>
                                          </p:val>
                                        </p:tav>
                                        <p:tav tm="100000">
                                          <p:val>
                                            <p:fltVal val="0"/>
                                          </p:val>
                                        </p:tav>
                                      </p:tavLst>
                                    </p:anim>
                                    <p:animEffect transition="in" filter="fade">
                                      <p:cBhvr>
                                        <p:cTn id="49" dur="1000"/>
                                        <p:tgtEl>
                                          <p:spTgt spid="37"/>
                                        </p:tgtEl>
                                      </p:cBhvr>
                                    </p:animEffect>
                                  </p:childTnLst>
                                </p:cTn>
                              </p:par>
                              <p:par>
                                <p:cTn id="50" presetID="31"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 calcmode="lin" valueType="num">
                                      <p:cBhvr>
                                        <p:cTn id="52" dur="1000" fill="hold"/>
                                        <p:tgtEl>
                                          <p:spTgt spid="53"/>
                                        </p:tgtEl>
                                        <p:attrNameLst>
                                          <p:attrName>ppt_w</p:attrName>
                                        </p:attrNameLst>
                                      </p:cBhvr>
                                      <p:tavLst>
                                        <p:tav tm="0">
                                          <p:val>
                                            <p:fltVal val="0"/>
                                          </p:val>
                                        </p:tav>
                                        <p:tav tm="100000">
                                          <p:val>
                                            <p:strVal val="#ppt_w"/>
                                          </p:val>
                                        </p:tav>
                                      </p:tavLst>
                                    </p:anim>
                                    <p:anim calcmode="lin" valueType="num">
                                      <p:cBhvr>
                                        <p:cTn id="53" dur="1000" fill="hold"/>
                                        <p:tgtEl>
                                          <p:spTgt spid="53"/>
                                        </p:tgtEl>
                                        <p:attrNameLst>
                                          <p:attrName>ppt_h</p:attrName>
                                        </p:attrNameLst>
                                      </p:cBhvr>
                                      <p:tavLst>
                                        <p:tav tm="0">
                                          <p:val>
                                            <p:fltVal val="0"/>
                                          </p:val>
                                        </p:tav>
                                        <p:tav tm="100000">
                                          <p:val>
                                            <p:strVal val="#ppt_h"/>
                                          </p:val>
                                        </p:tav>
                                      </p:tavLst>
                                    </p:anim>
                                    <p:anim calcmode="lin" valueType="num">
                                      <p:cBhvr>
                                        <p:cTn id="54" dur="1000" fill="hold"/>
                                        <p:tgtEl>
                                          <p:spTgt spid="53"/>
                                        </p:tgtEl>
                                        <p:attrNameLst>
                                          <p:attrName>style.rotation</p:attrName>
                                        </p:attrNameLst>
                                      </p:cBhvr>
                                      <p:tavLst>
                                        <p:tav tm="0">
                                          <p:val>
                                            <p:fltVal val="90"/>
                                          </p:val>
                                        </p:tav>
                                        <p:tav tm="100000">
                                          <p:val>
                                            <p:fltVal val="0"/>
                                          </p:val>
                                        </p:tav>
                                      </p:tavLst>
                                    </p:anim>
                                    <p:animEffect transition="in" filter="fade">
                                      <p:cBhvr>
                                        <p:cTn id="55" dur="1000"/>
                                        <p:tgtEl>
                                          <p:spTgt spid="53"/>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p:cTn id="64" dur="500" fill="hold"/>
                                        <p:tgtEl>
                                          <p:spTgt spid="48"/>
                                        </p:tgtEl>
                                        <p:attrNameLst>
                                          <p:attrName>ppt_w</p:attrName>
                                        </p:attrNameLst>
                                      </p:cBhvr>
                                      <p:tavLst>
                                        <p:tav tm="0">
                                          <p:val>
                                            <p:fltVal val="0"/>
                                          </p:val>
                                        </p:tav>
                                        <p:tav tm="100000">
                                          <p:val>
                                            <p:strVal val="#ppt_w"/>
                                          </p:val>
                                        </p:tav>
                                      </p:tavLst>
                                    </p:anim>
                                    <p:anim calcmode="lin" valueType="num">
                                      <p:cBhvr>
                                        <p:cTn id="65" dur="500" fill="hold"/>
                                        <p:tgtEl>
                                          <p:spTgt spid="48"/>
                                        </p:tgtEl>
                                        <p:attrNameLst>
                                          <p:attrName>ppt_h</p:attrName>
                                        </p:attrNameLst>
                                      </p:cBhvr>
                                      <p:tavLst>
                                        <p:tav tm="0">
                                          <p:val>
                                            <p:fltVal val="0"/>
                                          </p:val>
                                        </p:tav>
                                        <p:tav tm="100000">
                                          <p:val>
                                            <p:strVal val="#ppt_h"/>
                                          </p:val>
                                        </p:tav>
                                      </p:tavLst>
                                    </p:anim>
                                    <p:animEffect transition="in" filter="fade">
                                      <p:cBhvr>
                                        <p:cTn id="66" dur="500"/>
                                        <p:tgtEl>
                                          <p:spTgt spid="48"/>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49"/>
                                        </p:tgtEl>
                                        <p:attrNameLst>
                                          <p:attrName>style.visibility</p:attrName>
                                        </p:attrNameLst>
                                      </p:cBhvr>
                                      <p:to>
                                        <p:strVal val="visible"/>
                                      </p:to>
                                    </p:set>
                                    <p:anim calcmode="lin" valueType="num">
                                      <p:cBhvr>
                                        <p:cTn id="69" dur="500" fill="hold"/>
                                        <p:tgtEl>
                                          <p:spTgt spid="49"/>
                                        </p:tgtEl>
                                        <p:attrNameLst>
                                          <p:attrName>ppt_w</p:attrName>
                                        </p:attrNameLst>
                                      </p:cBhvr>
                                      <p:tavLst>
                                        <p:tav tm="0">
                                          <p:val>
                                            <p:fltVal val="0"/>
                                          </p:val>
                                        </p:tav>
                                        <p:tav tm="100000">
                                          <p:val>
                                            <p:strVal val="#ppt_w"/>
                                          </p:val>
                                        </p:tav>
                                      </p:tavLst>
                                    </p:anim>
                                    <p:anim calcmode="lin" valueType="num">
                                      <p:cBhvr>
                                        <p:cTn id="70" dur="500" fill="hold"/>
                                        <p:tgtEl>
                                          <p:spTgt spid="49"/>
                                        </p:tgtEl>
                                        <p:attrNameLst>
                                          <p:attrName>ppt_h</p:attrName>
                                        </p:attrNameLst>
                                      </p:cBhvr>
                                      <p:tavLst>
                                        <p:tav tm="0">
                                          <p:val>
                                            <p:fltVal val="0"/>
                                          </p:val>
                                        </p:tav>
                                        <p:tav tm="100000">
                                          <p:val>
                                            <p:strVal val="#ppt_h"/>
                                          </p:val>
                                        </p:tav>
                                      </p:tavLst>
                                    </p:anim>
                                    <p:animEffect transition="in" filter="fade">
                                      <p:cBhvr>
                                        <p:cTn id="71" dur="500"/>
                                        <p:tgtEl>
                                          <p:spTgt spid="49"/>
                                        </p:tgtEl>
                                      </p:cBhvr>
                                    </p:animEffect>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94"/>
                                        </p:tgtEl>
                                        <p:attrNameLst>
                                          <p:attrName>style.visibility</p:attrName>
                                        </p:attrNameLst>
                                      </p:cBhvr>
                                      <p:to>
                                        <p:strVal val="visible"/>
                                      </p:to>
                                    </p:set>
                                    <p:animEffect transition="in" filter="fade">
                                      <p:cBhvr>
                                        <p:cTn id="75" dur="1000"/>
                                        <p:tgtEl>
                                          <p:spTgt spid="94"/>
                                        </p:tgtEl>
                                      </p:cBhvr>
                                    </p:animEffect>
                                    <p:anim calcmode="lin" valueType="num">
                                      <p:cBhvr>
                                        <p:cTn id="76" dur="1000" fill="hold"/>
                                        <p:tgtEl>
                                          <p:spTgt spid="94"/>
                                        </p:tgtEl>
                                        <p:attrNameLst>
                                          <p:attrName>ppt_x</p:attrName>
                                        </p:attrNameLst>
                                      </p:cBhvr>
                                      <p:tavLst>
                                        <p:tav tm="0">
                                          <p:val>
                                            <p:strVal val="#ppt_x"/>
                                          </p:val>
                                        </p:tav>
                                        <p:tav tm="100000">
                                          <p:val>
                                            <p:strVal val="#ppt_x"/>
                                          </p:val>
                                        </p:tav>
                                      </p:tavLst>
                                    </p:anim>
                                    <p:anim calcmode="lin" valueType="num">
                                      <p:cBhvr>
                                        <p:cTn id="77" dur="1000" fill="hold"/>
                                        <p:tgtEl>
                                          <p:spTgt spid="94"/>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31" presetClass="entr" presetSubtype="0" fill="hold" grpId="0" nodeType="afterEffect">
                                  <p:stCondLst>
                                    <p:cond delay="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31" presetClass="entr" presetSubtype="0" fill="hold" grpId="0" nodeType="with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1000" fill="hold"/>
                                        <p:tgtEl>
                                          <p:spTgt spid="38"/>
                                        </p:tgtEl>
                                        <p:attrNameLst>
                                          <p:attrName>ppt_w</p:attrName>
                                        </p:attrNameLst>
                                      </p:cBhvr>
                                      <p:tavLst>
                                        <p:tav tm="0">
                                          <p:val>
                                            <p:fltVal val="0"/>
                                          </p:val>
                                        </p:tav>
                                        <p:tav tm="100000">
                                          <p:val>
                                            <p:strVal val="#ppt_w"/>
                                          </p:val>
                                        </p:tav>
                                      </p:tavLst>
                                    </p:anim>
                                    <p:anim calcmode="lin" valueType="num">
                                      <p:cBhvr>
                                        <p:cTn id="88" dur="1000" fill="hold"/>
                                        <p:tgtEl>
                                          <p:spTgt spid="38"/>
                                        </p:tgtEl>
                                        <p:attrNameLst>
                                          <p:attrName>ppt_h</p:attrName>
                                        </p:attrNameLst>
                                      </p:cBhvr>
                                      <p:tavLst>
                                        <p:tav tm="0">
                                          <p:val>
                                            <p:fltVal val="0"/>
                                          </p:val>
                                        </p:tav>
                                        <p:tav tm="100000">
                                          <p:val>
                                            <p:strVal val="#ppt_h"/>
                                          </p:val>
                                        </p:tav>
                                      </p:tavLst>
                                    </p:anim>
                                    <p:anim calcmode="lin" valueType="num">
                                      <p:cBhvr>
                                        <p:cTn id="89" dur="1000" fill="hold"/>
                                        <p:tgtEl>
                                          <p:spTgt spid="38"/>
                                        </p:tgtEl>
                                        <p:attrNameLst>
                                          <p:attrName>style.rotation</p:attrName>
                                        </p:attrNameLst>
                                      </p:cBhvr>
                                      <p:tavLst>
                                        <p:tav tm="0">
                                          <p:val>
                                            <p:fltVal val="90"/>
                                          </p:val>
                                        </p:tav>
                                        <p:tav tm="100000">
                                          <p:val>
                                            <p:fltVal val="0"/>
                                          </p:val>
                                        </p:tav>
                                      </p:tavLst>
                                    </p:anim>
                                    <p:animEffect transition="in" filter="fade">
                                      <p:cBhvr>
                                        <p:cTn id="90" dur="1000"/>
                                        <p:tgtEl>
                                          <p:spTgt spid="38"/>
                                        </p:tgtEl>
                                      </p:cBhvr>
                                    </p:animEffect>
                                  </p:childTnLst>
                                </p:cTn>
                              </p:par>
                            </p:childTnLst>
                          </p:cTn>
                        </p:par>
                        <p:par>
                          <p:cTn id="91" fill="hold">
                            <p:stCondLst>
                              <p:cond delay="7000"/>
                            </p:stCondLst>
                            <p:childTnLst>
                              <p:par>
                                <p:cTn id="92" presetID="53" presetClass="entr" presetSubtype="16" fill="hold" grpId="0" nodeType="after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p:cTn id="94" dur="500" fill="hold"/>
                                        <p:tgtEl>
                                          <p:spTgt spid="65"/>
                                        </p:tgtEl>
                                        <p:attrNameLst>
                                          <p:attrName>ppt_w</p:attrName>
                                        </p:attrNameLst>
                                      </p:cBhvr>
                                      <p:tavLst>
                                        <p:tav tm="0">
                                          <p:val>
                                            <p:fltVal val="0"/>
                                          </p:val>
                                        </p:tav>
                                        <p:tav tm="100000">
                                          <p:val>
                                            <p:strVal val="#ppt_w"/>
                                          </p:val>
                                        </p:tav>
                                      </p:tavLst>
                                    </p:anim>
                                    <p:anim calcmode="lin" valueType="num">
                                      <p:cBhvr>
                                        <p:cTn id="95" dur="500" fill="hold"/>
                                        <p:tgtEl>
                                          <p:spTgt spid="65"/>
                                        </p:tgtEl>
                                        <p:attrNameLst>
                                          <p:attrName>ppt_h</p:attrName>
                                        </p:attrNameLst>
                                      </p:cBhvr>
                                      <p:tavLst>
                                        <p:tav tm="0">
                                          <p:val>
                                            <p:fltVal val="0"/>
                                          </p:val>
                                        </p:tav>
                                        <p:tav tm="100000">
                                          <p:val>
                                            <p:strVal val="#ppt_h"/>
                                          </p:val>
                                        </p:tav>
                                      </p:tavLst>
                                    </p:anim>
                                    <p:animEffect transition="in" filter="fade">
                                      <p:cBhvr>
                                        <p:cTn id="96" dur="500"/>
                                        <p:tgtEl>
                                          <p:spTgt spid="65"/>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 calcmode="lin" valueType="num">
                                      <p:cBhvr>
                                        <p:cTn id="99" dur="500" fill="hold"/>
                                        <p:tgtEl>
                                          <p:spTgt spid="50"/>
                                        </p:tgtEl>
                                        <p:attrNameLst>
                                          <p:attrName>ppt_w</p:attrName>
                                        </p:attrNameLst>
                                      </p:cBhvr>
                                      <p:tavLst>
                                        <p:tav tm="0">
                                          <p:val>
                                            <p:fltVal val="0"/>
                                          </p:val>
                                        </p:tav>
                                        <p:tav tm="100000">
                                          <p:val>
                                            <p:strVal val="#ppt_w"/>
                                          </p:val>
                                        </p:tav>
                                      </p:tavLst>
                                    </p:anim>
                                    <p:anim calcmode="lin" valueType="num">
                                      <p:cBhvr>
                                        <p:cTn id="100" dur="500" fill="hold"/>
                                        <p:tgtEl>
                                          <p:spTgt spid="50"/>
                                        </p:tgtEl>
                                        <p:attrNameLst>
                                          <p:attrName>ppt_h</p:attrName>
                                        </p:attrNameLst>
                                      </p:cBhvr>
                                      <p:tavLst>
                                        <p:tav tm="0">
                                          <p:val>
                                            <p:fltVal val="0"/>
                                          </p:val>
                                        </p:tav>
                                        <p:tav tm="100000">
                                          <p:val>
                                            <p:strVal val="#ppt_h"/>
                                          </p:val>
                                        </p:tav>
                                      </p:tavLst>
                                    </p:anim>
                                    <p:animEffect transition="in" filter="fade">
                                      <p:cBhvr>
                                        <p:cTn id="101" dur="500"/>
                                        <p:tgtEl>
                                          <p:spTgt spid="50"/>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p:cTn id="104" dur="500" fill="hold"/>
                                        <p:tgtEl>
                                          <p:spTgt spid="51"/>
                                        </p:tgtEl>
                                        <p:attrNameLst>
                                          <p:attrName>ppt_w</p:attrName>
                                        </p:attrNameLst>
                                      </p:cBhvr>
                                      <p:tavLst>
                                        <p:tav tm="0">
                                          <p:val>
                                            <p:fltVal val="0"/>
                                          </p:val>
                                        </p:tav>
                                        <p:tav tm="100000">
                                          <p:val>
                                            <p:strVal val="#ppt_w"/>
                                          </p:val>
                                        </p:tav>
                                      </p:tavLst>
                                    </p:anim>
                                    <p:anim calcmode="lin" valueType="num">
                                      <p:cBhvr>
                                        <p:cTn id="105" dur="500" fill="hold"/>
                                        <p:tgtEl>
                                          <p:spTgt spid="51"/>
                                        </p:tgtEl>
                                        <p:attrNameLst>
                                          <p:attrName>ppt_h</p:attrName>
                                        </p:attrNameLst>
                                      </p:cBhvr>
                                      <p:tavLst>
                                        <p:tav tm="0">
                                          <p:val>
                                            <p:fltVal val="0"/>
                                          </p:val>
                                        </p:tav>
                                        <p:tav tm="100000">
                                          <p:val>
                                            <p:strVal val="#ppt_h"/>
                                          </p:val>
                                        </p:tav>
                                      </p:tavLst>
                                    </p:anim>
                                    <p:animEffect transition="in" filter="fade">
                                      <p:cBhvr>
                                        <p:cTn id="106" dur="500"/>
                                        <p:tgtEl>
                                          <p:spTgt spid="51"/>
                                        </p:tgtEl>
                                      </p:cBhvr>
                                    </p:animEffect>
                                  </p:childTnLst>
                                </p:cTn>
                              </p:par>
                            </p:childTnLst>
                          </p:cTn>
                        </p:par>
                        <p:par>
                          <p:cTn id="107" fill="hold">
                            <p:stCondLst>
                              <p:cond delay="7500"/>
                            </p:stCondLst>
                            <p:childTnLst>
                              <p:par>
                                <p:cTn id="108" presetID="42" presetClass="entr" presetSubtype="0" fill="hold" grpId="0" nodeType="afterEffect">
                                  <p:stCondLst>
                                    <p:cond delay="0"/>
                                  </p:stCondLst>
                                  <p:childTnLst>
                                    <p:set>
                                      <p:cBhvr>
                                        <p:cTn id="109" dur="1" fill="hold">
                                          <p:stCondLst>
                                            <p:cond delay="0"/>
                                          </p:stCondLst>
                                        </p:cTn>
                                        <p:tgtEl>
                                          <p:spTgt spid="87"/>
                                        </p:tgtEl>
                                        <p:attrNameLst>
                                          <p:attrName>style.visibility</p:attrName>
                                        </p:attrNameLst>
                                      </p:cBhvr>
                                      <p:to>
                                        <p:strVal val="visible"/>
                                      </p:to>
                                    </p:set>
                                    <p:animEffect transition="in" filter="fade">
                                      <p:cBhvr>
                                        <p:cTn id="110" dur="1000"/>
                                        <p:tgtEl>
                                          <p:spTgt spid="87"/>
                                        </p:tgtEl>
                                      </p:cBhvr>
                                    </p:animEffect>
                                    <p:anim calcmode="lin" valueType="num">
                                      <p:cBhvr>
                                        <p:cTn id="111" dur="1000" fill="hold"/>
                                        <p:tgtEl>
                                          <p:spTgt spid="87"/>
                                        </p:tgtEl>
                                        <p:attrNameLst>
                                          <p:attrName>ppt_x</p:attrName>
                                        </p:attrNameLst>
                                      </p:cBhvr>
                                      <p:tavLst>
                                        <p:tav tm="0">
                                          <p:val>
                                            <p:strVal val="#ppt_x"/>
                                          </p:val>
                                        </p:tav>
                                        <p:tav tm="100000">
                                          <p:val>
                                            <p:strVal val="#ppt_x"/>
                                          </p:val>
                                        </p:tav>
                                      </p:tavLst>
                                    </p:anim>
                                    <p:anim calcmode="lin" valueType="num">
                                      <p:cBhvr>
                                        <p:cTn id="112" dur="1000" fill="hold"/>
                                        <p:tgtEl>
                                          <p:spTgt spid="87"/>
                                        </p:tgtEl>
                                        <p:attrNameLst>
                                          <p:attrName>ppt_y</p:attrName>
                                        </p:attrNameLst>
                                      </p:cBhvr>
                                      <p:tavLst>
                                        <p:tav tm="0">
                                          <p:val>
                                            <p:strVal val="#ppt_y+.1"/>
                                          </p:val>
                                        </p:tav>
                                        <p:tav tm="100000">
                                          <p:val>
                                            <p:strVal val="#ppt_y"/>
                                          </p:val>
                                        </p:tav>
                                      </p:tavLst>
                                    </p:anim>
                                  </p:childTnLst>
                                </p:cTn>
                              </p:par>
                            </p:childTnLst>
                          </p:cTn>
                        </p:par>
                        <p:par>
                          <p:cTn id="113" fill="hold">
                            <p:stCondLst>
                              <p:cond delay="8500"/>
                            </p:stCondLst>
                            <p:childTnLst>
                              <p:par>
                                <p:cTn id="114" presetID="31" presetClass="entr" presetSubtype="0" fill="hold" grpId="0" nodeType="afterEffect">
                                  <p:stCondLst>
                                    <p:cond delay="0"/>
                                  </p:stCondLst>
                                  <p:childTnLst>
                                    <p:set>
                                      <p:cBhvr>
                                        <p:cTn id="115" dur="1" fill="hold">
                                          <p:stCondLst>
                                            <p:cond delay="0"/>
                                          </p:stCondLst>
                                        </p:cTn>
                                        <p:tgtEl>
                                          <p:spTgt spid="39"/>
                                        </p:tgtEl>
                                        <p:attrNameLst>
                                          <p:attrName>style.visibility</p:attrName>
                                        </p:attrNameLst>
                                      </p:cBhvr>
                                      <p:to>
                                        <p:strVal val="visible"/>
                                      </p:to>
                                    </p:set>
                                    <p:anim calcmode="lin" valueType="num">
                                      <p:cBhvr>
                                        <p:cTn id="116" dur="1000" fill="hold"/>
                                        <p:tgtEl>
                                          <p:spTgt spid="39"/>
                                        </p:tgtEl>
                                        <p:attrNameLst>
                                          <p:attrName>ppt_w</p:attrName>
                                        </p:attrNameLst>
                                      </p:cBhvr>
                                      <p:tavLst>
                                        <p:tav tm="0">
                                          <p:val>
                                            <p:fltVal val="0"/>
                                          </p:val>
                                        </p:tav>
                                        <p:tav tm="100000">
                                          <p:val>
                                            <p:strVal val="#ppt_w"/>
                                          </p:val>
                                        </p:tav>
                                      </p:tavLst>
                                    </p:anim>
                                    <p:anim calcmode="lin" valueType="num">
                                      <p:cBhvr>
                                        <p:cTn id="117" dur="1000" fill="hold"/>
                                        <p:tgtEl>
                                          <p:spTgt spid="39"/>
                                        </p:tgtEl>
                                        <p:attrNameLst>
                                          <p:attrName>ppt_h</p:attrName>
                                        </p:attrNameLst>
                                      </p:cBhvr>
                                      <p:tavLst>
                                        <p:tav tm="0">
                                          <p:val>
                                            <p:fltVal val="0"/>
                                          </p:val>
                                        </p:tav>
                                        <p:tav tm="100000">
                                          <p:val>
                                            <p:strVal val="#ppt_h"/>
                                          </p:val>
                                        </p:tav>
                                      </p:tavLst>
                                    </p:anim>
                                    <p:anim calcmode="lin" valueType="num">
                                      <p:cBhvr>
                                        <p:cTn id="118" dur="1000" fill="hold"/>
                                        <p:tgtEl>
                                          <p:spTgt spid="39"/>
                                        </p:tgtEl>
                                        <p:attrNameLst>
                                          <p:attrName>style.rotation</p:attrName>
                                        </p:attrNameLst>
                                      </p:cBhvr>
                                      <p:tavLst>
                                        <p:tav tm="0">
                                          <p:val>
                                            <p:fltVal val="90"/>
                                          </p:val>
                                        </p:tav>
                                        <p:tav tm="100000">
                                          <p:val>
                                            <p:fltVal val="0"/>
                                          </p:val>
                                        </p:tav>
                                      </p:tavLst>
                                    </p:anim>
                                    <p:animEffect transition="in" filter="fade">
                                      <p:cBhvr>
                                        <p:cTn id="119" dur="1000"/>
                                        <p:tgtEl>
                                          <p:spTgt spid="39"/>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5"/>
                                        </p:tgtEl>
                                        <p:attrNameLst>
                                          <p:attrName>style.visibility</p:attrName>
                                        </p:attrNameLst>
                                      </p:cBhvr>
                                      <p:to>
                                        <p:strVal val="visible"/>
                                      </p:to>
                                    </p:set>
                                    <p:anim calcmode="lin" valueType="num">
                                      <p:cBhvr>
                                        <p:cTn id="122" dur="1000" fill="hold"/>
                                        <p:tgtEl>
                                          <p:spTgt spid="55"/>
                                        </p:tgtEl>
                                        <p:attrNameLst>
                                          <p:attrName>ppt_w</p:attrName>
                                        </p:attrNameLst>
                                      </p:cBhvr>
                                      <p:tavLst>
                                        <p:tav tm="0">
                                          <p:val>
                                            <p:fltVal val="0"/>
                                          </p:val>
                                        </p:tav>
                                        <p:tav tm="100000">
                                          <p:val>
                                            <p:strVal val="#ppt_w"/>
                                          </p:val>
                                        </p:tav>
                                      </p:tavLst>
                                    </p:anim>
                                    <p:anim calcmode="lin" valueType="num">
                                      <p:cBhvr>
                                        <p:cTn id="123" dur="1000" fill="hold"/>
                                        <p:tgtEl>
                                          <p:spTgt spid="55"/>
                                        </p:tgtEl>
                                        <p:attrNameLst>
                                          <p:attrName>ppt_h</p:attrName>
                                        </p:attrNameLst>
                                      </p:cBhvr>
                                      <p:tavLst>
                                        <p:tav tm="0">
                                          <p:val>
                                            <p:fltVal val="0"/>
                                          </p:val>
                                        </p:tav>
                                        <p:tav tm="100000">
                                          <p:val>
                                            <p:strVal val="#ppt_h"/>
                                          </p:val>
                                        </p:tav>
                                      </p:tavLst>
                                    </p:anim>
                                    <p:anim calcmode="lin" valueType="num">
                                      <p:cBhvr>
                                        <p:cTn id="124" dur="1000" fill="hold"/>
                                        <p:tgtEl>
                                          <p:spTgt spid="55"/>
                                        </p:tgtEl>
                                        <p:attrNameLst>
                                          <p:attrName>style.rotation</p:attrName>
                                        </p:attrNameLst>
                                      </p:cBhvr>
                                      <p:tavLst>
                                        <p:tav tm="0">
                                          <p:val>
                                            <p:fltVal val="90"/>
                                          </p:val>
                                        </p:tav>
                                        <p:tav tm="100000">
                                          <p:val>
                                            <p:fltVal val="0"/>
                                          </p:val>
                                        </p:tav>
                                      </p:tavLst>
                                    </p:anim>
                                    <p:animEffect transition="in" filter="fade">
                                      <p:cBhvr>
                                        <p:cTn id="125" dur="1000"/>
                                        <p:tgtEl>
                                          <p:spTgt spid="55"/>
                                        </p:tgtEl>
                                      </p:cBhvr>
                                    </p:animEffect>
                                  </p:childTnLst>
                                </p:cTn>
                              </p:par>
                            </p:childTnLst>
                          </p:cTn>
                        </p:par>
                        <p:par>
                          <p:cTn id="126" fill="hold">
                            <p:stCondLst>
                              <p:cond delay="9500"/>
                            </p:stCondLst>
                            <p:childTnLst>
                              <p:par>
                                <p:cTn id="127" presetID="53" presetClass="entr" presetSubtype="16" fill="hold" grpId="0" nodeType="afterEffect">
                                  <p:stCondLst>
                                    <p:cond delay="0"/>
                                  </p:stCondLst>
                                  <p:childTnLst>
                                    <p:set>
                                      <p:cBhvr>
                                        <p:cTn id="128" dur="1" fill="hold">
                                          <p:stCondLst>
                                            <p:cond delay="0"/>
                                          </p:stCondLst>
                                        </p:cTn>
                                        <p:tgtEl>
                                          <p:spTgt spid="66"/>
                                        </p:tgtEl>
                                        <p:attrNameLst>
                                          <p:attrName>style.visibility</p:attrName>
                                        </p:attrNameLst>
                                      </p:cBhvr>
                                      <p:to>
                                        <p:strVal val="visible"/>
                                      </p:to>
                                    </p:set>
                                    <p:anim calcmode="lin" valueType="num">
                                      <p:cBhvr>
                                        <p:cTn id="129" dur="500" fill="hold"/>
                                        <p:tgtEl>
                                          <p:spTgt spid="66"/>
                                        </p:tgtEl>
                                        <p:attrNameLst>
                                          <p:attrName>ppt_w</p:attrName>
                                        </p:attrNameLst>
                                      </p:cBhvr>
                                      <p:tavLst>
                                        <p:tav tm="0">
                                          <p:val>
                                            <p:fltVal val="0"/>
                                          </p:val>
                                        </p:tav>
                                        <p:tav tm="100000">
                                          <p:val>
                                            <p:strVal val="#ppt_w"/>
                                          </p:val>
                                        </p:tav>
                                      </p:tavLst>
                                    </p:anim>
                                    <p:anim calcmode="lin" valueType="num">
                                      <p:cBhvr>
                                        <p:cTn id="130" dur="500" fill="hold"/>
                                        <p:tgtEl>
                                          <p:spTgt spid="66"/>
                                        </p:tgtEl>
                                        <p:attrNameLst>
                                          <p:attrName>ppt_h</p:attrName>
                                        </p:attrNameLst>
                                      </p:cBhvr>
                                      <p:tavLst>
                                        <p:tav tm="0">
                                          <p:val>
                                            <p:fltVal val="0"/>
                                          </p:val>
                                        </p:tav>
                                        <p:tav tm="100000">
                                          <p:val>
                                            <p:strVal val="#ppt_h"/>
                                          </p:val>
                                        </p:tav>
                                      </p:tavLst>
                                    </p:anim>
                                    <p:animEffect transition="in" filter="fade">
                                      <p:cBhvr>
                                        <p:cTn id="131" dur="500"/>
                                        <p:tgtEl>
                                          <p:spTgt spid="66"/>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76"/>
                                        </p:tgtEl>
                                        <p:attrNameLst>
                                          <p:attrName>style.visibility</p:attrName>
                                        </p:attrNameLst>
                                      </p:cBhvr>
                                      <p:to>
                                        <p:strVal val="visible"/>
                                      </p:to>
                                    </p:set>
                                    <p:anim calcmode="lin" valueType="num">
                                      <p:cBhvr>
                                        <p:cTn id="134" dur="500" fill="hold"/>
                                        <p:tgtEl>
                                          <p:spTgt spid="76"/>
                                        </p:tgtEl>
                                        <p:attrNameLst>
                                          <p:attrName>ppt_w</p:attrName>
                                        </p:attrNameLst>
                                      </p:cBhvr>
                                      <p:tavLst>
                                        <p:tav tm="0">
                                          <p:val>
                                            <p:fltVal val="0"/>
                                          </p:val>
                                        </p:tav>
                                        <p:tav tm="100000">
                                          <p:val>
                                            <p:strVal val="#ppt_w"/>
                                          </p:val>
                                        </p:tav>
                                      </p:tavLst>
                                    </p:anim>
                                    <p:anim calcmode="lin" valueType="num">
                                      <p:cBhvr>
                                        <p:cTn id="135" dur="500" fill="hold"/>
                                        <p:tgtEl>
                                          <p:spTgt spid="76"/>
                                        </p:tgtEl>
                                        <p:attrNameLst>
                                          <p:attrName>ppt_h</p:attrName>
                                        </p:attrNameLst>
                                      </p:cBhvr>
                                      <p:tavLst>
                                        <p:tav tm="0">
                                          <p:val>
                                            <p:fltVal val="0"/>
                                          </p:val>
                                        </p:tav>
                                        <p:tav tm="100000">
                                          <p:val>
                                            <p:strVal val="#ppt_h"/>
                                          </p:val>
                                        </p:tav>
                                      </p:tavLst>
                                    </p:anim>
                                    <p:animEffect transition="in" filter="fade">
                                      <p:cBhvr>
                                        <p:cTn id="136" dur="500"/>
                                        <p:tgtEl>
                                          <p:spTgt spid="76"/>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78"/>
                                        </p:tgtEl>
                                        <p:attrNameLst>
                                          <p:attrName>style.visibility</p:attrName>
                                        </p:attrNameLst>
                                      </p:cBhvr>
                                      <p:to>
                                        <p:strVal val="visible"/>
                                      </p:to>
                                    </p:set>
                                    <p:anim calcmode="lin" valueType="num">
                                      <p:cBhvr>
                                        <p:cTn id="139" dur="500" fill="hold"/>
                                        <p:tgtEl>
                                          <p:spTgt spid="78"/>
                                        </p:tgtEl>
                                        <p:attrNameLst>
                                          <p:attrName>ppt_w</p:attrName>
                                        </p:attrNameLst>
                                      </p:cBhvr>
                                      <p:tavLst>
                                        <p:tav tm="0">
                                          <p:val>
                                            <p:fltVal val="0"/>
                                          </p:val>
                                        </p:tav>
                                        <p:tav tm="100000">
                                          <p:val>
                                            <p:strVal val="#ppt_w"/>
                                          </p:val>
                                        </p:tav>
                                      </p:tavLst>
                                    </p:anim>
                                    <p:anim calcmode="lin" valueType="num">
                                      <p:cBhvr>
                                        <p:cTn id="140" dur="500" fill="hold"/>
                                        <p:tgtEl>
                                          <p:spTgt spid="78"/>
                                        </p:tgtEl>
                                        <p:attrNameLst>
                                          <p:attrName>ppt_h</p:attrName>
                                        </p:attrNameLst>
                                      </p:cBhvr>
                                      <p:tavLst>
                                        <p:tav tm="0">
                                          <p:val>
                                            <p:fltVal val="0"/>
                                          </p:val>
                                        </p:tav>
                                        <p:tav tm="100000">
                                          <p:val>
                                            <p:strVal val="#ppt_h"/>
                                          </p:val>
                                        </p:tav>
                                      </p:tavLst>
                                    </p:anim>
                                    <p:animEffect transition="in" filter="fade">
                                      <p:cBhvr>
                                        <p:cTn id="141" dur="500"/>
                                        <p:tgtEl>
                                          <p:spTgt spid="78"/>
                                        </p:tgtEl>
                                      </p:cBhvr>
                                    </p:animEffect>
                                  </p:childTnLst>
                                </p:cTn>
                              </p:par>
                            </p:childTnLst>
                          </p:cTn>
                        </p:par>
                        <p:par>
                          <p:cTn id="142" fill="hold">
                            <p:stCondLst>
                              <p:cond delay="10000"/>
                            </p:stCondLst>
                            <p:childTnLst>
                              <p:par>
                                <p:cTn id="143" presetID="42" presetClass="entr" presetSubtype="0" fill="hold" grpId="0" nodeType="afterEffect">
                                  <p:stCondLst>
                                    <p:cond delay="0"/>
                                  </p:stCondLst>
                                  <p:childTnLst>
                                    <p:set>
                                      <p:cBhvr>
                                        <p:cTn id="144" dur="1" fill="hold">
                                          <p:stCondLst>
                                            <p:cond delay="0"/>
                                          </p:stCondLst>
                                        </p:cTn>
                                        <p:tgtEl>
                                          <p:spTgt spid="97"/>
                                        </p:tgtEl>
                                        <p:attrNameLst>
                                          <p:attrName>style.visibility</p:attrName>
                                        </p:attrNameLst>
                                      </p:cBhvr>
                                      <p:to>
                                        <p:strVal val="visible"/>
                                      </p:to>
                                    </p:set>
                                    <p:animEffect transition="in" filter="fade">
                                      <p:cBhvr>
                                        <p:cTn id="145" dur="1000"/>
                                        <p:tgtEl>
                                          <p:spTgt spid="97"/>
                                        </p:tgtEl>
                                      </p:cBhvr>
                                    </p:animEffect>
                                    <p:anim calcmode="lin" valueType="num">
                                      <p:cBhvr>
                                        <p:cTn id="146" dur="1000" fill="hold"/>
                                        <p:tgtEl>
                                          <p:spTgt spid="97"/>
                                        </p:tgtEl>
                                        <p:attrNameLst>
                                          <p:attrName>ppt_x</p:attrName>
                                        </p:attrNameLst>
                                      </p:cBhvr>
                                      <p:tavLst>
                                        <p:tav tm="0">
                                          <p:val>
                                            <p:strVal val="#ppt_x"/>
                                          </p:val>
                                        </p:tav>
                                        <p:tav tm="100000">
                                          <p:val>
                                            <p:strVal val="#ppt_x"/>
                                          </p:val>
                                        </p:tav>
                                      </p:tavLst>
                                    </p:anim>
                                    <p:anim calcmode="lin" valueType="num">
                                      <p:cBhvr>
                                        <p:cTn id="147" dur="1000" fill="hold"/>
                                        <p:tgtEl>
                                          <p:spTgt spid="97"/>
                                        </p:tgtEl>
                                        <p:attrNameLst>
                                          <p:attrName>ppt_y</p:attrName>
                                        </p:attrNameLst>
                                      </p:cBhvr>
                                      <p:tavLst>
                                        <p:tav tm="0">
                                          <p:val>
                                            <p:strVal val="#ppt_y+.1"/>
                                          </p:val>
                                        </p:tav>
                                        <p:tav tm="100000">
                                          <p:val>
                                            <p:strVal val="#ppt_y"/>
                                          </p:val>
                                        </p:tav>
                                      </p:tavLst>
                                    </p:anim>
                                  </p:childTnLst>
                                </p:cTn>
                              </p:par>
                            </p:childTnLst>
                          </p:cTn>
                        </p:par>
                        <p:par>
                          <p:cTn id="148" fill="hold">
                            <p:stCondLst>
                              <p:cond delay="11000"/>
                            </p:stCondLst>
                            <p:childTnLst>
                              <p:par>
                                <p:cTn id="149" presetID="31" presetClass="entr" presetSubtype="0" fill="hold" grpId="0" nodeType="after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p:cTn id="151" dur="1000" fill="hold"/>
                                        <p:tgtEl>
                                          <p:spTgt spid="56"/>
                                        </p:tgtEl>
                                        <p:attrNameLst>
                                          <p:attrName>ppt_w</p:attrName>
                                        </p:attrNameLst>
                                      </p:cBhvr>
                                      <p:tavLst>
                                        <p:tav tm="0">
                                          <p:val>
                                            <p:fltVal val="0"/>
                                          </p:val>
                                        </p:tav>
                                        <p:tav tm="100000">
                                          <p:val>
                                            <p:strVal val="#ppt_w"/>
                                          </p:val>
                                        </p:tav>
                                      </p:tavLst>
                                    </p:anim>
                                    <p:anim calcmode="lin" valueType="num">
                                      <p:cBhvr>
                                        <p:cTn id="152" dur="1000" fill="hold"/>
                                        <p:tgtEl>
                                          <p:spTgt spid="56"/>
                                        </p:tgtEl>
                                        <p:attrNameLst>
                                          <p:attrName>ppt_h</p:attrName>
                                        </p:attrNameLst>
                                      </p:cBhvr>
                                      <p:tavLst>
                                        <p:tav tm="0">
                                          <p:val>
                                            <p:fltVal val="0"/>
                                          </p:val>
                                        </p:tav>
                                        <p:tav tm="100000">
                                          <p:val>
                                            <p:strVal val="#ppt_h"/>
                                          </p:val>
                                        </p:tav>
                                      </p:tavLst>
                                    </p:anim>
                                    <p:anim calcmode="lin" valueType="num">
                                      <p:cBhvr>
                                        <p:cTn id="153" dur="1000" fill="hold"/>
                                        <p:tgtEl>
                                          <p:spTgt spid="56"/>
                                        </p:tgtEl>
                                        <p:attrNameLst>
                                          <p:attrName>style.rotation</p:attrName>
                                        </p:attrNameLst>
                                      </p:cBhvr>
                                      <p:tavLst>
                                        <p:tav tm="0">
                                          <p:val>
                                            <p:fltVal val="90"/>
                                          </p:val>
                                        </p:tav>
                                        <p:tav tm="100000">
                                          <p:val>
                                            <p:fltVal val="0"/>
                                          </p:val>
                                        </p:tav>
                                      </p:tavLst>
                                    </p:anim>
                                    <p:animEffect transition="in" filter="fade">
                                      <p:cBhvr>
                                        <p:cTn id="154" dur="1000"/>
                                        <p:tgtEl>
                                          <p:spTgt spid="56"/>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40"/>
                                        </p:tgtEl>
                                        <p:attrNameLst>
                                          <p:attrName>style.visibility</p:attrName>
                                        </p:attrNameLst>
                                      </p:cBhvr>
                                      <p:to>
                                        <p:strVal val="visible"/>
                                      </p:to>
                                    </p:set>
                                    <p:anim calcmode="lin" valueType="num">
                                      <p:cBhvr>
                                        <p:cTn id="157" dur="1000" fill="hold"/>
                                        <p:tgtEl>
                                          <p:spTgt spid="40"/>
                                        </p:tgtEl>
                                        <p:attrNameLst>
                                          <p:attrName>ppt_w</p:attrName>
                                        </p:attrNameLst>
                                      </p:cBhvr>
                                      <p:tavLst>
                                        <p:tav tm="0">
                                          <p:val>
                                            <p:fltVal val="0"/>
                                          </p:val>
                                        </p:tav>
                                        <p:tav tm="100000">
                                          <p:val>
                                            <p:strVal val="#ppt_w"/>
                                          </p:val>
                                        </p:tav>
                                      </p:tavLst>
                                    </p:anim>
                                    <p:anim calcmode="lin" valueType="num">
                                      <p:cBhvr>
                                        <p:cTn id="158" dur="1000" fill="hold"/>
                                        <p:tgtEl>
                                          <p:spTgt spid="40"/>
                                        </p:tgtEl>
                                        <p:attrNameLst>
                                          <p:attrName>ppt_h</p:attrName>
                                        </p:attrNameLst>
                                      </p:cBhvr>
                                      <p:tavLst>
                                        <p:tav tm="0">
                                          <p:val>
                                            <p:fltVal val="0"/>
                                          </p:val>
                                        </p:tav>
                                        <p:tav tm="100000">
                                          <p:val>
                                            <p:strVal val="#ppt_h"/>
                                          </p:val>
                                        </p:tav>
                                      </p:tavLst>
                                    </p:anim>
                                    <p:anim calcmode="lin" valueType="num">
                                      <p:cBhvr>
                                        <p:cTn id="159" dur="1000" fill="hold"/>
                                        <p:tgtEl>
                                          <p:spTgt spid="40"/>
                                        </p:tgtEl>
                                        <p:attrNameLst>
                                          <p:attrName>style.rotation</p:attrName>
                                        </p:attrNameLst>
                                      </p:cBhvr>
                                      <p:tavLst>
                                        <p:tav tm="0">
                                          <p:val>
                                            <p:fltVal val="90"/>
                                          </p:val>
                                        </p:tav>
                                        <p:tav tm="100000">
                                          <p:val>
                                            <p:fltVal val="0"/>
                                          </p:val>
                                        </p:tav>
                                      </p:tavLst>
                                    </p:anim>
                                    <p:animEffect transition="in" filter="fade">
                                      <p:cBhvr>
                                        <p:cTn id="160" dur="1000"/>
                                        <p:tgtEl>
                                          <p:spTgt spid="40"/>
                                        </p:tgtEl>
                                      </p:cBhvr>
                                    </p:animEffect>
                                  </p:childTnLst>
                                </p:cTn>
                              </p:par>
                            </p:childTnLst>
                          </p:cTn>
                        </p:par>
                        <p:par>
                          <p:cTn id="161" fill="hold">
                            <p:stCondLst>
                              <p:cond delay="12000"/>
                            </p:stCondLst>
                            <p:childTnLst>
                              <p:par>
                                <p:cTn id="162" presetID="53" presetClass="entr" presetSubtype="16" fill="hold" grpId="0" nodeType="afterEffect">
                                  <p:stCondLst>
                                    <p:cond delay="0"/>
                                  </p:stCondLst>
                                  <p:childTnLst>
                                    <p:set>
                                      <p:cBhvr>
                                        <p:cTn id="163" dur="1" fill="hold">
                                          <p:stCondLst>
                                            <p:cond delay="0"/>
                                          </p:stCondLst>
                                        </p:cTn>
                                        <p:tgtEl>
                                          <p:spTgt spid="67"/>
                                        </p:tgtEl>
                                        <p:attrNameLst>
                                          <p:attrName>style.visibility</p:attrName>
                                        </p:attrNameLst>
                                      </p:cBhvr>
                                      <p:to>
                                        <p:strVal val="visible"/>
                                      </p:to>
                                    </p:set>
                                    <p:anim calcmode="lin" valueType="num">
                                      <p:cBhvr>
                                        <p:cTn id="164" dur="500" fill="hold"/>
                                        <p:tgtEl>
                                          <p:spTgt spid="67"/>
                                        </p:tgtEl>
                                        <p:attrNameLst>
                                          <p:attrName>ppt_w</p:attrName>
                                        </p:attrNameLst>
                                      </p:cBhvr>
                                      <p:tavLst>
                                        <p:tav tm="0">
                                          <p:val>
                                            <p:fltVal val="0"/>
                                          </p:val>
                                        </p:tav>
                                        <p:tav tm="100000">
                                          <p:val>
                                            <p:strVal val="#ppt_w"/>
                                          </p:val>
                                        </p:tav>
                                      </p:tavLst>
                                    </p:anim>
                                    <p:anim calcmode="lin" valueType="num">
                                      <p:cBhvr>
                                        <p:cTn id="165" dur="500" fill="hold"/>
                                        <p:tgtEl>
                                          <p:spTgt spid="67"/>
                                        </p:tgtEl>
                                        <p:attrNameLst>
                                          <p:attrName>ppt_h</p:attrName>
                                        </p:attrNameLst>
                                      </p:cBhvr>
                                      <p:tavLst>
                                        <p:tav tm="0">
                                          <p:val>
                                            <p:fltVal val="0"/>
                                          </p:val>
                                        </p:tav>
                                        <p:tav tm="100000">
                                          <p:val>
                                            <p:strVal val="#ppt_h"/>
                                          </p:val>
                                        </p:tav>
                                      </p:tavLst>
                                    </p:anim>
                                    <p:animEffect transition="in" filter="fade">
                                      <p:cBhvr>
                                        <p:cTn id="166" dur="500"/>
                                        <p:tgtEl>
                                          <p:spTgt spid="67"/>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79"/>
                                        </p:tgtEl>
                                        <p:attrNameLst>
                                          <p:attrName>style.visibility</p:attrName>
                                        </p:attrNameLst>
                                      </p:cBhvr>
                                      <p:to>
                                        <p:strVal val="visible"/>
                                      </p:to>
                                    </p:set>
                                    <p:anim calcmode="lin" valueType="num">
                                      <p:cBhvr>
                                        <p:cTn id="169" dur="500" fill="hold"/>
                                        <p:tgtEl>
                                          <p:spTgt spid="79"/>
                                        </p:tgtEl>
                                        <p:attrNameLst>
                                          <p:attrName>ppt_w</p:attrName>
                                        </p:attrNameLst>
                                      </p:cBhvr>
                                      <p:tavLst>
                                        <p:tav tm="0">
                                          <p:val>
                                            <p:fltVal val="0"/>
                                          </p:val>
                                        </p:tav>
                                        <p:tav tm="100000">
                                          <p:val>
                                            <p:strVal val="#ppt_w"/>
                                          </p:val>
                                        </p:tav>
                                      </p:tavLst>
                                    </p:anim>
                                    <p:anim calcmode="lin" valueType="num">
                                      <p:cBhvr>
                                        <p:cTn id="170" dur="500" fill="hold"/>
                                        <p:tgtEl>
                                          <p:spTgt spid="79"/>
                                        </p:tgtEl>
                                        <p:attrNameLst>
                                          <p:attrName>ppt_h</p:attrName>
                                        </p:attrNameLst>
                                      </p:cBhvr>
                                      <p:tavLst>
                                        <p:tav tm="0">
                                          <p:val>
                                            <p:fltVal val="0"/>
                                          </p:val>
                                        </p:tav>
                                        <p:tav tm="100000">
                                          <p:val>
                                            <p:strVal val="#ppt_h"/>
                                          </p:val>
                                        </p:tav>
                                      </p:tavLst>
                                    </p:anim>
                                    <p:animEffect transition="in" filter="fade">
                                      <p:cBhvr>
                                        <p:cTn id="171" dur="500"/>
                                        <p:tgtEl>
                                          <p:spTgt spid="79"/>
                                        </p:tgtEl>
                                      </p:cBhvr>
                                    </p:animEffect>
                                  </p:childTnLst>
                                </p:cTn>
                              </p:par>
                              <p:par>
                                <p:cTn id="172" presetID="53" presetClass="entr" presetSubtype="16" fill="hold" grpId="0" nodeType="withEffect">
                                  <p:stCondLst>
                                    <p:cond delay="0"/>
                                  </p:stCondLst>
                                  <p:childTnLst>
                                    <p:set>
                                      <p:cBhvr>
                                        <p:cTn id="173" dur="1" fill="hold">
                                          <p:stCondLst>
                                            <p:cond delay="0"/>
                                          </p:stCondLst>
                                        </p:cTn>
                                        <p:tgtEl>
                                          <p:spTgt spid="82"/>
                                        </p:tgtEl>
                                        <p:attrNameLst>
                                          <p:attrName>style.visibility</p:attrName>
                                        </p:attrNameLst>
                                      </p:cBhvr>
                                      <p:to>
                                        <p:strVal val="visible"/>
                                      </p:to>
                                    </p:set>
                                    <p:anim calcmode="lin" valueType="num">
                                      <p:cBhvr>
                                        <p:cTn id="174" dur="500" fill="hold"/>
                                        <p:tgtEl>
                                          <p:spTgt spid="82"/>
                                        </p:tgtEl>
                                        <p:attrNameLst>
                                          <p:attrName>ppt_w</p:attrName>
                                        </p:attrNameLst>
                                      </p:cBhvr>
                                      <p:tavLst>
                                        <p:tav tm="0">
                                          <p:val>
                                            <p:fltVal val="0"/>
                                          </p:val>
                                        </p:tav>
                                        <p:tav tm="100000">
                                          <p:val>
                                            <p:strVal val="#ppt_w"/>
                                          </p:val>
                                        </p:tav>
                                      </p:tavLst>
                                    </p:anim>
                                    <p:anim calcmode="lin" valueType="num">
                                      <p:cBhvr>
                                        <p:cTn id="175" dur="500" fill="hold"/>
                                        <p:tgtEl>
                                          <p:spTgt spid="82"/>
                                        </p:tgtEl>
                                        <p:attrNameLst>
                                          <p:attrName>ppt_h</p:attrName>
                                        </p:attrNameLst>
                                      </p:cBhvr>
                                      <p:tavLst>
                                        <p:tav tm="0">
                                          <p:val>
                                            <p:fltVal val="0"/>
                                          </p:val>
                                        </p:tav>
                                        <p:tav tm="100000">
                                          <p:val>
                                            <p:strVal val="#ppt_h"/>
                                          </p:val>
                                        </p:tav>
                                      </p:tavLst>
                                    </p:anim>
                                    <p:animEffect transition="in" filter="fade">
                                      <p:cBhvr>
                                        <p:cTn id="176" dur="500"/>
                                        <p:tgtEl>
                                          <p:spTgt spid="82"/>
                                        </p:tgtEl>
                                      </p:cBhvr>
                                    </p:animEffect>
                                  </p:childTnLst>
                                </p:cTn>
                              </p:par>
                            </p:childTnLst>
                          </p:cTn>
                        </p:par>
                        <p:par>
                          <p:cTn id="177" fill="hold">
                            <p:stCondLst>
                              <p:cond delay="12500"/>
                            </p:stCondLst>
                            <p:childTnLst>
                              <p:par>
                                <p:cTn id="178" presetID="42" presetClass="entr" presetSubtype="0" fill="hold" grpId="0" nodeType="afterEffect">
                                  <p:stCondLst>
                                    <p:cond delay="0"/>
                                  </p:stCondLst>
                                  <p:childTnLst>
                                    <p:set>
                                      <p:cBhvr>
                                        <p:cTn id="179" dur="1" fill="hold">
                                          <p:stCondLst>
                                            <p:cond delay="0"/>
                                          </p:stCondLst>
                                        </p:cTn>
                                        <p:tgtEl>
                                          <p:spTgt spid="90"/>
                                        </p:tgtEl>
                                        <p:attrNameLst>
                                          <p:attrName>style.visibility</p:attrName>
                                        </p:attrNameLst>
                                      </p:cBhvr>
                                      <p:to>
                                        <p:strVal val="visible"/>
                                      </p:to>
                                    </p:set>
                                    <p:animEffect transition="in" filter="fade">
                                      <p:cBhvr>
                                        <p:cTn id="180" dur="1000"/>
                                        <p:tgtEl>
                                          <p:spTgt spid="90"/>
                                        </p:tgtEl>
                                      </p:cBhvr>
                                    </p:animEffect>
                                    <p:anim calcmode="lin" valueType="num">
                                      <p:cBhvr>
                                        <p:cTn id="181" dur="1000" fill="hold"/>
                                        <p:tgtEl>
                                          <p:spTgt spid="90"/>
                                        </p:tgtEl>
                                        <p:attrNameLst>
                                          <p:attrName>ppt_x</p:attrName>
                                        </p:attrNameLst>
                                      </p:cBhvr>
                                      <p:tavLst>
                                        <p:tav tm="0">
                                          <p:val>
                                            <p:strVal val="#ppt_x"/>
                                          </p:val>
                                        </p:tav>
                                        <p:tav tm="100000">
                                          <p:val>
                                            <p:strVal val="#ppt_x"/>
                                          </p:val>
                                        </p:tav>
                                      </p:tavLst>
                                    </p:anim>
                                    <p:anim calcmode="lin" valueType="num">
                                      <p:cBhvr>
                                        <p:cTn id="182"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8" grpId="0" animBg="1"/>
      <p:bldP spid="37" grpId="0" animBg="1"/>
      <p:bldP spid="52" grpId="0" animBg="1"/>
      <p:bldP spid="54" grpId="0" animBg="1"/>
      <p:bldP spid="56" grpId="0" animBg="1"/>
      <p:bldP spid="63" grpId="0" animBg="1"/>
      <p:bldP spid="64" grpId="0" animBg="1"/>
      <p:bldP spid="65" grpId="0" animBg="1"/>
      <p:bldP spid="66" grpId="0" animBg="1"/>
      <p:bldP spid="67" grpId="0" animBg="1"/>
      <p:bldP spid="36" grpId="0" animBg="1"/>
      <p:bldP spid="53" grpId="0" animBg="1"/>
      <p:bldP spid="40" grpId="0" animBg="1"/>
      <p:bldP spid="55" grpId="0" animBg="1"/>
      <p:bldP spid="45" grpId="0" animBg="1"/>
      <p:bldP spid="46" grpId="0"/>
      <p:bldP spid="48" grpId="0" animBg="1"/>
      <p:bldP spid="49" grpId="0"/>
      <p:bldP spid="50" grpId="0" animBg="1"/>
      <p:bldP spid="51" grpId="0"/>
      <p:bldP spid="76" grpId="0" animBg="1"/>
      <p:bldP spid="78" grpId="0"/>
      <p:bldP spid="79" grpId="0" animBg="1"/>
      <p:bldP spid="82" grpId="0"/>
      <p:bldP spid="83" grpId="0"/>
      <p:bldP spid="87" grpId="0"/>
      <p:bldP spid="90" grpId="0"/>
      <p:bldP spid="94" grpId="0"/>
      <p:bldP spid="97" grpId="0"/>
      <p:bldP spid="98"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1C31C208-068C-4AEB-ABCC-8AFB042E35BB}"/>
              </a:ext>
            </a:extLst>
          </p:cNvPr>
          <p:cNvGrpSpPr/>
          <p:nvPr/>
        </p:nvGrpSpPr>
        <p:grpSpPr>
          <a:xfrm>
            <a:off x="1004581" y="2937317"/>
            <a:ext cx="5396219" cy="2701483"/>
            <a:chOff x="1690381" y="2710112"/>
            <a:chExt cx="5396219" cy="2701483"/>
          </a:xfrm>
          <a:solidFill>
            <a:srgbClr val="FFA803"/>
          </a:solidFill>
        </p:grpSpPr>
        <p:sp>
          <p:nvSpPr>
            <p:cNvPr id="9" name="Freeform 66"/>
            <p:cNvSpPr>
              <a:spLocks/>
            </p:cNvSpPr>
            <p:nvPr/>
          </p:nvSpPr>
          <p:spPr bwMode="auto">
            <a:xfrm>
              <a:off x="1690381" y="3945726"/>
              <a:ext cx="1616842" cy="1465869"/>
            </a:xfrm>
            <a:custGeom>
              <a:avLst/>
              <a:gdLst>
                <a:gd name="T0" fmla="*/ 256 w 1197"/>
                <a:gd name="T1" fmla="*/ 0 h 1155"/>
                <a:gd name="T2" fmla="*/ 0 w 1197"/>
                <a:gd name="T3" fmla="*/ 353 h 1155"/>
                <a:gd name="T4" fmla="*/ 1197 w 1197"/>
                <a:gd name="T5" fmla="*/ 1155 h 1155"/>
                <a:gd name="T6" fmla="*/ 1197 w 1197"/>
                <a:gd name="T7" fmla="*/ 633 h 1155"/>
                <a:gd name="T8" fmla="*/ 256 w 1197"/>
                <a:gd name="T9" fmla="*/ 0 h 1155"/>
              </a:gdLst>
              <a:ahLst/>
              <a:cxnLst>
                <a:cxn ang="0">
                  <a:pos x="T0" y="T1"/>
                </a:cxn>
                <a:cxn ang="0">
                  <a:pos x="T2" y="T3"/>
                </a:cxn>
                <a:cxn ang="0">
                  <a:pos x="T4" y="T5"/>
                </a:cxn>
                <a:cxn ang="0">
                  <a:pos x="T6" y="T7"/>
                </a:cxn>
                <a:cxn ang="0">
                  <a:pos x="T8" y="T9"/>
                </a:cxn>
              </a:cxnLst>
              <a:rect l="0" t="0" r="r" b="b"/>
              <a:pathLst>
                <a:path w="1197" h="1155">
                  <a:moveTo>
                    <a:pt x="256" y="0"/>
                  </a:moveTo>
                  <a:lnTo>
                    <a:pt x="0" y="353"/>
                  </a:lnTo>
                  <a:lnTo>
                    <a:pt x="1197" y="1155"/>
                  </a:lnTo>
                  <a:lnTo>
                    <a:pt x="1197" y="633"/>
                  </a:lnTo>
                  <a:lnTo>
                    <a:pt x="256" y="0"/>
                  </a:lnTo>
                  <a:close/>
                </a:path>
              </a:pathLst>
            </a:custGeom>
            <a:solidFill>
              <a:srgbClr val="E18A00"/>
            </a:solidFill>
            <a:ln>
              <a:noFill/>
            </a:ln>
          </p:spPr>
          <p:txBody>
            <a:bodyPr/>
            <a:lstStyle/>
            <a:p>
              <a:pPr defTabSz="1828434" fontAlgn="auto">
                <a:spcBef>
                  <a:spcPts val="0"/>
                </a:spcBef>
                <a:spcAft>
                  <a:spcPts val="0"/>
                </a:spcAft>
                <a:defRPr/>
              </a:pPr>
              <a:endParaRPr lang="id-ID" sz="1351" dirty="0">
                <a:solidFill>
                  <a:srgbClr val="464646"/>
                </a:solidFill>
                <a:latin typeface="+mn-lt"/>
                <a:ea typeface="+mn-ea"/>
              </a:endParaRPr>
            </a:p>
          </p:txBody>
        </p:sp>
        <p:sp>
          <p:nvSpPr>
            <p:cNvPr id="18" name="Freeform 67"/>
            <p:cNvSpPr>
              <a:spLocks/>
            </p:cNvSpPr>
            <p:nvPr/>
          </p:nvSpPr>
          <p:spPr bwMode="auto">
            <a:xfrm>
              <a:off x="3307223" y="2710112"/>
              <a:ext cx="3779377" cy="2701483"/>
            </a:xfrm>
            <a:custGeom>
              <a:avLst/>
              <a:gdLst>
                <a:gd name="T0" fmla="*/ 0 w 2797"/>
                <a:gd name="T1" fmla="*/ 1607 h 2129"/>
                <a:gd name="T2" fmla="*/ 0 w 2797"/>
                <a:gd name="T3" fmla="*/ 2129 h 2129"/>
                <a:gd name="T4" fmla="*/ 2797 w 2797"/>
                <a:gd name="T5" fmla="*/ 543 h 2129"/>
                <a:gd name="T6" fmla="*/ 2797 w 2797"/>
                <a:gd name="T7" fmla="*/ 0 h 2129"/>
                <a:gd name="T8" fmla="*/ 0 w 2797"/>
                <a:gd name="T9" fmla="*/ 1607 h 2129"/>
              </a:gdLst>
              <a:ahLst/>
              <a:cxnLst>
                <a:cxn ang="0">
                  <a:pos x="T0" y="T1"/>
                </a:cxn>
                <a:cxn ang="0">
                  <a:pos x="T2" y="T3"/>
                </a:cxn>
                <a:cxn ang="0">
                  <a:pos x="T4" y="T5"/>
                </a:cxn>
                <a:cxn ang="0">
                  <a:pos x="T6" y="T7"/>
                </a:cxn>
                <a:cxn ang="0">
                  <a:pos x="T8" y="T9"/>
                </a:cxn>
              </a:cxnLst>
              <a:rect l="0" t="0" r="r" b="b"/>
              <a:pathLst>
                <a:path w="2797" h="2129">
                  <a:moveTo>
                    <a:pt x="0" y="1607"/>
                  </a:moveTo>
                  <a:lnTo>
                    <a:pt x="0" y="2129"/>
                  </a:lnTo>
                  <a:lnTo>
                    <a:pt x="2797" y="543"/>
                  </a:lnTo>
                  <a:lnTo>
                    <a:pt x="2797" y="0"/>
                  </a:lnTo>
                  <a:lnTo>
                    <a:pt x="0" y="1607"/>
                  </a:lnTo>
                  <a:close/>
                </a:path>
              </a:pathLst>
            </a:custGeom>
            <a:grp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grpSp>
      <p:grpSp>
        <p:nvGrpSpPr>
          <p:cNvPr id="6" name="Group 5">
            <a:extLst>
              <a:ext uri="{FF2B5EF4-FFF2-40B4-BE49-F238E27FC236}">
                <a16:creationId xmlns:a16="http://schemas.microsoft.com/office/drawing/2014/main" id="{347415B1-E8C7-49EC-8466-409868B38049}"/>
              </a:ext>
            </a:extLst>
          </p:cNvPr>
          <p:cNvGrpSpPr/>
          <p:nvPr/>
        </p:nvGrpSpPr>
        <p:grpSpPr>
          <a:xfrm>
            <a:off x="1428823" y="2171359"/>
            <a:ext cx="4971977" cy="2553041"/>
            <a:chOff x="2114623" y="2038748"/>
            <a:chExt cx="4971977" cy="2553041"/>
          </a:xfrm>
          <a:solidFill>
            <a:srgbClr val="85C401"/>
          </a:solidFill>
        </p:grpSpPr>
        <p:sp>
          <p:nvSpPr>
            <p:cNvPr id="10" name="Freeform 68"/>
            <p:cNvSpPr>
              <a:spLocks/>
            </p:cNvSpPr>
            <p:nvPr/>
          </p:nvSpPr>
          <p:spPr bwMode="auto">
            <a:xfrm>
              <a:off x="2114623" y="3515581"/>
              <a:ext cx="1185009" cy="1076207"/>
            </a:xfrm>
            <a:custGeom>
              <a:avLst/>
              <a:gdLst>
                <a:gd name="T0" fmla="*/ 191 w 877"/>
                <a:gd name="T1" fmla="*/ 0 h 848"/>
                <a:gd name="T2" fmla="*/ 0 w 877"/>
                <a:gd name="T3" fmla="*/ 261 h 848"/>
                <a:gd name="T4" fmla="*/ 877 w 877"/>
                <a:gd name="T5" fmla="*/ 848 h 848"/>
                <a:gd name="T6" fmla="*/ 877 w 877"/>
                <a:gd name="T7" fmla="*/ 458 h 848"/>
                <a:gd name="T8" fmla="*/ 191 w 877"/>
                <a:gd name="T9" fmla="*/ 0 h 848"/>
              </a:gdLst>
              <a:ahLst/>
              <a:cxnLst>
                <a:cxn ang="0">
                  <a:pos x="T0" y="T1"/>
                </a:cxn>
                <a:cxn ang="0">
                  <a:pos x="T2" y="T3"/>
                </a:cxn>
                <a:cxn ang="0">
                  <a:pos x="T4" y="T5"/>
                </a:cxn>
                <a:cxn ang="0">
                  <a:pos x="T6" y="T7"/>
                </a:cxn>
                <a:cxn ang="0">
                  <a:pos x="T8" y="T9"/>
                </a:cxn>
              </a:cxnLst>
              <a:rect l="0" t="0" r="r" b="b"/>
              <a:pathLst>
                <a:path w="877" h="848">
                  <a:moveTo>
                    <a:pt x="191" y="0"/>
                  </a:moveTo>
                  <a:lnTo>
                    <a:pt x="0" y="261"/>
                  </a:lnTo>
                  <a:lnTo>
                    <a:pt x="877" y="848"/>
                  </a:lnTo>
                  <a:lnTo>
                    <a:pt x="877" y="458"/>
                  </a:lnTo>
                  <a:lnTo>
                    <a:pt x="191" y="0"/>
                  </a:lnTo>
                  <a:close/>
                </a:path>
              </a:pathLst>
            </a:custGeom>
            <a:solidFill>
              <a:srgbClr val="67A601"/>
            </a:solid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sp>
          <p:nvSpPr>
            <p:cNvPr id="19" name="Freeform 69"/>
            <p:cNvSpPr>
              <a:spLocks/>
            </p:cNvSpPr>
            <p:nvPr/>
          </p:nvSpPr>
          <p:spPr bwMode="auto">
            <a:xfrm>
              <a:off x="3299632" y="2038748"/>
              <a:ext cx="3786968" cy="2553041"/>
            </a:xfrm>
            <a:custGeom>
              <a:avLst/>
              <a:gdLst>
                <a:gd name="T0" fmla="*/ 0 w 2803"/>
                <a:gd name="T1" fmla="*/ 1622 h 2012"/>
                <a:gd name="T2" fmla="*/ 0 w 2803"/>
                <a:gd name="T3" fmla="*/ 1622 h 2012"/>
                <a:gd name="T4" fmla="*/ 0 w 2803"/>
                <a:gd name="T5" fmla="*/ 2012 h 2012"/>
                <a:gd name="T6" fmla="*/ 2803 w 2803"/>
                <a:gd name="T7" fmla="*/ 405 h 2012"/>
                <a:gd name="T8" fmla="*/ 2803 w 2803"/>
                <a:gd name="T9" fmla="*/ 0 h 2012"/>
                <a:gd name="T10" fmla="*/ 0 w 2803"/>
                <a:gd name="T11" fmla="*/ 1622 h 2012"/>
              </a:gdLst>
              <a:ahLst/>
              <a:cxnLst>
                <a:cxn ang="0">
                  <a:pos x="T0" y="T1"/>
                </a:cxn>
                <a:cxn ang="0">
                  <a:pos x="T2" y="T3"/>
                </a:cxn>
                <a:cxn ang="0">
                  <a:pos x="T4" y="T5"/>
                </a:cxn>
                <a:cxn ang="0">
                  <a:pos x="T6" y="T7"/>
                </a:cxn>
                <a:cxn ang="0">
                  <a:pos x="T8" y="T9"/>
                </a:cxn>
                <a:cxn ang="0">
                  <a:pos x="T10" y="T11"/>
                </a:cxn>
              </a:cxnLst>
              <a:rect l="0" t="0" r="r" b="b"/>
              <a:pathLst>
                <a:path w="2803" h="2012">
                  <a:moveTo>
                    <a:pt x="0" y="1622"/>
                  </a:moveTo>
                  <a:lnTo>
                    <a:pt x="0" y="1622"/>
                  </a:lnTo>
                  <a:lnTo>
                    <a:pt x="0" y="2012"/>
                  </a:lnTo>
                  <a:lnTo>
                    <a:pt x="2803" y="405"/>
                  </a:lnTo>
                  <a:lnTo>
                    <a:pt x="2803" y="0"/>
                  </a:lnTo>
                  <a:lnTo>
                    <a:pt x="0" y="1622"/>
                  </a:lnTo>
                  <a:close/>
                </a:path>
              </a:pathLst>
            </a:custGeom>
            <a:grp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grpSp>
      <p:grpSp>
        <p:nvGrpSpPr>
          <p:cNvPr id="4" name="Group 3">
            <a:extLst>
              <a:ext uri="{FF2B5EF4-FFF2-40B4-BE49-F238E27FC236}">
                <a16:creationId xmlns:a16="http://schemas.microsoft.com/office/drawing/2014/main" id="{6978BF6C-A3BE-4F8A-895F-9F054695313F}"/>
              </a:ext>
            </a:extLst>
          </p:cNvPr>
          <p:cNvGrpSpPr/>
          <p:nvPr/>
        </p:nvGrpSpPr>
        <p:grpSpPr>
          <a:xfrm>
            <a:off x="1767879" y="1371600"/>
            <a:ext cx="4632921" cy="2576657"/>
            <a:chOff x="2453679" y="1371600"/>
            <a:chExt cx="4632921" cy="2576657"/>
          </a:xfrm>
          <a:solidFill>
            <a:srgbClr val="3EB8CD"/>
          </a:solidFill>
        </p:grpSpPr>
        <p:sp>
          <p:nvSpPr>
            <p:cNvPr id="11" name="Freeform 70"/>
            <p:cNvSpPr>
              <a:spLocks/>
            </p:cNvSpPr>
            <p:nvPr/>
          </p:nvSpPr>
          <p:spPr bwMode="auto">
            <a:xfrm>
              <a:off x="2453679" y="3071940"/>
              <a:ext cx="850170" cy="876317"/>
            </a:xfrm>
            <a:custGeom>
              <a:avLst/>
              <a:gdLst>
                <a:gd name="T0" fmla="*/ 629 w 629"/>
                <a:gd name="T1" fmla="*/ 290 h 691"/>
                <a:gd name="T2" fmla="*/ 195 w 629"/>
                <a:gd name="T3" fmla="*/ 0 h 691"/>
                <a:gd name="T4" fmla="*/ 0 w 629"/>
                <a:gd name="T5" fmla="*/ 272 h 691"/>
                <a:gd name="T6" fmla="*/ 629 w 629"/>
                <a:gd name="T7" fmla="*/ 691 h 691"/>
                <a:gd name="T8" fmla="*/ 629 w 629"/>
                <a:gd name="T9" fmla="*/ 295 h 691"/>
                <a:gd name="T10" fmla="*/ 629 w 629"/>
                <a:gd name="T11" fmla="*/ 290 h 691"/>
              </a:gdLst>
              <a:ahLst/>
              <a:cxnLst>
                <a:cxn ang="0">
                  <a:pos x="T0" y="T1"/>
                </a:cxn>
                <a:cxn ang="0">
                  <a:pos x="T2" y="T3"/>
                </a:cxn>
                <a:cxn ang="0">
                  <a:pos x="T4" y="T5"/>
                </a:cxn>
                <a:cxn ang="0">
                  <a:pos x="T6" y="T7"/>
                </a:cxn>
                <a:cxn ang="0">
                  <a:pos x="T8" y="T9"/>
                </a:cxn>
                <a:cxn ang="0">
                  <a:pos x="T10" y="T11"/>
                </a:cxn>
              </a:cxnLst>
              <a:rect l="0" t="0" r="r" b="b"/>
              <a:pathLst>
                <a:path w="629" h="691">
                  <a:moveTo>
                    <a:pt x="629" y="290"/>
                  </a:moveTo>
                  <a:lnTo>
                    <a:pt x="195" y="0"/>
                  </a:lnTo>
                  <a:lnTo>
                    <a:pt x="0" y="272"/>
                  </a:lnTo>
                  <a:lnTo>
                    <a:pt x="629" y="691"/>
                  </a:lnTo>
                  <a:lnTo>
                    <a:pt x="629" y="295"/>
                  </a:lnTo>
                  <a:lnTo>
                    <a:pt x="629" y="290"/>
                  </a:lnTo>
                  <a:close/>
                </a:path>
              </a:pathLst>
            </a:custGeom>
            <a:solidFill>
              <a:srgbClr val="209AAF"/>
            </a:solid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sp>
          <p:nvSpPr>
            <p:cNvPr id="20" name="Freeform 71"/>
            <p:cNvSpPr>
              <a:spLocks/>
            </p:cNvSpPr>
            <p:nvPr/>
          </p:nvSpPr>
          <p:spPr bwMode="auto">
            <a:xfrm>
              <a:off x="3303849" y="1371600"/>
              <a:ext cx="3782751" cy="2576657"/>
            </a:xfrm>
            <a:custGeom>
              <a:avLst/>
              <a:gdLst>
                <a:gd name="T0" fmla="*/ 0 w 2800"/>
                <a:gd name="T1" fmla="*/ 1635 h 2031"/>
                <a:gd name="T2" fmla="*/ 0 w 2800"/>
                <a:gd name="T3" fmla="*/ 2031 h 2031"/>
                <a:gd name="T4" fmla="*/ 2800 w 2800"/>
                <a:gd name="T5" fmla="*/ 409 h 2031"/>
                <a:gd name="T6" fmla="*/ 2800 w 2800"/>
                <a:gd name="T7" fmla="*/ 0 h 2031"/>
                <a:gd name="T8" fmla="*/ 0 w 2800"/>
                <a:gd name="T9" fmla="*/ 1635 h 2031"/>
              </a:gdLst>
              <a:ahLst/>
              <a:cxnLst>
                <a:cxn ang="0">
                  <a:pos x="T0" y="T1"/>
                </a:cxn>
                <a:cxn ang="0">
                  <a:pos x="T2" y="T3"/>
                </a:cxn>
                <a:cxn ang="0">
                  <a:pos x="T4" y="T5"/>
                </a:cxn>
                <a:cxn ang="0">
                  <a:pos x="T6" y="T7"/>
                </a:cxn>
                <a:cxn ang="0">
                  <a:pos x="T8" y="T9"/>
                </a:cxn>
              </a:cxnLst>
              <a:rect l="0" t="0" r="r" b="b"/>
              <a:pathLst>
                <a:path w="2800" h="2031">
                  <a:moveTo>
                    <a:pt x="0" y="1635"/>
                  </a:moveTo>
                  <a:lnTo>
                    <a:pt x="0" y="2031"/>
                  </a:lnTo>
                  <a:lnTo>
                    <a:pt x="2800" y="409"/>
                  </a:lnTo>
                  <a:lnTo>
                    <a:pt x="2800" y="0"/>
                  </a:lnTo>
                  <a:lnTo>
                    <a:pt x="0" y="1635"/>
                  </a:lnTo>
                  <a:close/>
                </a:path>
              </a:pathLst>
            </a:custGeom>
            <a:grp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grpSp>
      <p:grpSp>
        <p:nvGrpSpPr>
          <p:cNvPr id="13" name="Group 12">
            <a:extLst>
              <a:ext uri="{FF2B5EF4-FFF2-40B4-BE49-F238E27FC236}">
                <a16:creationId xmlns:a16="http://schemas.microsoft.com/office/drawing/2014/main" id="{CDB3A2A3-D4BF-48C5-A49A-2D4F405C3446}"/>
              </a:ext>
            </a:extLst>
          </p:cNvPr>
          <p:cNvGrpSpPr/>
          <p:nvPr/>
        </p:nvGrpSpPr>
        <p:grpSpPr>
          <a:xfrm>
            <a:off x="457200" y="3837963"/>
            <a:ext cx="5943600" cy="2867637"/>
            <a:chOff x="1143000" y="3580525"/>
            <a:chExt cx="5943600" cy="2867637"/>
          </a:xfrm>
          <a:solidFill>
            <a:srgbClr val="01AA8D"/>
          </a:solidFill>
        </p:grpSpPr>
        <p:sp>
          <p:nvSpPr>
            <p:cNvPr id="12" name="Freeform 72"/>
            <p:cNvSpPr>
              <a:spLocks/>
            </p:cNvSpPr>
            <p:nvPr/>
          </p:nvSpPr>
          <p:spPr bwMode="auto">
            <a:xfrm>
              <a:off x="1143000" y="4521784"/>
              <a:ext cx="2156632" cy="1926378"/>
            </a:xfrm>
            <a:custGeom>
              <a:avLst/>
              <a:gdLst>
                <a:gd name="T0" fmla="*/ 330 w 1596"/>
                <a:gd name="T1" fmla="*/ 0 h 1518"/>
                <a:gd name="T2" fmla="*/ 0 w 1596"/>
                <a:gd name="T3" fmla="*/ 451 h 1518"/>
                <a:gd name="T4" fmla="*/ 1596 w 1596"/>
                <a:gd name="T5" fmla="*/ 1518 h 1518"/>
                <a:gd name="T6" fmla="*/ 1596 w 1596"/>
                <a:gd name="T7" fmla="*/ 848 h 1518"/>
                <a:gd name="T8" fmla="*/ 330 w 1596"/>
                <a:gd name="T9" fmla="*/ 0 h 1518"/>
              </a:gdLst>
              <a:ahLst/>
              <a:cxnLst>
                <a:cxn ang="0">
                  <a:pos x="T0" y="T1"/>
                </a:cxn>
                <a:cxn ang="0">
                  <a:pos x="T2" y="T3"/>
                </a:cxn>
                <a:cxn ang="0">
                  <a:pos x="T4" y="T5"/>
                </a:cxn>
                <a:cxn ang="0">
                  <a:pos x="T6" y="T7"/>
                </a:cxn>
                <a:cxn ang="0">
                  <a:pos x="T8" y="T9"/>
                </a:cxn>
              </a:cxnLst>
              <a:rect l="0" t="0" r="r" b="b"/>
              <a:pathLst>
                <a:path w="1596" h="1518">
                  <a:moveTo>
                    <a:pt x="330" y="0"/>
                  </a:moveTo>
                  <a:lnTo>
                    <a:pt x="0" y="451"/>
                  </a:lnTo>
                  <a:lnTo>
                    <a:pt x="1596" y="1518"/>
                  </a:lnTo>
                  <a:lnTo>
                    <a:pt x="1596" y="848"/>
                  </a:lnTo>
                  <a:lnTo>
                    <a:pt x="330" y="0"/>
                  </a:lnTo>
                  <a:close/>
                </a:path>
              </a:pathLst>
            </a:custGeom>
            <a:solidFill>
              <a:srgbClr val="008C6F"/>
            </a:solidFill>
            <a:ln>
              <a:noFill/>
            </a:ln>
          </p:spPr>
          <p:txBody>
            <a:bodyPr/>
            <a:lstStyle/>
            <a:p>
              <a:pPr defTabSz="1828434" fontAlgn="auto">
                <a:spcBef>
                  <a:spcPts val="0"/>
                </a:spcBef>
                <a:spcAft>
                  <a:spcPts val="0"/>
                </a:spcAft>
                <a:defRPr/>
              </a:pPr>
              <a:endParaRPr lang="id-ID" sz="1351" dirty="0">
                <a:solidFill>
                  <a:srgbClr val="464646"/>
                </a:solidFill>
                <a:latin typeface="+mn-lt"/>
                <a:ea typeface="+mn-ea"/>
              </a:endParaRPr>
            </a:p>
          </p:txBody>
        </p:sp>
        <p:sp>
          <p:nvSpPr>
            <p:cNvPr id="21" name="Freeform 73"/>
            <p:cNvSpPr>
              <a:spLocks/>
            </p:cNvSpPr>
            <p:nvPr/>
          </p:nvSpPr>
          <p:spPr bwMode="auto">
            <a:xfrm>
              <a:off x="3299632" y="3580525"/>
              <a:ext cx="3786968" cy="2867637"/>
            </a:xfrm>
            <a:custGeom>
              <a:avLst/>
              <a:gdLst>
                <a:gd name="T0" fmla="*/ 0 w 2803"/>
                <a:gd name="T1" fmla="*/ 1590 h 2260"/>
                <a:gd name="T2" fmla="*/ 0 w 2803"/>
                <a:gd name="T3" fmla="*/ 2260 h 2260"/>
                <a:gd name="T4" fmla="*/ 2803 w 2803"/>
                <a:gd name="T5" fmla="*/ 692 h 2260"/>
                <a:gd name="T6" fmla="*/ 2803 w 2803"/>
                <a:gd name="T7" fmla="*/ 0 h 2260"/>
                <a:gd name="T8" fmla="*/ 0 w 2803"/>
                <a:gd name="T9" fmla="*/ 1590 h 2260"/>
              </a:gdLst>
              <a:ahLst/>
              <a:cxnLst>
                <a:cxn ang="0">
                  <a:pos x="T0" y="T1"/>
                </a:cxn>
                <a:cxn ang="0">
                  <a:pos x="T2" y="T3"/>
                </a:cxn>
                <a:cxn ang="0">
                  <a:pos x="T4" y="T5"/>
                </a:cxn>
                <a:cxn ang="0">
                  <a:pos x="T6" y="T7"/>
                </a:cxn>
                <a:cxn ang="0">
                  <a:pos x="T8" y="T9"/>
                </a:cxn>
              </a:cxnLst>
              <a:rect l="0" t="0" r="r" b="b"/>
              <a:pathLst>
                <a:path w="2803" h="2260">
                  <a:moveTo>
                    <a:pt x="0" y="1590"/>
                  </a:moveTo>
                  <a:lnTo>
                    <a:pt x="0" y="2260"/>
                  </a:lnTo>
                  <a:lnTo>
                    <a:pt x="2803" y="692"/>
                  </a:lnTo>
                  <a:lnTo>
                    <a:pt x="2803" y="0"/>
                  </a:lnTo>
                  <a:lnTo>
                    <a:pt x="0" y="1590"/>
                  </a:lnTo>
                  <a:close/>
                </a:path>
              </a:pathLst>
            </a:custGeom>
            <a:grp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grpSp>
      <p:grpSp>
        <p:nvGrpSpPr>
          <p:cNvPr id="3" name="Group 2">
            <a:extLst>
              <a:ext uri="{FF2B5EF4-FFF2-40B4-BE49-F238E27FC236}">
                <a16:creationId xmlns:a16="http://schemas.microsoft.com/office/drawing/2014/main" id="{D5A1C75F-FE85-4B92-938F-7952BEE9A749}"/>
              </a:ext>
            </a:extLst>
          </p:cNvPr>
          <p:cNvGrpSpPr/>
          <p:nvPr/>
        </p:nvGrpSpPr>
        <p:grpSpPr>
          <a:xfrm>
            <a:off x="2118743" y="2286000"/>
            <a:ext cx="1109944" cy="973310"/>
            <a:chOff x="2804543" y="2306112"/>
            <a:chExt cx="1109944" cy="973310"/>
          </a:xfrm>
          <a:solidFill>
            <a:srgbClr val="FF2B2A"/>
          </a:solidFill>
        </p:grpSpPr>
        <p:sp>
          <p:nvSpPr>
            <p:cNvPr id="22" name="Freeform 53"/>
            <p:cNvSpPr>
              <a:spLocks/>
            </p:cNvSpPr>
            <p:nvPr/>
          </p:nvSpPr>
          <p:spPr bwMode="auto">
            <a:xfrm>
              <a:off x="3309753" y="2306112"/>
              <a:ext cx="604734" cy="973310"/>
            </a:xfrm>
            <a:custGeom>
              <a:avLst/>
              <a:gdLst>
                <a:gd name="T0" fmla="*/ 0 w 498"/>
                <a:gd name="T1" fmla="*/ 853 h 853"/>
                <a:gd name="T2" fmla="*/ 0 w 498"/>
                <a:gd name="T3" fmla="*/ 0 h 853"/>
                <a:gd name="T4" fmla="*/ 498 w 498"/>
                <a:gd name="T5" fmla="*/ 562 h 853"/>
                <a:gd name="T6" fmla="*/ 0 w 498"/>
                <a:gd name="T7" fmla="*/ 853 h 853"/>
              </a:gdLst>
              <a:ahLst/>
              <a:cxnLst>
                <a:cxn ang="0">
                  <a:pos x="T0" y="T1"/>
                </a:cxn>
                <a:cxn ang="0">
                  <a:pos x="T2" y="T3"/>
                </a:cxn>
                <a:cxn ang="0">
                  <a:pos x="T4" y="T5"/>
                </a:cxn>
                <a:cxn ang="0">
                  <a:pos x="T6" y="T7"/>
                </a:cxn>
              </a:cxnLst>
              <a:rect l="0" t="0" r="r" b="b"/>
              <a:pathLst>
                <a:path w="498" h="853">
                  <a:moveTo>
                    <a:pt x="0" y="853"/>
                  </a:moveTo>
                  <a:lnTo>
                    <a:pt x="0" y="0"/>
                  </a:lnTo>
                  <a:lnTo>
                    <a:pt x="498" y="562"/>
                  </a:lnTo>
                  <a:lnTo>
                    <a:pt x="0" y="853"/>
                  </a:lnTo>
                  <a:close/>
                </a:path>
              </a:pathLst>
            </a:custGeom>
            <a:grp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sp>
          <p:nvSpPr>
            <p:cNvPr id="23" name="Freeform 54"/>
            <p:cNvSpPr>
              <a:spLocks/>
            </p:cNvSpPr>
            <p:nvPr/>
          </p:nvSpPr>
          <p:spPr bwMode="auto">
            <a:xfrm>
              <a:off x="2804543" y="2306112"/>
              <a:ext cx="505210" cy="973310"/>
            </a:xfrm>
            <a:custGeom>
              <a:avLst/>
              <a:gdLst>
                <a:gd name="T0" fmla="*/ 416 w 416"/>
                <a:gd name="T1" fmla="*/ 0 h 853"/>
                <a:gd name="T2" fmla="*/ 0 w 416"/>
                <a:gd name="T3" fmla="*/ 574 h 853"/>
                <a:gd name="T4" fmla="*/ 416 w 416"/>
                <a:gd name="T5" fmla="*/ 853 h 853"/>
                <a:gd name="T6" fmla="*/ 416 w 416"/>
                <a:gd name="T7" fmla="*/ 0 h 853"/>
              </a:gdLst>
              <a:ahLst/>
              <a:cxnLst>
                <a:cxn ang="0">
                  <a:pos x="T0" y="T1"/>
                </a:cxn>
                <a:cxn ang="0">
                  <a:pos x="T2" y="T3"/>
                </a:cxn>
                <a:cxn ang="0">
                  <a:pos x="T4" y="T5"/>
                </a:cxn>
                <a:cxn ang="0">
                  <a:pos x="T6" y="T7"/>
                </a:cxn>
              </a:cxnLst>
              <a:rect l="0" t="0" r="r" b="b"/>
              <a:pathLst>
                <a:path w="416" h="853">
                  <a:moveTo>
                    <a:pt x="416" y="0"/>
                  </a:moveTo>
                  <a:lnTo>
                    <a:pt x="0" y="574"/>
                  </a:lnTo>
                  <a:lnTo>
                    <a:pt x="416" y="853"/>
                  </a:lnTo>
                  <a:lnTo>
                    <a:pt x="416" y="0"/>
                  </a:lnTo>
                  <a:close/>
                </a:path>
              </a:pathLst>
            </a:custGeom>
            <a:solidFill>
              <a:srgbClr val="E10D0C"/>
            </a:solidFill>
            <a:ln>
              <a:noFill/>
            </a:ln>
          </p:spPr>
          <p:txBody>
            <a:bodyPr/>
            <a:lstStyle/>
            <a:p>
              <a:pPr defTabSz="1828434" fontAlgn="auto">
                <a:spcBef>
                  <a:spcPts val="0"/>
                </a:spcBef>
                <a:spcAft>
                  <a:spcPts val="0"/>
                </a:spcAft>
                <a:defRPr/>
              </a:pPr>
              <a:endParaRPr lang="id-ID" sz="1351" dirty="0">
                <a:solidFill>
                  <a:srgbClr val="464646"/>
                </a:solidFill>
                <a:latin typeface="+mn-lt"/>
                <a:ea typeface="+mn-ea"/>
              </a:endParaRPr>
            </a:p>
          </p:txBody>
        </p:sp>
      </p:grpSp>
      <p:sp>
        <p:nvSpPr>
          <p:cNvPr id="38" name="TextBox 37">
            <a:extLst>
              <a:ext uri="{FF2B5EF4-FFF2-40B4-BE49-F238E27FC236}">
                <a16:creationId xmlns:a16="http://schemas.microsoft.com/office/drawing/2014/main" id="{4D57FE71-C824-4731-8921-2B388CA610FA}"/>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39" name="TextBox 38">
            <a:extLst>
              <a:ext uri="{FF2B5EF4-FFF2-40B4-BE49-F238E27FC236}">
                <a16:creationId xmlns:a16="http://schemas.microsoft.com/office/drawing/2014/main" id="{6379D81C-23D9-4511-8560-46250FF9461E}"/>
              </a:ext>
            </a:extLst>
          </p:cNvPr>
          <p:cNvSpPr txBox="1"/>
          <p:nvPr/>
        </p:nvSpPr>
        <p:spPr>
          <a:xfrm>
            <a:off x="6934198" y="384631"/>
            <a:ext cx="5029200" cy="1231106"/>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 </a:t>
            </a:r>
            <a:r>
              <a:rPr lang="en-US" sz="1600" dirty="0">
                <a:solidFill>
                  <a:srgbClr val="FF2B2A"/>
                </a:solidFill>
                <a:latin typeface="Bernard MT Condensed" panose="02050806060905020404" pitchFamily="18" charset="0"/>
              </a:rPr>
              <a:t>01</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40" name="TextBox 39">
            <a:extLst>
              <a:ext uri="{FF2B5EF4-FFF2-40B4-BE49-F238E27FC236}">
                <a16:creationId xmlns:a16="http://schemas.microsoft.com/office/drawing/2014/main" id="{A422EF74-F78F-4459-AD4E-5375D15829F1}"/>
              </a:ext>
            </a:extLst>
          </p:cNvPr>
          <p:cNvSpPr txBox="1"/>
          <p:nvPr/>
        </p:nvSpPr>
        <p:spPr>
          <a:xfrm>
            <a:off x="6934197" y="1664791"/>
            <a:ext cx="5029200" cy="1231106"/>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 </a:t>
            </a:r>
            <a:r>
              <a:rPr lang="en-US" sz="1600" dirty="0">
                <a:solidFill>
                  <a:srgbClr val="3EB8CD"/>
                </a:solidFill>
                <a:latin typeface="Bernard MT Condensed" panose="02050806060905020404" pitchFamily="18" charset="0"/>
              </a:rPr>
              <a:t>02</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57B4CA1E-C054-4ED0-86C6-36FBB52748DD}"/>
              </a:ext>
            </a:extLst>
          </p:cNvPr>
          <p:cNvSpPr txBox="1"/>
          <p:nvPr/>
        </p:nvSpPr>
        <p:spPr>
          <a:xfrm>
            <a:off x="6934196" y="2944951"/>
            <a:ext cx="5029200" cy="1231106"/>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 </a:t>
            </a:r>
            <a:r>
              <a:rPr lang="en-US" sz="1600" dirty="0">
                <a:solidFill>
                  <a:srgbClr val="85C401"/>
                </a:solidFill>
                <a:latin typeface="Bernard MT Condensed" panose="02050806060905020404" pitchFamily="18" charset="0"/>
              </a:rPr>
              <a:t>03</a:t>
            </a:r>
            <a:endParaRPr lang="en-US" sz="1400" dirty="0">
              <a:solidFill>
                <a:srgbClr val="85C401"/>
              </a:solidFill>
              <a:latin typeface="Bernard MT Condensed" panose="02050806060905020404" pitchFamily="18" charset="0"/>
            </a:endParaRP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42" name="TextBox 41">
            <a:extLst>
              <a:ext uri="{FF2B5EF4-FFF2-40B4-BE49-F238E27FC236}">
                <a16:creationId xmlns:a16="http://schemas.microsoft.com/office/drawing/2014/main" id="{10AF2158-2B27-472D-AB92-8379C49A6414}"/>
              </a:ext>
            </a:extLst>
          </p:cNvPr>
          <p:cNvSpPr txBox="1"/>
          <p:nvPr/>
        </p:nvSpPr>
        <p:spPr>
          <a:xfrm>
            <a:off x="6934200" y="4225111"/>
            <a:ext cx="5029200" cy="1231106"/>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 </a:t>
            </a:r>
            <a:r>
              <a:rPr lang="en-US" sz="1600" dirty="0">
                <a:solidFill>
                  <a:srgbClr val="FFA803"/>
                </a:solidFill>
                <a:latin typeface="Bernard MT Condensed" panose="02050806060905020404" pitchFamily="18" charset="0"/>
              </a:rPr>
              <a:t>04</a:t>
            </a:r>
            <a:endParaRPr lang="en-US" sz="1400" dirty="0">
              <a:solidFill>
                <a:srgbClr val="FFA803"/>
              </a:solidFill>
              <a:latin typeface="Bernard MT Condensed" panose="02050806060905020404" pitchFamily="18" charset="0"/>
            </a:endParaRP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43" name="TextBox 42">
            <a:extLst>
              <a:ext uri="{FF2B5EF4-FFF2-40B4-BE49-F238E27FC236}">
                <a16:creationId xmlns:a16="http://schemas.microsoft.com/office/drawing/2014/main" id="{4BB1FB2C-BE9E-4A5D-806F-3550ACF0DC2B}"/>
              </a:ext>
            </a:extLst>
          </p:cNvPr>
          <p:cNvSpPr txBox="1"/>
          <p:nvPr/>
        </p:nvSpPr>
        <p:spPr>
          <a:xfrm>
            <a:off x="6934195" y="5505271"/>
            <a:ext cx="5029200" cy="1231106"/>
          </a:xfrm>
          <a:prstGeom prst="rect">
            <a:avLst/>
          </a:prstGeom>
          <a:noFill/>
        </p:spPr>
        <p:txBody>
          <a:bodyPr wrap="square" rtlCol="0">
            <a:spAutoFit/>
          </a:bodyPr>
          <a:lstStyle/>
          <a:p>
            <a:r>
              <a:rPr lang="en-US" sz="1400" dirty="0">
                <a:solidFill>
                  <a:srgbClr val="01AA8D"/>
                </a:solidFill>
                <a:latin typeface="Bernard MT Condensed" panose="02050806060905020404" pitchFamily="18" charset="0"/>
              </a:rPr>
              <a:t>LOREM IPSUM DOLOR </a:t>
            </a:r>
            <a:r>
              <a:rPr lang="en-US" sz="1600" dirty="0">
                <a:solidFill>
                  <a:srgbClr val="01AA8D"/>
                </a:solidFill>
                <a:latin typeface="Bernard MT Condensed" panose="02050806060905020404" pitchFamily="18" charset="0"/>
              </a:rPr>
              <a:t>05</a:t>
            </a:r>
            <a:endParaRPr lang="en-US" sz="1400" dirty="0">
              <a:solidFill>
                <a:srgbClr val="01AA8D"/>
              </a:solidFill>
              <a:latin typeface="Bernard MT Condensed" panose="02050806060905020404" pitchFamily="18" charset="0"/>
            </a:endParaRP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grpSp>
        <p:nvGrpSpPr>
          <p:cNvPr id="16" name="Group 15">
            <a:extLst>
              <a:ext uri="{FF2B5EF4-FFF2-40B4-BE49-F238E27FC236}">
                <a16:creationId xmlns:a16="http://schemas.microsoft.com/office/drawing/2014/main" id="{E3F4390D-13DB-4641-BA35-F6DBEA39262C}"/>
              </a:ext>
            </a:extLst>
          </p:cNvPr>
          <p:cNvGrpSpPr/>
          <p:nvPr/>
        </p:nvGrpSpPr>
        <p:grpSpPr>
          <a:xfrm>
            <a:off x="2779078" y="2353925"/>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14" name="Oval 13">
              <a:extLst>
                <a:ext uri="{FF2B5EF4-FFF2-40B4-BE49-F238E27FC236}">
                  <a16:creationId xmlns:a16="http://schemas.microsoft.com/office/drawing/2014/main" id="{CA31F5DF-208F-4E54-8820-2E32E0FF4BB0}"/>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5" name="TextBox 14">
              <a:extLst>
                <a:ext uri="{FF2B5EF4-FFF2-40B4-BE49-F238E27FC236}">
                  <a16:creationId xmlns:a16="http://schemas.microsoft.com/office/drawing/2014/main" id="{13EE059C-846D-4DB9-B53B-B49BB1E12D19}"/>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64646"/>
                  </a:solidFill>
                  <a:latin typeface="Bernard MT Condensed" panose="02050806060905020404" pitchFamily="18" charset="0"/>
                </a:rPr>
                <a:t>01</a:t>
              </a:r>
            </a:p>
          </p:txBody>
        </p:sp>
      </p:grpSp>
      <p:grpSp>
        <p:nvGrpSpPr>
          <p:cNvPr id="47" name="Group 46">
            <a:extLst>
              <a:ext uri="{FF2B5EF4-FFF2-40B4-BE49-F238E27FC236}">
                <a16:creationId xmlns:a16="http://schemas.microsoft.com/office/drawing/2014/main" id="{CB602E5D-69E7-48D4-B521-57B5ACA8F393}"/>
              </a:ext>
            </a:extLst>
          </p:cNvPr>
          <p:cNvGrpSpPr/>
          <p:nvPr/>
        </p:nvGrpSpPr>
        <p:grpSpPr>
          <a:xfrm>
            <a:off x="6172372" y="137308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48" name="Oval 47">
              <a:extLst>
                <a:ext uri="{FF2B5EF4-FFF2-40B4-BE49-F238E27FC236}">
                  <a16:creationId xmlns:a16="http://schemas.microsoft.com/office/drawing/2014/main" id="{A7D71024-689D-436D-8106-A2C4A7C037C3}"/>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49" name="TextBox 48">
              <a:extLst>
                <a:ext uri="{FF2B5EF4-FFF2-40B4-BE49-F238E27FC236}">
                  <a16:creationId xmlns:a16="http://schemas.microsoft.com/office/drawing/2014/main" id="{14971AF6-7C1B-4F9D-9136-20D8C3D6965F}"/>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64646"/>
                  </a:solidFill>
                  <a:latin typeface="Bernard MT Condensed" panose="02050806060905020404" pitchFamily="18" charset="0"/>
                </a:rPr>
                <a:t>02</a:t>
              </a:r>
            </a:p>
          </p:txBody>
        </p:sp>
      </p:grpSp>
      <p:grpSp>
        <p:nvGrpSpPr>
          <p:cNvPr id="50" name="Group 49">
            <a:extLst>
              <a:ext uri="{FF2B5EF4-FFF2-40B4-BE49-F238E27FC236}">
                <a16:creationId xmlns:a16="http://schemas.microsoft.com/office/drawing/2014/main" id="{AD12E0D3-F081-4DF0-A0BE-71C535BA8879}"/>
              </a:ext>
            </a:extLst>
          </p:cNvPr>
          <p:cNvGrpSpPr/>
          <p:nvPr/>
        </p:nvGrpSpPr>
        <p:grpSpPr>
          <a:xfrm>
            <a:off x="6172372" y="2161174"/>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51" name="Oval 50">
              <a:extLst>
                <a:ext uri="{FF2B5EF4-FFF2-40B4-BE49-F238E27FC236}">
                  <a16:creationId xmlns:a16="http://schemas.microsoft.com/office/drawing/2014/main" id="{8D29AA12-F5AD-4C04-AF26-26F71F955E9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70" name="TextBox 69">
              <a:extLst>
                <a:ext uri="{FF2B5EF4-FFF2-40B4-BE49-F238E27FC236}">
                  <a16:creationId xmlns:a16="http://schemas.microsoft.com/office/drawing/2014/main" id="{C83BF3D8-9311-4F24-9C17-E2982993FB7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64646"/>
                  </a:solidFill>
                  <a:latin typeface="Bernard MT Condensed" panose="02050806060905020404" pitchFamily="18" charset="0"/>
                </a:rPr>
                <a:t>03</a:t>
              </a:r>
            </a:p>
          </p:txBody>
        </p:sp>
      </p:grpSp>
      <p:grpSp>
        <p:nvGrpSpPr>
          <p:cNvPr id="71" name="Group 70">
            <a:extLst>
              <a:ext uri="{FF2B5EF4-FFF2-40B4-BE49-F238E27FC236}">
                <a16:creationId xmlns:a16="http://schemas.microsoft.com/office/drawing/2014/main" id="{9A3CFB87-7BA7-432B-84F5-23B0107C8A02}"/>
              </a:ext>
            </a:extLst>
          </p:cNvPr>
          <p:cNvGrpSpPr/>
          <p:nvPr/>
        </p:nvGrpSpPr>
        <p:grpSpPr>
          <a:xfrm>
            <a:off x="6162868" y="294495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2" name="Oval 71">
              <a:extLst>
                <a:ext uri="{FF2B5EF4-FFF2-40B4-BE49-F238E27FC236}">
                  <a16:creationId xmlns:a16="http://schemas.microsoft.com/office/drawing/2014/main" id="{1D1F4F53-8375-41B4-A460-33F721AE031D}"/>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73" name="TextBox 72">
              <a:extLst>
                <a:ext uri="{FF2B5EF4-FFF2-40B4-BE49-F238E27FC236}">
                  <a16:creationId xmlns:a16="http://schemas.microsoft.com/office/drawing/2014/main" id="{CE8A7463-B0F5-4762-8818-B5D7CC3E695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64646"/>
                  </a:solidFill>
                  <a:latin typeface="Bernard MT Condensed" panose="02050806060905020404" pitchFamily="18" charset="0"/>
                </a:rPr>
                <a:t>04</a:t>
              </a:r>
            </a:p>
          </p:txBody>
        </p:sp>
      </p:grpSp>
      <p:grpSp>
        <p:nvGrpSpPr>
          <p:cNvPr id="74" name="Group 73">
            <a:extLst>
              <a:ext uri="{FF2B5EF4-FFF2-40B4-BE49-F238E27FC236}">
                <a16:creationId xmlns:a16="http://schemas.microsoft.com/office/drawing/2014/main" id="{3AF31E99-A367-4C03-B286-7E1AC30A92CA}"/>
              </a:ext>
            </a:extLst>
          </p:cNvPr>
          <p:cNvGrpSpPr/>
          <p:nvPr/>
        </p:nvGrpSpPr>
        <p:grpSpPr>
          <a:xfrm>
            <a:off x="6153536" y="3845597"/>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5" name="Oval 74">
              <a:extLst>
                <a:ext uri="{FF2B5EF4-FFF2-40B4-BE49-F238E27FC236}">
                  <a16:creationId xmlns:a16="http://schemas.microsoft.com/office/drawing/2014/main" id="{92A1208B-08E8-4764-95B7-876C324663D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76" name="TextBox 75">
              <a:extLst>
                <a:ext uri="{FF2B5EF4-FFF2-40B4-BE49-F238E27FC236}">
                  <a16:creationId xmlns:a16="http://schemas.microsoft.com/office/drawing/2014/main" id="{76E45875-439E-4FF8-8A18-B29E4C922927}"/>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64646"/>
                  </a:solidFill>
                  <a:latin typeface="Bernard MT Condensed" panose="02050806060905020404" pitchFamily="18" charset="0"/>
                </a:rPr>
                <a:t>05</a:t>
              </a:r>
            </a:p>
          </p:txBody>
        </p:sp>
      </p:grpSp>
    </p:spTree>
    <p:extLst>
      <p:ext uri="{BB962C8B-B14F-4D97-AF65-F5344CB8AC3E}">
        <p14:creationId xmlns:p14="http://schemas.microsoft.com/office/powerpoint/2010/main" val="2681410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fltVal val="0.5"/>
                                          </p:val>
                                        </p:tav>
                                        <p:tav tm="100000">
                                          <p:val>
                                            <p:strVal val="#ppt_x"/>
                                          </p:val>
                                        </p:tav>
                                      </p:tavLst>
                                    </p:anim>
                                    <p:anim calcmode="lin" valueType="num">
                                      <p:cBhvr>
                                        <p:cTn id="15" dur="1000" fill="hold"/>
                                        <p:tgtEl>
                                          <p:spTgt spid="3"/>
                                        </p:tgtEl>
                                        <p:attrNameLst>
                                          <p:attrName>ppt_y</p:attrName>
                                        </p:attrNameLst>
                                      </p:cBhvr>
                                      <p:tavLst>
                                        <p:tav tm="0">
                                          <p:val>
                                            <p:fltVal val="0.5"/>
                                          </p:val>
                                        </p:tav>
                                        <p:tav tm="100000">
                                          <p:val>
                                            <p:strVal val="#ppt_y"/>
                                          </p:val>
                                        </p:tav>
                                      </p:tavLst>
                                    </p:anim>
                                  </p:childTnLst>
                                </p:cTn>
                              </p:par>
                              <p:par>
                                <p:cTn id="16" presetID="53" presetClass="entr" presetSubtype="16" fill="hold" nodeType="withEffect">
                                  <p:stCondLst>
                                    <p:cond delay="0"/>
                                  </p:stCondLst>
                                  <p:childTnLst>
                                    <p:set>
                                      <p:cBhvr>
                                        <p:cTn id="17" dur="1" fill="hold">
                                          <p:stCondLst>
                                            <p:cond delay="0"/>
                                          </p:stCondLst>
                                        </p:cTn>
                                        <p:tgtEl>
                                          <p:spTgt spid="16"/>
                                        </p:tgtEl>
                                        <p:attrNameLst>
                                          <p:attrName>style.visibility</p:attrName>
                                        </p:attrNameLst>
                                      </p:cBhvr>
                                      <p:to>
                                        <p:strVal val="visible"/>
                                      </p:to>
                                    </p:set>
                                    <p:anim calcmode="lin" valueType="num">
                                      <p:cBhvr>
                                        <p:cTn id="18" dur="1000" fill="hold"/>
                                        <p:tgtEl>
                                          <p:spTgt spid="16"/>
                                        </p:tgtEl>
                                        <p:attrNameLst>
                                          <p:attrName>ppt_w</p:attrName>
                                        </p:attrNameLst>
                                      </p:cBhvr>
                                      <p:tavLst>
                                        <p:tav tm="0">
                                          <p:val>
                                            <p:fltVal val="0"/>
                                          </p:val>
                                        </p:tav>
                                        <p:tav tm="100000">
                                          <p:val>
                                            <p:strVal val="#ppt_w"/>
                                          </p:val>
                                        </p:tav>
                                      </p:tavLst>
                                    </p:anim>
                                    <p:anim calcmode="lin" valueType="num">
                                      <p:cBhvr>
                                        <p:cTn id="19" dur="1000" fill="hold"/>
                                        <p:tgtEl>
                                          <p:spTgt spid="16"/>
                                        </p:tgtEl>
                                        <p:attrNameLst>
                                          <p:attrName>ppt_h</p:attrName>
                                        </p:attrNameLst>
                                      </p:cBhvr>
                                      <p:tavLst>
                                        <p:tav tm="0">
                                          <p:val>
                                            <p:fltVal val="0"/>
                                          </p:val>
                                        </p:tav>
                                        <p:tav tm="100000">
                                          <p:val>
                                            <p:strVal val="#ppt_h"/>
                                          </p:val>
                                        </p:tav>
                                      </p:tavLst>
                                    </p:anim>
                                    <p:animEffect transition="in" filter="fade">
                                      <p:cBhvr>
                                        <p:cTn id="20" dur="1000"/>
                                        <p:tgtEl>
                                          <p:spTgt spid="16"/>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39"/>
                                        </p:tgtEl>
                                        <p:attrNameLst>
                                          <p:attrName>style.visibility</p:attrName>
                                        </p:attrNameLst>
                                      </p:cBhvr>
                                      <p:to>
                                        <p:strVal val="visible"/>
                                      </p:to>
                                    </p:set>
                                    <p:animEffect transition="in" filter="fade">
                                      <p:cBhvr>
                                        <p:cTn id="24" dur="1000"/>
                                        <p:tgtEl>
                                          <p:spTgt spid="39"/>
                                        </p:tgtEl>
                                      </p:cBhvr>
                                    </p:animEffect>
                                    <p:anim calcmode="lin" valueType="num">
                                      <p:cBhvr>
                                        <p:cTn id="25" dur="1000" fill="hold"/>
                                        <p:tgtEl>
                                          <p:spTgt spid="39"/>
                                        </p:tgtEl>
                                        <p:attrNameLst>
                                          <p:attrName>ppt_x</p:attrName>
                                        </p:attrNameLst>
                                      </p:cBhvr>
                                      <p:tavLst>
                                        <p:tav tm="0">
                                          <p:val>
                                            <p:strVal val="#ppt_x"/>
                                          </p:val>
                                        </p:tav>
                                        <p:tav tm="100000">
                                          <p:val>
                                            <p:strVal val="#ppt_x"/>
                                          </p:val>
                                        </p:tav>
                                      </p:tavLst>
                                    </p:anim>
                                    <p:anim calcmode="lin" valueType="num">
                                      <p:cBhvr>
                                        <p:cTn id="26" dur="1000" fill="hold"/>
                                        <p:tgtEl>
                                          <p:spTgt spid="39"/>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53" presetClass="entr" presetSubtype="52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1000" fill="hold"/>
                                        <p:tgtEl>
                                          <p:spTgt spid="4"/>
                                        </p:tgtEl>
                                        <p:attrNameLst>
                                          <p:attrName>ppt_w</p:attrName>
                                        </p:attrNameLst>
                                      </p:cBhvr>
                                      <p:tavLst>
                                        <p:tav tm="0">
                                          <p:val>
                                            <p:fltVal val="0"/>
                                          </p:val>
                                        </p:tav>
                                        <p:tav tm="100000">
                                          <p:val>
                                            <p:strVal val="#ppt_w"/>
                                          </p:val>
                                        </p:tav>
                                      </p:tavLst>
                                    </p:anim>
                                    <p:anim calcmode="lin" valueType="num">
                                      <p:cBhvr>
                                        <p:cTn id="31" dur="1000" fill="hold"/>
                                        <p:tgtEl>
                                          <p:spTgt spid="4"/>
                                        </p:tgtEl>
                                        <p:attrNameLst>
                                          <p:attrName>ppt_h</p:attrName>
                                        </p:attrNameLst>
                                      </p:cBhvr>
                                      <p:tavLst>
                                        <p:tav tm="0">
                                          <p:val>
                                            <p:fltVal val="0"/>
                                          </p:val>
                                        </p:tav>
                                        <p:tav tm="100000">
                                          <p:val>
                                            <p:strVal val="#ppt_h"/>
                                          </p:val>
                                        </p:tav>
                                      </p:tavLst>
                                    </p:anim>
                                    <p:animEffect transition="in" filter="fade">
                                      <p:cBhvr>
                                        <p:cTn id="32" dur="1000"/>
                                        <p:tgtEl>
                                          <p:spTgt spid="4"/>
                                        </p:tgtEl>
                                      </p:cBhvr>
                                    </p:animEffect>
                                    <p:anim calcmode="lin" valueType="num">
                                      <p:cBhvr>
                                        <p:cTn id="33" dur="1000" fill="hold"/>
                                        <p:tgtEl>
                                          <p:spTgt spid="4"/>
                                        </p:tgtEl>
                                        <p:attrNameLst>
                                          <p:attrName>ppt_x</p:attrName>
                                        </p:attrNameLst>
                                      </p:cBhvr>
                                      <p:tavLst>
                                        <p:tav tm="0">
                                          <p:val>
                                            <p:fltVal val="0.5"/>
                                          </p:val>
                                        </p:tav>
                                        <p:tav tm="100000">
                                          <p:val>
                                            <p:strVal val="#ppt_x"/>
                                          </p:val>
                                        </p:tav>
                                      </p:tavLst>
                                    </p:anim>
                                    <p:anim calcmode="lin" valueType="num">
                                      <p:cBhvr>
                                        <p:cTn id="34" dur="1000" fill="hold"/>
                                        <p:tgtEl>
                                          <p:spTgt spid="4"/>
                                        </p:tgtEl>
                                        <p:attrNameLst>
                                          <p:attrName>ppt_y</p:attrName>
                                        </p:attrNameLst>
                                      </p:cBhvr>
                                      <p:tavLst>
                                        <p:tav tm="0">
                                          <p:val>
                                            <p:fltVal val="0.5"/>
                                          </p:val>
                                        </p:tav>
                                        <p:tav tm="100000">
                                          <p:val>
                                            <p:strVal val="#ppt_y"/>
                                          </p:val>
                                        </p:tav>
                                      </p:tavLst>
                                    </p:anim>
                                  </p:childTnLst>
                                </p:cTn>
                              </p:par>
                              <p:par>
                                <p:cTn id="35" presetID="53" presetClass="entr" presetSubtype="16" fill="hold" nodeType="with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1000" fill="hold"/>
                                        <p:tgtEl>
                                          <p:spTgt spid="47"/>
                                        </p:tgtEl>
                                        <p:attrNameLst>
                                          <p:attrName>ppt_w</p:attrName>
                                        </p:attrNameLst>
                                      </p:cBhvr>
                                      <p:tavLst>
                                        <p:tav tm="0">
                                          <p:val>
                                            <p:fltVal val="0"/>
                                          </p:val>
                                        </p:tav>
                                        <p:tav tm="100000">
                                          <p:val>
                                            <p:strVal val="#ppt_w"/>
                                          </p:val>
                                        </p:tav>
                                      </p:tavLst>
                                    </p:anim>
                                    <p:anim calcmode="lin" valueType="num">
                                      <p:cBhvr>
                                        <p:cTn id="38" dur="1000" fill="hold"/>
                                        <p:tgtEl>
                                          <p:spTgt spid="47"/>
                                        </p:tgtEl>
                                        <p:attrNameLst>
                                          <p:attrName>ppt_h</p:attrName>
                                        </p:attrNameLst>
                                      </p:cBhvr>
                                      <p:tavLst>
                                        <p:tav tm="0">
                                          <p:val>
                                            <p:fltVal val="0"/>
                                          </p:val>
                                        </p:tav>
                                        <p:tav tm="100000">
                                          <p:val>
                                            <p:strVal val="#ppt_h"/>
                                          </p:val>
                                        </p:tav>
                                      </p:tavLst>
                                    </p:anim>
                                    <p:animEffect transition="in" filter="fade">
                                      <p:cBhvr>
                                        <p:cTn id="39" dur="1000"/>
                                        <p:tgtEl>
                                          <p:spTgt spid="47"/>
                                        </p:tgtEl>
                                      </p:cBhvr>
                                    </p:animEffect>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40"/>
                                        </p:tgtEl>
                                        <p:attrNameLst>
                                          <p:attrName>style.visibility</p:attrName>
                                        </p:attrNameLst>
                                      </p:cBhvr>
                                      <p:to>
                                        <p:strVal val="visible"/>
                                      </p:to>
                                    </p:set>
                                    <p:animEffect transition="in" filter="fade">
                                      <p:cBhvr>
                                        <p:cTn id="43" dur="1000"/>
                                        <p:tgtEl>
                                          <p:spTgt spid="40"/>
                                        </p:tgtEl>
                                      </p:cBhvr>
                                    </p:animEffect>
                                    <p:anim calcmode="lin" valueType="num">
                                      <p:cBhvr>
                                        <p:cTn id="44" dur="1000" fill="hold"/>
                                        <p:tgtEl>
                                          <p:spTgt spid="40"/>
                                        </p:tgtEl>
                                        <p:attrNameLst>
                                          <p:attrName>ppt_x</p:attrName>
                                        </p:attrNameLst>
                                      </p:cBhvr>
                                      <p:tavLst>
                                        <p:tav tm="0">
                                          <p:val>
                                            <p:strVal val="#ppt_x"/>
                                          </p:val>
                                        </p:tav>
                                        <p:tav tm="100000">
                                          <p:val>
                                            <p:strVal val="#ppt_x"/>
                                          </p:val>
                                        </p:tav>
                                      </p:tavLst>
                                    </p:anim>
                                    <p:anim calcmode="lin" valueType="num">
                                      <p:cBhvr>
                                        <p:cTn id="45" dur="1000" fill="hold"/>
                                        <p:tgtEl>
                                          <p:spTgt spid="40"/>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53" presetClass="entr" presetSubtype="528" fill="hold" nodeType="afterEffect">
                                  <p:stCondLst>
                                    <p:cond delay="0"/>
                                  </p:stCondLst>
                                  <p:childTnLst>
                                    <p:set>
                                      <p:cBhvr>
                                        <p:cTn id="48" dur="1" fill="hold">
                                          <p:stCondLst>
                                            <p:cond delay="0"/>
                                          </p:stCondLst>
                                        </p:cTn>
                                        <p:tgtEl>
                                          <p:spTgt spid="6"/>
                                        </p:tgtEl>
                                        <p:attrNameLst>
                                          <p:attrName>style.visibility</p:attrName>
                                        </p:attrNameLst>
                                      </p:cBhvr>
                                      <p:to>
                                        <p:strVal val="visible"/>
                                      </p:to>
                                    </p:set>
                                    <p:anim calcmode="lin" valueType="num">
                                      <p:cBhvr>
                                        <p:cTn id="49" dur="1000" fill="hold"/>
                                        <p:tgtEl>
                                          <p:spTgt spid="6"/>
                                        </p:tgtEl>
                                        <p:attrNameLst>
                                          <p:attrName>ppt_w</p:attrName>
                                        </p:attrNameLst>
                                      </p:cBhvr>
                                      <p:tavLst>
                                        <p:tav tm="0">
                                          <p:val>
                                            <p:fltVal val="0"/>
                                          </p:val>
                                        </p:tav>
                                        <p:tav tm="100000">
                                          <p:val>
                                            <p:strVal val="#ppt_w"/>
                                          </p:val>
                                        </p:tav>
                                      </p:tavLst>
                                    </p:anim>
                                    <p:anim calcmode="lin" valueType="num">
                                      <p:cBhvr>
                                        <p:cTn id="50" dur="1000" fill="hold"/>
                                        <p:tgtEl>
                                          <p:spTgt spid="6"/>
                                        </p:tgtEl>
                                        <p:attrNameLst>
                                          <p:attrName>ppt_h</p:attrName>
                                        </p:attrNameLst>
                                      </p:cBhvr>
                                      <p:tavLst>
                                        <p:tav tm="0">
                                          <p:val>
                                            <p:fltVal val="0"/>
                                          </p:val>
                                        </p:tav>
                                        <p:tav tm="100000">
                                          <p:val>
                                            <p:strVal val="#ppt_h"/>
                                          </p:val>
                                        </p:tav>
                                      </p:tavLst>
                                    </p:anim>
                                    <p:animEffect transition="in" filter="fade">
                                      <p:cBhvr>
                                        <p:cTn id="51" dur="1000"/>
                                        <p:tgtEl>
                                          <p:spTgt spid="6"/>
                                        </p:tgtEl>
                                      </p:cBhvr>
                                    </p:animEffect>
                                    <p:anim calcmode="lin" valueType="num">
                                      <p:cBhvr>
                                        <p:cTn id="52" dur="1000" fill="hold"/>
                                        <p:tgtEl>
                                          <p:spTgt spid="6"/>
                                        </p:tgtEl>
                                        <p:attrNameLst>
                                          <p:attrName>ppt_x</p:attrName>
                                        </p:attrNameLst>
                                      </p:cBhvr>
                                      <p:tavLst>
                                        <p:tav tm="0">
                                          <p:val>
                                            <p:fltVal val="0.5"/>
                                          </p:val>
                                        </p:tav>
                                        <p:tav tm="100000">
                                          <p:val>
                                            <p:strVal val="#ppt_x"/>
                                          </p:val>
                                        </p:tav>
                                      </p:tavLst>
                                    </p:anim>
                                    <p:anim calcmode="lin" valueType="num">
                                      <p:cBhvr>
                                        <p:cTn id="53" dur="1000" fill="hold"/>
                                        <p:tgtEl>
                                          <p:spTgt spid="6"/>
                                        </p:tgtEl>
                                        <p:attrNameLst>
                                          <p:attrName>ppt_y</p:attrName>
                                        </p:attrNameLst>
                                      </p:cBhvr>
                                      <p:tavLst>
                                        <p:tav tm="0">
                                          <p:val>
                                            <p:fltVal val="0.5"/>
                                          </p:val>
                                        </p:tav>
                                        <p:tav tm="100000">
                                          <p:val>
                                            <p:strVal val="#ppt_y"/>
                                          </p:val>
                                        </p:tav>
                                      </p:tavLst>
                                    </p:anim>
                                  </p:childTnLst>
                                </p:cTn>
                              </p:par>
                              <p:par>
                                <p:cTn id="54" presetID="53" presetClass="entr" presetSubtype="16" fill="hold" nodeType="withEffect">
                                  <p:stCondLst>
                                    <p:cond delay="0"/>
                                  </p:stCondLst>
                                  <p:childTnLst>
                                    <p:set>
                                      <p:cBhvr>
                                        <p:cTn id="55" dur="1" fill="hold">
                                          <p:stCondLst>
                                            <p:cond delay="0"/>
                                          </p:stCondLst>
                                        </p:cTn>
                                        <p:tgtEl>
                                          <p:spTgt spid="50"/>
                                        </p:tgtEl>
                                        <p:attrNameLst>
                                          <p:attrName>style.visibility</p:attrName>
                                        </p:attrNameLst>
                                      </p:cBhvr>
                                      <p:to>
                                        <p:strVal val="visible"/>
                                      </p:to>
                                    </p:set>
                                    <p:anim calcmode="lin" valueType="num">
                                      <p:cBhvr>
                                        <p:cTn id="56" dur="1000" fill="hold"/>
                                        <p:tgtEl>
                                          <p:spTgt spid="50"/>
                                        </p:tgtEl>
                                        <p:attrNameLst>
                                          <p:attrName>ppt_w</p:attrName>
                                        </p:attrNameLst>
                                      </p:cBhvr>
                                      <p:tavLst>
                                        <p:tav tm="0">
                                          <p:val>
                                            <p:fltVal val="0"/>
                                          </p:val>
                                        </p:tav>
                                        <p:tav tm="100000">
                                          <p:val>
                                            <p:strVal val="#ppt_w"/>
                                          </p:val>
                                        </p:tav>
                                      </p:tavLst>
                                    </p:anim>
                                    <p:anim calcmode="lin" valueType="num">
                                      <p:cBhvr>
                                        <p:cTn id="57" dur="1000" fill="hold"/>
                                        <p:tgtEl>
                                          <p:spTgt spid="50"/>
                                        </p:tgtEl>
                                        <p:attrNameLst>
                                          <p:attrName>ppt_h</p:attrName>
                                        </p:attrNameLst>
                                      </p:cBhvr>
                                      <p:tavLst>
                                        <p:tav tm="0">
                                          <p:val>
                                            <p:fltVal val="0"/>
                                          </p:val>
                                        </p:tav>
                                        <p:tav tm="100000">
                                          <p:val>
                                            <p:strVal val="#ppt_h"/>
                                          </p:val>
                                        </p:tav>
                                      </p:tavLst>
                                    </p:anim>
                                    <p:animEffect transition="in" filter="fade">
                                      <p:cBhvr>
                                        <p:cTn id="58" dur="1000"/>
                                        <p:tgtEl>
                                          <p:spTgt spid="50"/>
                                        </p:tgtEl>
                                      </p:cBhvr>
                                    </p:animEffect>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7000"/>
                            </p:stCondLst>
                            <p:childTnLst>
                              <p:par>
                                <p:cTn id="66" presetID="53" presetClass="entr" presetSubtype="528" fill="hold" nodeType="afterEffect">
                                  <p:stCondLst>
                                    <p:cond delay="0"/>
                                  </p:stCondLst>
                                  <p:childTnLst>
                                    <p:set>
                                      <p:cBhvr>
                                        <p:cTn id="67" dur="1" fill="hold">
                                          <p:stCondLst>
                                            <p:cond delay="0"/>
                                          </p:stCondLst>
                                        </p:cTn>
                                        <p:tgtEl>
                                          <p:spTgt spid="7"/>
                                        </p:tgtEl>
                                        <p:attrNameLst>
                                          <p:attrName>style.visibility</p:attrName>
                                        </p:attrNameLst>
                                      </p:cBhvr>
                                      <p:to>
                                        <p:strVal val="visible"/>
                                      </p:to>
                                    </p:set>
                                    <p:anim calcmode="lin" valueType="num">
                                      <p:cBhvr>
                                        <p:cTn id="68" dur="1000" fill="hold"/>
                                        <p:tgtEl>
                                          <p:spTgt spid="7"/>
                                        </p:tgtEl>
                                        <p:attrNameLst>
                                          <p:attrName>ppt_w</p:attrName>
                                        </p:attrNameLst>
                                      </p:cBhvr>
                                      <p:tavLst>
                                        <p:tav tm="0">
                                          <p:val>
                                            <p:fltVal val="0"/>
                                          </p:val>
                                        </p:tav>
                                        <p:tav tm="100000">
                                          <p:val>
                                            <p:strVal val="#ppt_w"/>
                                          </p:val>
                                        </p:tav>
                                      </p:tavLst>
                                    </p:anim>
                                    <p:anim calcmode="lin" valueType="num">
                                      <p:cBhvr>
                                        <p:cTn id="69" dur="1000" fill="hold"/>
                                        <p:tgtEl>
                                          <p:spTgt spid="7"/>
                                        </p:tgtEl>
                                        <p:attrNameLst>
                                          <p:attrName>ppt_h</p:attrName>
                                        </p:attrNameLst>
                                      </p:cBhvr>
                                      <p:tavLst>
                                        <p:tav tm="0">
                                          <p:val>
                                            <p:fltVal val="0"/>
                                          </p:val>
                                        </p:tav>
                                        <p:tav tm="100000">
                                          <p:val>
                                            <p:strVal val="#ppt_h"/>
                                          </p:val>
                                        </p:tav>
                                      </p:tavLst>
                                    </p:anim>
                                    <p:animEffect transition="in" filter="fade">
                                      <p:cBhvr>
                                        <p:cTn id="70" dur="1000"/>
                                        <p:tgtEl>
                                          <p:spTgt spid="7"/>
                                        </p:tgtEl>
                                      </p:cBhvr>
                                    </p:animEffect>
                                    <p:anim calcmode="lin" valueType="num">
                                      <p:cBhvr>
                                        <p:cTn id="71" dur="1000" fill="hold"/>
                                        <p:tgtEl>
                                          <p:spTgt spid="7"/>
                                        </p:tgtEl>
                                        <p:attrNameLst>
                                          <p:attrName>ppt_x</p:attrName>
                                        </p:attrNameLst>
                                      </p:cBhvr>
                                      <p:tavLst>
                                        <p:tav tm="0">
                                          <p:val>
                                            <p:fltVal val="0.5"/>
                                          </p:val>
                                        </p:tav>
                                        <p:tav tm="100000">
                                          <p:val>
                                            <p:strVal val="#ppt_x"/>
                                          </p:val>
                                        </p:tav>
                                      </p:tavLst>
                                    </p:anim>
                                    <p:anim calcmode="lin" valueType="num">
                                      <p:cBhvr>
                                        <p:cTn id="72" dur="1000" fill="hold"/>
                                        <p:tgtEl>
                                          <p:spTgt spid="7"/>
                                        </p:tgtEl>
                                        <p:attrNameLst>
                                          <p:attrName>ppt_y</p:attrName>
                                        </p:attrNameLst>
                                      </p:cBhvr>
                                      <p:tavLst>
                                        <p:tav tm="0">
                                          <p:val>
                                            <p:fltVal val="0.5"/>
                                          </p:val>
                                        </p:tav>
                                        <p:tav tm="100000">
                                          <p:val>
                                            <p:strVal val="#ppt_y"/>
                                          </p:val>
                                        </p:tav>
                                      </p:tavLst>
                                    </p:anim>
                                  </p:childTnLst>
                                </p:cTn>
                              </p:par>
                              <p:par>
                                <p:cTn id="73" presetID="53" presetClass="entr" presetSubtype="16" fill="hold" nodeType="withEffect">
                                  <p:stCondLst>
                                    <p:cond delay="0"/>
                                  </p:stCondLst>
                                  <p:childTnLst>
                                    <p:set>
                                      <p:cBhvr>
                                        <p:cTn id="74" dur="1" fill="hold">
                                          <p:stCondLst>
                                            <p:cond delay="0"/>
                                          </p:stCondLst>
                                        </p:cTn>
                                        <p:tgtEl>
                                          <p:spTgt spid="71"/>
                                        </p:tgtEl>
                                        <p:attrNameLst>
                                          <p:attrName>style.visibility</p:attrName>
                                        </p:attrNameLst>
                                      </p:cBhvr>
                                      <p:to>
                                        <p:strVal val="visible"/>
                                      </p:to>
                                    </p:set>
                                    <p:anim calcmode="lin" valueType="num">
                                      <p:cBhvr>
                                        <p:cTn id="75" dur="1000" fill="hold"/>
                                        <p:tgtEl>
                                          <p:spTgt spid="71"/>
                                        </p:tgtEl>
                                        <p:attrNameLst>
                                          <p:attrName>ppt_w</p:attrName>
                                        </p:attrNameLst>
                                      </p:cBhvr>
                                      <p:tavLst>
                                        <p:tav tm="0">
                                          <p:val>
                                            <p:fltVal val="0"/>
                                          </p:val>
                                        </p:tav>
                                        <p:tav tm="100000">
                                          <p:val>
                                            <p:strVal val="#ppt_w"/>
                                          </p:val>
                                        </p:tav>
                                      </p:tavLst>
                                    </p:anim>
                                    <p:anim calcmode="lin" valueType="num">
                                      <p:cBhvr>
                                        <p:cTn id="76" dur="1000" fill="hold"/>
                                        <p:tgtEl>
                                          <p:spTgt spid="71"/>
                                        </p:tgtEl>
                                        <p:attrNameLst>
                                          <p:attrName>ppt_h</p:attrName>
                                        </p:attrNameLst>
                                      </p:cBhvr>
                                      <p:tavLst>
                                        <p:tav tm="0">
                                          <p:val>
                                            <p:fltVal val="0"/>
                                          </p:val>
                                        </p:tav>
                                        <p:tav tm="100000">
                                          <p:val>
                                            <p:strVal val="#ppt_h"/>
                                          </p:val>
                                        </p:tav>
                                      </p:tavLst>
                                    </p:anim>
                                    <p:animEffect transition="in" filter="fade">
                                      <p:cBhvr>
                                        <p:cTn id="77" dur="1000"/>
                                        <p:tgtEl>
                                          <p:spTgt spid="71"/>
                                        </p:tgtEl>
                                      </p:cBhvr>
                                    </p:animEffect>
                                  </p:childTnLst>
                                </p:cTn>
                              </p:par>
                            </p:childTnLst>
                          </p:cTn>
                        </p:par>
                        <p:par>
                          <p:cTn id="78" fill="hold">
                            <p:stCondLst>
                              <p:cond delay="8000"/>
                            </p:stCondLst>
                            <p:childTnLst>
                              <p:par>
                                <p:cTn id="79" presetID="42" presetClass="entr" presetSubtype="0" fill="hold" grpId="0" nodeType="afterEffect">
                                  <p:stCondLst>
                                    <p:cond delay="0"/>
                                  </p:stCondLst>
                                  <p:childTnLst>
                                    <p:set>
                                      <p:cBhvr>
                                        <p:cTn id="80" dur="1" fill="hold">
                                          <p:stCondLst>
                                            <p:cond delay="0"/>
                                          </p:stCondLst>
                                        </p:cTn>
                                        <p:tgtEl>
                                          <p:spTgt spid="42"/>
                                        </p:tgtEl>
                                        <p:attrNameLst>
                                          <p:attrName>style.visibility</p:attrName>
                                        </p:attrNameLst>
                                      </p:cBhvr>
                                      <p:to>
                                        <p:strVal val="visible"/>
                                      </p:to>
                                    </p:set>
                                    <p:animEffect transition="in" filter="fade">
                                      <p:cBhvr>
                                        <p:cTn id="81" dur="1000"/>
                                        <p:tgtEl>
                                          <p:spTgt spid="42"/>
                                        </p:tgtEl>
                                      </p:cBhvr>
                                    </p:animEffect>
                                    <p:anim calcmode="lin" valueType="num">
                                      <p:cBhvr>
                                        <p:cTn id="82" dur="1000" fill="hold"/>
                                        <p:tgtEl>
                                          <p:spTgt spid="42"/>
                                        </p:tgtEl>
                                        <p:attrNameLst>
                                          <p:attrName>ppt_x</p:attrName>
                                        </p:attrNameLst>
                                      </p:cBhvr>
                                      <p:tavLst>
                                        <p:tav tm="0">
                                          <p:val>
                                            <p:strVal val="#ppt_x"/>
                                          </p:val>
                                        </p:tav>
                                        <p:tav tm="100000">
                                          <p:val>
                                            <p:strVal val="#ppt_x"/>
                                          </p:val>
                                        </p:tav>
                                      </p:tavLst>
                                    </p:anim>
                                    <p:anim calcmode="lin" valueType="num">
                                      <p:cBhvr>
                                        <p:cTn id="83" dur="1000" fill="hold"/>
                                        <p:tgtEl>
                                          <p:spTgt spid="42"/>
                                        </p:tgtEl>
                                        <p:attrNameLst>
                                          <p:attrName>ppt_y</p:attrName>
                                        </p:attrNameLst>
                                      </p:cBhvr>
                                      <p:tavLst>
                                        <p:tav tm="0">
                                          <p:val>
                                            <p:strVal val="#ppt_y+.1"/>
                                          </p:val>
                                        </p:tav>
                                        <p:tav tm="100000">
                                          <p:val>
                                            <p:strVal val="#ppt_y"/>
                                          </p:val>
                                        </p:tav>
                                      </p:tavLst>
                                    </p:anim>
                                  </p:childTnLst>
                                </p:cTn>
                              </p:par>
                            </p:childTnLst>
                          </p:cTn>
                        </p:par>
                        <p:par>
                          <p:cTn id="84" fill="hold">
                            <p:stCondLst>
                              <p:cond delay="9000"/>
                            </p:stCondLst>
                            <p:childTnLst>
                              <p:par>
                                <p:cTn id="85" presetID="53" presetClass="entr" presetSubtype="528" fill="hold" nodeType="afterEffect">
                                  <p:stCondLst>
                                    <p:cond delay="0"/>
                                  </p:stCondLst>
                                  <p:childTnLst>
                                    <p:set>
                                      <p:cBhvr>
                                        <p:cTn id="86" dur="1" fill="hold">
                                          <p:stCondLst>
                                            <p:cond delay="0"/>
                                          </p:stCondLst>
                                        </p:cTn>
                                        <p:tgtEl>
                                          <p:spTgt spid="13"/>
                                        </p:tgtEl>
                                        <p:attrNameLst>
                                          <p:attrName>style.visibility</p:attrName>
                                        </p:attrNameLst>
                                      </p:cBhvr>
                                      <p:to>
                                        <p:strVal val="visible"/>
                                      </p:to>
                                    </p:set>
                                    <p:anim calcmode="lin" valueType="num">
                                      <p:cBhvr>
                                        <p:cTn id="87" dur="1000" fill="hold"/>
                                        <p:tgtEl>
                                          <p:spTgt spid="13"/>
                                        </p:tgtEl>
                                        <p:attrNameLst>
                                          <p:attrName>ppt_w</p:attrName>
                                        </p:attrNameLst>
                                      </p:cBhvr>
                                      <p:tavLst>
                                        <p:tav tm="0">
                                          <p:val>
                                            <p:fltVal val="0"/>
                                          </p:val>
                                        </p:tav>
                                        <p:tav tm="100000">
                                          <p:val>
                                            <p:strVal val="#ppt_w"/>
                                          </p:val>
                                        </p:tav>
                                      </p:tavLst>
                                    </p:anim>
                                    <p:anim calcmode="lin" valueType="num">
                                      <p:cBhvr>
                                        <p:cTn id="88" dur="1000" fill="hold"/>
                                        <p:tgtEl>
                                          <p:spTgt spid="13"/>
                                        </p:tgtEl>
                                        <p:attrNameLst>
                                          <p:attrName>ppt_h</p:attrName>
                                        </p:attrNameLst>
                                      </p:cBhvr>
                                      <p:tavLst>
                                        <p:tav tm="0">
                                          <p:val>
                                            <p:fltVal val="0"/>
                                          </p:val>
                                        </p:tav>
                                        <p:tav tm="100000">
                                          <p:val>
                                            <p:strVal val="#ppt_h"/>
                                          </p:val>
                                        </p:tav>
                                      </p:tavLst>
                                    </p:anim>
                                    <p:animEffect transition="in" filter="fade">
                                      <p:cBhvr>
                                        <p:cTn id="89" dur="1000"/>
                                        <p:tgtEl>
                                          <p:spTgt spid="13"/>
                                        </p:tgtEl>
                                      </p:cBhvr>
                                    </p:animEffect>
                                    <p:anim calcmode="lin" valueType="num">
                                      <p:cBhvr>
                                        <p:cTn id="90" dur="1000" fill="hold"/>
                                        <p:tgtEl>
                                          <p:spTgt spid="13"/>
                                        </p:tgtEl>
                                        <p:attrNameLst>
                                          <p:attrName>ppt_x</p:attrName>
                                        </p:attrNameLst>
                                      </p:cBhvr>
                                      <p:tavLst>
                                        <p:tav tm="0">
                                          <p:val>
                                            <p:fltVal val="0.5"/>
                                          </p:val>
                                        </p:tav>
                                        <p:tav tm="100000">
                                          <p:val>
                                            <p:strVal val="#ppt_x"/>
                                          </p:val>
                                        </p:tav>
                                      </p:tavLst>
                                    </p:anim>
                                    <p:anim calcmode="lin" valueType="num">
                                      <p:cBhvr>
                                        <p:cTn id="91" dur="1000" fill="hold"/>
                                        <p:tgtEl>
                                          <p:spTgt spid="13"/>
                                        </p:tgtEl>
                                        <p:attrNameLst>
                                          <p:attrName>ppt_y</p:attrName>
                                        </p:attrNameLst>
                                      </p:cBhvr>
                                      <p:tavLst>
                                        <p:tav tm="0">
                                          <p:val>
                                            <p:fltVal val="0.5"/>
                                          </p:val>
                                        </p:tav>
                                        <p:tav tm="100000">
                                          <p:val>
                                            <p:strVal val="#ppt_y"/>
                                          </p:val>
                                        </p:tav>
                                      </p:tavLst>
                                    </p:anim>
                                  </p:childTnLst>
                                </p:cTn>
                              </p:par>
                              <p:par>
                                <p:cTn id="92" presetID="53" presetClass="entr" presetSubtype="16" fill="hold" nodeType="withEffect">
                                  <p:stCondLst>
                                    <p:cond delay="0"/>
                                  </p:stCondLst>
                                  <p:childTnLst>
                                    <p:set>
                                      <p:cBhvr>
                                        <p:cTn id="93" dur="1" fill="hold">
                                          <p:stCondLst>
                                            <p:cond delay="0"/>
                                          </p:stCondLst>
                                        </p:cTn>
                                        <p:tgtEl>
                                          <p:spTgt spid="74"/>
                                        </p:tgtEl>
                                        <p:attrNameLst>
                                          <p:attrName>style.visibility</p:attrName>
                                        </p:attrNameLst>
                                      </p:cBhvr>
                                      <p:to>
                                        <p:strVal val="visible"/>
                                      </p:to>
                                    </p:set>
                                    <p:anim calcmode="lin" valueType="num">
                                      <p:cBhvr>
                                        <p:cTn id="94" dur="1000" fill="hold"/>
                                        <p:tgtEl>
                                          <p:spTgt spid="74"/>
                                        </p:tgtEl>
                                        <p:attrNameLst>
                                          <p:attrName>ppt_w</p:attrName>
                                        </p:attrNameLst>
                                      </p:cBhvr>
                                      <p:tavLst>
                                        <p:tav tm="0">
                                          <p:val>
                                            <p:fltVal val="0"/>
                                          </p:val>
                                        </p:tav>
                                        <p:tav tm="100000">
                                          <p:val>
                                            <p:strVal val="#ppt_w"/>
                                          </p:val>
                                        </p:tav>
                                      </p:tavLst>
                                    </p:anim>
                                    <p:anim calcmode="lin" valueType="num">
                                      <p:cBhvr>
                                        <p:cTn id="95" dur="1000" fill="hold"/>
                                        <p:tgtEl>
                                          <p:spTgt spid="74"/>
                                        </p:tgtEl>
                                        <p:attrNameLst>
                                          <p:attrName>ppt_h</p:attrName>
                                        </p:attrNameLst>
                                      </p:cBhvr>
                                      <p:tavLst>
                                        <p:tav tm="0">
                                          <p:val>
                                            <p:fltVal val="0"/>
                                          </p:val>
                                        </p:tav>
                                        <p:tav tm="100000">
                                          <p:val>
                                            <p:strVal val="#ppt_h"/>
                                          </p:val>
                                        </p:tav>
                                      </p:tavLst>
                                    </p:anim>
                                    <p:animEffect transition="in" filter="fade">
                                      <p:cBhvr>
                                        <p:cTn id="96" dur="1000"/>
                                        <p:tgtEl>
                                          <p:spTgt spid="74"/>
                                        </p:tgtEl>
                                      </p:cBhvr>
                                    </p:animEffect>
                                  </p:childTnLst>
                                </p:cTn>
                              </p:par>
                            </p:childTnLst>
                          </p:cTn>
                        </p:par>
                        <p:par>
                          <p:cTn id="97" fill="hold">
                            <p:stCondLst>
                              <p:cond delay="10000"/>
                            </p:stCondLst>
                            <p:childTnLst>
                              <p:par>
                                <p:cTn id="98" presetID="42" presetClass="entr" presetSubtype="0" fill="hold" grpId="0" nodeType="afterEffect">
                                  <p:stCondLst>
                                    <p:cond delay="0"/>
                                  </p:stCondLst>
                                  <p:childTnLst>
                                    <p:set>
                                      <p:cBhvr>
                                        <p:cTn id="99" dur="1" fill="hold">
                                          <p:stCondLst>
                                            <p:cond delay="0"/>
                                          </p:stCondLst>
                                        </p:cTn>
                                        <p:tgtEl>
                                          <p:spTgt spid="43"/>
                                        </p:tgtEl>
                                        <p:attrNameLst>
                                          <p:attrName>style.visibility</p:attrName>
                                        </p:attrNameLst>
                                      </p:cBhvr>
                                      <p:to>
                                        <p:strVal val="visible"/>
                                      </p:to>
                                    </p:set>
                                    <p:animEffect transition="in" filter="fade">
                                      <p:cBhvr>
                                        <p:cTn id="100" dur="1000"/>
                                        <p:tgtEl>
                                          <p:spTgt spid="43"/>
                                        </p:tgtEl>
                                      </p:cBhvr>
                                    </p:animEffect>
                                    <p:anim calcmode="lin" valueType="num">
                                      <p:cBhvr>
                                        <p:cTn id="101" dur="1000" fill="hold"/>
                                        <p:tgtEl>
                                          <p:spTgt spid="43"/>
                                        </p:tgtEl>
                                        <p:attrNameLst>
                                          <p:attrName>ppt_x</p:attrName>
                                        </p:attrNameLst>
                                      </p:cBhvr>
                                      <p:tavLst>
                                        <p:tav tm="0">
                                          <p:val>
                                            <p:strVal val="#ppt_x"/>
                                          </p:val>
                                        </p:tav>
                                        <p:tav tm="100000">
                                          <p:val>
                                            <p:strVal val="#ppt_x"/>
                                          </p:val>
                                        </p:tav>
                                      </p:tavLst>
                                    </p:anim>
                                    <p:anim calcmode="lin" valueType="num">
                                      <p:cBhvr>
                                        <p:cTn id="102"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40" grpId="0"/>
      <p:bldP spid="41" grpId="0"/>
      <p:bldP spid="42" grpId="0"/>
      <p:bldP spid="43" grpId="0"/>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31" name="Freeform: Shape 30">
            <a:extLst>
              <a:ext uri="{FF2B5EF4-FFF2-40B4-BE49-F238E27FC236}">
                <a16:creationId xmlns:a16="http://schemas.microsoft.com/office/drawing/2014/main" id="{0F98B5F5-6C86-4E4C-8931-D2D482D9E635}"/>
              </a:ext>
            </a:extLst>
          </p:cNvPr>
          <p:cNvSpPr/>
          <p:nvPr/>
        </p:nvSpPr>
        <p:spPr>
          <a:xfrm>
            <a:off x="10574033" y="2248832"/>
            <a:ext cx="274320" cy="2585997"/>
          </a:xfrm>
          <a:custGeom>
            <a:avLst/>
            <a:gdLst>
              <a:gd name="connsiteX0" fmla="*/ 274320 w 274320"/>
              <a:gd name="connsiteY0" fmla="*/ 0 h 2585997"/>
              <a:gd name="connsiteX1" fmla="*/ 274320 w 274320"/>
              <a:gd name="connsiteY1" fmla="*/ 2585997 h 2585997"/>
              <a:gd name="connsiteX2" fmla="*/ 254434 w 274320"/>
              <a:gd name="connsiteY2" fmla="*/ 2585997 h 2585997"/>
              <a:gd name="connsiteX3" fmla="*/ 0 w 274320"/>
              <a:gd name="connsiteY3" fmla="*/ 2439100 h 2585997"/>
              <a:gd name="connsiteX4" fmla="*/ 0 w 274320"/>
              <a:gd name="connsiteY4" fmla="*/ 158379 h 2585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85997">
                <a:moveTo>
                  <a:pt x="274320" y="0"/>
                </a:moveTo>
                <a:lnTo>
                  <a:pt x="274320" y="2585997"/>
                </a:lnTo>
                <a:lnTo>
                  <a:pt x="254434" y="2585997"/>
                </a:lnTo>
                <a:lnTo>
                  <a:pt x="0" y="2439100"/>
                </a:lnTo>
                <a:lnTo>
                  <a:pt x="0" y="158379"/>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E4143863-7CC0-4309-97AA-CB1E399C1D5E}"/>
              </a:ext>
            </a:extLst>
          </p:cNvPr>
          <p:cNvSpPr/>
          <p:nvPr/>
        </p:nvSpPr>
        <p:spPr>
          <a:xfrm>
            <a:off x="6371560" y="2265924"/>
            <a:ext cx="274320" cy="2563292"/>
          </a:xfrm>
          <a:custGeom>
            <a:avLst/>
            <a:gdLst>
              <a:gd name="connsiteX0" fmla="*/ 0 w 274320"/>
              <a:gd name="connsiteY0" fmla="*/ 0 h 2563292"/>
              <a:gd name="connsiteX1" fmla="*/ 274320 w 274320"/>
              <a:gd name="connsiteY1" fmla="*/ 158379 h 2563292"/>
              <a:gd name="connsiteX2" fmla="*/ 274320 w 274320"/>
              <a:gd name="connsiteY2" fmla="*/ 2404913 h 2563292"/>
              <a:gd name="connsiteX3" fmla="*/ 0 w 274320"/>
              <a:gd name="connsiteY3" fmla="*/ 2563292 h 2563292"/>
            </a:gdLst>
            <a:ahLst/>
            <a:cxnLst>
              <a:cxn ang="0">
                <a:pos x="connsiteX0" y="connsiteY0"/>
              </a:cxn>
              <a:cxn ang="0">
                <a:pos x="connsiteX1" y="connsiteY1"/>
              </a:cxn>
              <a:cxn ang="0">
                <a:pos x="connsiteX2" y="connsiteY2"/>
              </a:cxn>
              <a:cxn ang="0">
                <a:pos x="connsiteX3" y="connsiteY3"/>
              </a:cxn>
            </a:cxnLst>
            <a:rect l="l" t="t" r="r" b="b"/>
            <a:pathLst>
              <a:path w="274320" h="2563292">
                <a:moveTo>
                  <a:pt x="0" y="0"/>
                </a:moveTo>
                <a:lnTo>
                  <a:pt x="274320" y="158379"/>
                </a:lnTo>
                <a:lnTo>
                  <a:pt x="274320" y="2404913"/>
                </a:lnTo>
                <a:lnTo>
                  <a:pt x="0" y="2563292"/>
                </a:lnTo>
                <a:close/>
              </a:path>
            </a:pathLst>
          </a:custGeom>
          <a:solidFill>
            <a:schemeClr val="tx1">
              <a:lumMod val="50000"/>
              <a:lumOff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EE20FF34-EDA1-4F64-BA6F-2CD9A205912F}"/>
              </a:ext>
            </a:extLst>
          </p:cNvPr>
          <p:cNvSpPr/>
          <p:nvPr/>
        </p:nvSpPr>
        <p:spPr>
          <a:xfrm rot="3600000">
            <a:off x="7417668" y="460544"/>
            <a:ext cx="274320" cy="2563437"/>
          </a:xfrm>
          <a:custGeom>
            <a:avLst/>
            <a:gdLst>
              <a:gd name="connsiteX0" fmla="*/ 0 w 274320"/>
              <a:gd name="connsiteY0" fmla="*/ 0 h 2563437"/>
              <a:gd name="connsiteX1" fmla="*/ 274320 w 274320"/>
              <a:gd name="connsiteY1" fmla="*/ 158379 h 2563437"/>
              <a:gd name="connsiteX2" fmla="*/ 274320 w 274320"/>
              <a:gd name="connsiteY2" fmla="*/ 2405059 h 2563437"/>
              <a:gd name="connsiteX3" fmla="*/ 0 w 274320"/>
              <a:gd name="connsiteY3" fmla="*/ 2563437 h 2563437"/>
            </a:gdLst>
            <a:ahLst/>
            <a:cxnLst>
              <a:cxn ang="0">
                <a:pos x="connsiteX0" y="connsiteY0"/>
              </a:cxn>
              <a:cxn ang="0">
                <a:pos x="connsiteX1" y="connsiteY1"/>
              </a:cxn>
              <a:cxn ang="0">
                <a:pos x="connsiteX2" y="connsiteY2"/>
              </a:cxn>
              <a:cxn ang="0">
                <a:pos x="connsiteX3" y="connsiteY3"/>
              </a:cxn>
            </a:cxnLst>
            <a:rect l="l" t="t" r="r" b="b"/>
            <a:pathLst>
              <a:path w="274320" h="2563437">
                <a:moveTo>
                  <a:pt x="0" y="0"/>
                </a:moveTo>
                <a:lnTo>
                  <a:pt x="274320" y="158379"/>
                </a:lnTo>
                <a:lnTo>
                  <a:pt x="274320" y="2405059"/>
                </a:lnTo>
                <a:lnTo>
                  <a:pt x="0" y="2563437"/>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A12E9AA5-F2D2-4260-8235-C1F58C7CF4F1}"/>
              </a:ext>
            </a:extLst>
          </p:cNvPr>
          <p:cNvSpPr/>
          <p:nvPr/>
        </p:nvSpPr>
        <p:spPr>
          <a:xfrm rot="18000000">
            <a:off x="9522424" y="450276"/>
            <a:ext cx="274320" cy="2559787"/>
          </a:xfrm>
          <a:custGeom>
            <a:avLst/>
            <a:gdLst>
              <a:gd name="connsiteX0" fmla="*/ 274320 w 274320"/>
              <a:gd name="connsiteY0" fmla="*/ 0 h 2559787"/>
              <a:gd name="connsiteX1" fmla="*/ 274319 w 274320"/>
              <a:gd name="connsiteY1" fmla="*/ 2559787 h 2559787"/>
              <a:gd name="connsiteX2" fmla="*/ 0 w 274320"/>
              <a:gd name="connsiteY2" fmla="*/ 2401409 h 2559787"/>
              <a:gd name="connsiteX3" fmla="*/ 0 w 274320"/>
              <a:gd name="connsiteY3" fmla="*/ 135542 h 2559787"/>
              <a:gd name="connsiteX4" fmla="*/ 234766 w 274320"/>
              <a:gd name="connsiteY4" fmla="*/ 0 h 2559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59787">
                <a:moveTo>
                  <a:pt x="274320" y="0"/>
                </a:moveTo>
                <a:lnTo>
                  <a:pt x="274319" y="2559787"/>
                </a:lnTo>
                <a:lnTo>
                  <a:pt x="0" y="2401409"/>
                </a:lnTo>
                <a:lnTo>
                  <a:pt x="0" y="135542"/>
                </a:lnTo>
                <a:lnTo>
                  <a:pt x="234766" y="0"/>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6E006B4A-C6D5-402E-BAD2-A4DE1D931A0C}"/>
              </a:ext>
            </a:extLst>
          </p:cNvPr>
          <p:cNvSpPr/>
          <p:nvPr/>
        </p:nvSpPr>
        <p:spPr>
          <a:xfrm rot="18000000">
            <a:off x="7418432" y="4070719"/>
            <a:ext cx="274320" cy="2561674"/>
          </a:xfrm>
          <a:custGeom>
            <a:avLst/>
            <a:gdLst>
              <a:gd name="connsiteX0" fmla="*/ 274320 w 274320"/>
              <a:gd name="connsiteY0" fmla="*/ 158379 h 2561674"/>
              <a:gd name="connsiteX1" fmla="*/ 274320 w 274320"/>
              <a:gd name="connsiteY1" fmla="*/ 2403295 h 2561674"/>
              <a:gd name="connsiteX2" fmla="*/ 0 w 274320"/>
              <a:gd name="connsiteY2" fmla="*/ 2561674 h 2561674"/>
              <a:gd name="connsiteX3" fmla="*/ 0 w 274320"/>
              <a:gd name="connsiteY3" fmla="*/ 0 h 2561674"/>
            </a:gdLst>
            <a:ahLst/>
            <a:cxnLst>
              <a:cxn ang="0">
                <a:pos x="connsiteX0" y="connsiteY0"/>
              </a:cxn>
              <a:cxn ang="0">
                <a:pos x="connsiteX1" y="connsiteY1"/>
              </a:cxn>
              <a:cxn ang="0">
                <a:pos x="connsiteX2" y="connsiteY2"/>
              </a:cxn>
              <a:cxn ang="0">
                <a:pos x="connsiteX3" y="connsiteY3"/>
              </a:cxn>
            </a:cxnLst>
            <a:rect l="l" t="t" r="r" b="b"/>
            <a:pathLst>
              <a:path w="274320" h="2561674">
                <a:moveTo>
                  <a:pt x="274320" y="158379"/>
                </a:moveTo>
                <a:lnTo>
                  <a:pt x="274320" y="2403295"/>
                </a:lnTo>
                <a:lnTo>
                  <a:pt x="0" y="2561674"/>
                </a:lnTo>
                <a:lnTo>
                  <a:pt x="0" y="0"/>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11FE1172-F908-4785-932B-A3C50CEABF66}"/>
              </a:ext>
            </a:extLst>
          </p:cNvPr>
          <p:cNvSpPr/>
          <p:nvPr/>
        </p:nvSpPr>
        <p:spPr>
          <a:xfrm rot="3600000">
            <a:off x="9508485" y="4077028"/>
            <a:ext cx="274320" cy="2572534"/>
          </a:xfrm>
          <a:custGeom>
            <a:avLst/>
            <a:gdLst>
              <a:gd name="connsiteX0" fmla="*/ 0 w 274320"/>
              <a:gd name="connsiteY0" fmla="*/ 158378 h 2572534"/>
              <a:gd name="connsiteX1" fmla="*/ 274319 w 274320"/>
              <a:gd name="connsiteY1" fmla="*/ 0 h 2572534"/>
              <a:gd name="connsiteX2" fmla="*/ 274320 w 274320"/>
              <a:gd name="connsiteY2" fmla="*/ 2572534 h 2572534"/>
              <a:gd name="connsiteX3" fmla="*/ 273683 w 274320"/>
              <a:gd name="connsiteY3" fmla="*/ 2572534 h 2572534"/>
              <a:gd name="connsiteX4" fmla="*/ 0 w 274320"/>
              <a:gd name="connsiteY4" fmla="*/ 2414523 h 2572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72534">
                <a:moveTo>
                  <a:pt x="0" y="158378"/>
                </a:moveTo>
                <a:lnTo>
                  <a:pt x="274319" y="0"/>
                </a:lnTo>
                <a:lnTo>
                  <a:pt x="274320" y="2572534"/>
                </a:lnTo>
                <a:lnTo>
                  <a:pt x="273683" y="2572534"/>
                </a:lnTo>
                <a:lnTo>
                  <a:pt x="0" y="2414523"/>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Oval 1">
            <a:extLst>
              <a:ext uri="{FF2B5EF4-FFF2-40B4-BE49-F238E27FC236}">
                <a16:creationId xmlns:a16="http://schemas.microsoft.com/office/drawing/2014/main" id="{5AC51600-02CB-4FA2-B2C1-584B841434FE}"/>
              </a:ext>
            </a:extLst>
          </p:cNvPr>
          <p:cNvSpPr>
            <a:spLocks noChangeAspect="1"/>
          </p:cNvSpPr>
          <p:nvPr/>
        </p:nvSpPr>
        <p:spPr>
          <a:xfrm>
            <a:off x="7760729" y="2731708"/>
            <a:ext cx="1645920" cy="1645920"/>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EECE8E3C-57E5-4BFB-B21C-2DDEA1E5EF40}"/>
              </a:ext>
            </a:extLst>
          </p:cNvPr>
          <p:cNvSpPr txBox="1"/>
          <p:nvPr/>
        </p:nvSpPr>
        <p:spPr>
          <a:xfrm>
            <a:off x="7877932" y="2948074"/>
            <a:ext cx="1464357" cy="1131079"/>
          </a:xfrm>
          <a:prstGeom prst="rect">
            <a:avLst/>
          </a:prstGeom>
          <a:noFill/>
        </p:spPr>
        <p:txBody>
          <a:bodyPr wrap="square" rtlCol="0">
            <a:spAutoFit/>
          </a:bodyPr>
          <a:lstStyle/>
          <a:p>
            <a:pPr algn="ctr" defTabSz="1219170">
              <a:spcBef>
                <a:spcPct val="20000"/>
              </a:spcBef>
              <a:defRPr/>
            </a:pPr>
            <a:r>
              <a:rPr lang="en-US" sz="1350" dirty="0">
                <a:solidFill>
                  <a:schemeClr val="bg1"/>
                </a:solidFill>
                <a:latin typeface="Candara" panose="020E0502030303020204" pitchFamily="34" charset="0"/>
              </a:rPr>
              <a:t>Lorem ipsum dolor sit amet, consectetur adipiscing elit, sed do eiusmod.</a:t>
            </a:r>
          </a:p>
        </p:txBody>
      </p:sp>
      <p:grpSp>
        <p:nvGrpSpPr>
          <p:cNvPr id="109" name="Group 108">
            <a:extLst>
              <a:ext uri="{FF2B5EF4-FFF2-40B4-BE49-F238E27FC236}">
                <a16:creationId xmlns:a16="http://schemas.microsoft.com/office/drawing/2014/main" id="{5E4CB0CD-F311-4066-88AA-1DCDD90D7DF6}"/>
              </a:ext>
            </a:extLst>
          </p:cNvPr>
          <p:cNvGrpSpPr/>
          <p:nvPr/>
        </p:nvGrpSpPr>
        <p:grpSpPr>
          <a:xfrm>
            <a:off x="5800147" y="1974723"/>
            <a:ext cx="2319910" cy="1280160"/>
            <a:chOff x="5800147" y="1974723"/>
            <a:chExt cx="2319910" cy="1280160"/>
          </a:xfrm>
        </p:grpSpPr>
        <p:sp>
          <p:nvSpPr>
            <p:cNvPr id="70" name="Freeform: Shape 69">
              <a:extLst>
                <a:ext uri="{FF2B5EF4-FFF2-40B4-BE49-F238E27FC236}">
                  <a16:creationId xmlns:a16="http://schemas.microsoft.com/office/drawing/2014/main" id="{98E36112-9AF4-4FE9-8F75-13C1AF49DD6E}"/>
                </a:ext>
              </a:extLst>
            </p:cNvPr>
            <p:cNvSpPr/>
            <p:nvPr/>
          </p:nvSpPr>
          <p:spPr>
            <a:xfrm rot="18000000">
              <a:off x="6320022" y="1454848"/>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4781CB"/>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3" name="TextBox 102">
              <a:extLst>
                <a:ext uri="{FF2B5EF4-FFF2-40B4-BE49-F238E27FC236}">
                  <a16:creationId xmlns:a16="http://schemas.microsoft.com/office/drawing/2014/main" id="{D58AEE96-BCE7-4E76-83E1-E5685AFE5448}"/>
                </a:ext>
              </a:extLst>
            </p:cNvPr>
            <p:cNvSpPr txBox="1"/>
            <p:nvPr/>
          </p:nvSpPr>
          <p:spPr>
            <a:xfrm rot="1856125">
              <a:off x="6878051" y="2764810"/>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8" name="Group 107">
            <a:extLst>
              <a:ext uri="{FF2B5EF4-FFF2-40B4-BE49-F238E27FC236}">
                <a16:creationId xmlns:a16="http://schemas.microsoft.com/office/drawing/2014/main" id="{2C6CA4B3-B5ED-450F-9C6B-B0D300D9AC2A}"/>
              </a:ext>
            </a:extLst>
          </p:cNvPr>
          <p:cNvGrpSpPr/>
          <p:nvPr/>
        </p:nvGrpSpPr>
        <p:grpSpPr>
          <a:xfrm>
            <a:off x="5800147" y="3839986"/>
            <a:ext cx="2319910" cy="1280160"/>
            <a:chOff x="5800147" y="3839986"/>
            <a:chExt cx="2319910" cy="1280160"/>
          </a:xfrm>
        </p:grpSpPr>
        <p:sp>
          <p:nvSpPr>
            <p:cNvPr id="66" name="Freeform: Shape 65">
              <a:extLst>
                <a:ext uri="{FF2B5EF4-FFF2-40B4-BE49-F238E27FC236}">
                  <a16:creationId xmlns:a16="http://schemas.microsoft.com/office/drawing/2014/main" id="{E7247216-C9D2-4EE4-BF4C-C0F3744F7F92}"/>
                </a:ext>
              </a:extLst>
            </p:cNvPr>
            <p:cNvSpPr/>
            <p:nvPr/>
          </p:nvSpPr>
          <p:spPr>
            <a:xfrm rot="14400000">
              <a:off x="6320022" y="3320111"/>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01AA8D"/>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2" name="TextBox 101">
              <a:extLst>
                <a:ext uri="{FF2B5EF4-FFF2-40B4-BE49-F238E27FC236}">
                  <a16:creationId xmlns:a16="http://schemas.microsoft.com/office/drawing/2014/main" id="{A89F62B8-446F-4D18-AAB3-4286B556E999}"/>
                </a:ext>
              </a:extLst>
            </p:cNvPr>
            <p:cNvSpPr txBox="1"/>
            <p:nvPr/>
          </p:nvSpPr>
          <p:spPr>
            <a:xfrm rot="19708926">
              <a:off x="6880377" y="405176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7" name="Group 106">
            <a:extLst>
              <a:ext uri="{FF2B5EF4-FFF2-40B4-BE49-F238E27FC236}">
                <a16:creationId xmlns:a16="http://schemas.microsoft.com/office/drawing/2014/main" id="{8FD88930-06BE-44A3-B657-31AF5EAC7F9C}"/>
              </a:ext>
            </a:extLst>
          </p:cNvPr>
          <p:cNvGrpSpPr/>
          <p:nvPr/>
        </p:nvGrpSpPr>
        <p:grpSpPr>
          <a:xfrm>
            <a:off x="7910576" y="4222734"/>
            <a:ext cx="1280160" cy="2319910"/>
            <a:chOff x="7910576" y="4222734"/>
            <a:chExt cx="1280160" cy="2319910"/>
          </a:xfrm>
        </p:grpSpPr>
        <p:sp>
          <p:nvSpPr>
            <p:cNvPr id="62" name="Freeform: Shape 61">
              <a:extLst>
                <a:ext uri="{FF2B5EF4-FFF2-40B4-BE49-F238E27FC236}">
                  <a16:creationId xmlns:a16="http://schemas.microsoft.com/office/drawing/2014/main" id="{A004CD83-400C-420F-95F9-BBB71EA781D7}"/>
                </a:ext>
              </a:extLst>
            </p:cNvPr>
            <p:cNvSpPr/>
            <p:nvPr/>
          </p:nvSpPr>
          <p:spPr>
            <a:xfrm rot="10800000">
              <a:off x="7910576" y="4222734"/>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FFA803"/>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TextBox 100">
              <a:extLst>
                <a:ext uri="{FF2B5EF4-FFF2-40B4-BE49-F238E27FC236}">
                  <a16:creationId xmlns:a16="http://schemas.microsoft.com/office/drawing/2014/main" id="{36DC6762-E517-46F7-8A76-053E819474A2}"/>
                </a:ext>
              </a:extLst>
            </p:cNvPr>
            <p:cNvSpPr txBox="1"/>
            <p:nvPr/>
          </p:nvSpPr>
          <p:spPr>
            <a:xfrm rot="16200000">
              <a:off x="7964500" y="469026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6" name="Group 105">
            <a:extLst>
              <a:ext uri="{FF2B5EF4-FFF2-40B4-BE49-F238E27FC236}">
                <a16:creationId xmlns:a16="http://schemas.microsoft.com/office/drawing/2014/main" id="{77D0BE17-92BB-4694-8CD6-7DDDADC8F92B}"/>
              </a:ext>
            </a:extLst>
          </p:cNvPr>
          <p:cNvGrpSpPr/>
          <p:nvPr/>
        </p:nvGrpSpPr>
        <p:grpSpPr>
          <a:xfrm>
            <a:off x="8986578" y="3849422"/>
            <a:ext cx="2319910" cy="1280160"/>
            <a:chOff x="8986578" y="3849422"/>
            <a:chExt cx="2319910" cy="1280160"/>
          </a:xfrm>
        </p:grpSpPr>
        <p:sp>
          <p:nvSpPr>
            <p:cNvPr id="58" name="Freeform: Shape 57">
              <a:extLst>
                <a:ext uri="{FF2B5EF4-FFF2-40B4-BE49-F238E27FC236}">
                  <a16:creationId xmlns:a16="http://schemas.microsoft.com/office/drawing/2014/main" id="{C50B51A1-5F53-4662-BDF0-036664ABF843}"/>
                </a:ext>
              </a:extLst>
            </p:cNvPr>
            <p:cNvSpPr/>
            <p:nvPr/>
          </p:nvSpPr>
          <p:spPr>
            <a:xfrm rot="7200000">
              <a:off x="9506453" y="3329547"/>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85C401"/>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9" name="TextBox 98">
              <a:extLst>
                <a:ext uri="{FF2B5EF4-FFF2-40B4-BE49-F238E27FC236}">
                  <a16:creationId xmlns:a16="http://schemas.microsoft.com/office/drawing/2014/main" id="{BA6092FE-889D-4C7A-9FC7-5801B4E95B4B}"/>
                </a:ext>
              </a:extLst>
            </p:cNvPr>
            <p:cNvSpPr txBox="1"/>
            <p:nvPr/>
          </p:nvSpPr>
          <p:spPr>
            <a:xfrm rot="1929471">
              <a:off x="9153218" y="4120925"/>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5" name="Group 104">
            <a:extLst>
              <a:ext uri="{FF2B5EF4-FFF2-40B4-BE49-F238E27FC236}">
                <a16:creationId xmlns:a16="http://schemas.microsoft.com/office/drawing/2014/main" id="{2AA344B5-8FBD-4AD3-A5CC-3DD094B72EB6}"/>
              </a:ext>
            </a:extLst>
          </p:cNvPr>
          <p:cNvGrpSpPr/>
          <p:nvPr/>
        </p:nvGrpSpPr>
        <p:grpSpPr>
          <a:xfrm>
            <a:off x="9014642" y="2015374"/>
            <a:ext cx="2319910" cy="1280160"/>
            <a:chOff x="9014642" y="2015374"/>
            <a:chExt cx="2319910" cy="1280160"/>
          </a:xfrm>
        </p:grpSpPr>
        <p:sp>
          <p:nvSpPr>
            <p:cNvPr id="54" name="Freeform: Shape 53">
              <a:extLst>
                <a:ext uri="{FF2B5EF4-FFF2-40B4-BE49-F238E27FC236}">
                  <a16:creationId xmlns:a16="http://schemas.microsoft.com/office/drawing/2014/main" id="{1B1848D5-5014-428B-AB8E-39B2240676B4}"/>
                </a:ext>
              </a:extLst>
            </p:cNvPr>
            <p:cNvSpPr/>
            <p:nvPr/>
          </p:nvSpPr>
          <p:spPr>
            <a:xfrm rot="3600000">
              <a:off x="9534517" y="1495499"/>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3EB8CD"/>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6910C5A-BEA5-4EE1-BCEB-BC85C3209D53}"/>
                </a:ext>
              </a:extLst>
            </p:cNvPr>
            <p:cNvSpPr txBox="1"/>
            <p:nvPr/>
          </p:nvSpPr>
          <p:spPr>
            <a:xfrm rot="19790993">
              <a:off x="9180974" y="276105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4" name="Group 103">
            <a:extLst>
              <a:ext uri="{FF2B5EF4-FFF2-40B4-BE49-F238E27FC236}">
                <a16:creationId xmlns:a16="http://schemas.microsoft.com/office/drawing/2014/main" id="{B4BCFC11-C2D8-4E25-A978-C98E15451024}"/>
              </a:ext>
            </a:extLst>
          </p:cNvPr>
          <p:cNvGrpSpPr/>
          <p:nvPr/>
        </p:nvGrpSpPr>
        <p:grpSpPr>
          <a:xfrm>
            <a:off x="7943609" y="570214"/>
            <a:ext cx="1280160" cy="2319910"/>
            <a:chOff x="7943609" y="570214"/>
            <a:chExt cx="1280160" cy="2319910"/>
          </a:xfrm>
        </p:grpSpPr>
        <p:sp>
          <p:nvSpPr>
            <p:cNvPr id="51" name="Freeform: Shape 50">
              <a:extLst>
                <a:ext uri="{FF2B5EF4-FFF2-40B4-BE49-F238E27FC236}">
                  <a16:creationId xmlns:a16="http://schemas.microsoft.com/office/drawing/2014/main" id="{06B513B6-F22B-4AEB-A506-3011F564AD08}"/>
                </a:ext>
              </a:extLst>
            </p:cNvPr>
            <p:cNvSpPr/>
            <p:nvPr/>
          </p:nvSpPr>
          <p:spPr>
            <a:xfrm>
              <a:off x="7943609" y="570214"/>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FF2B2A"/>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0" name="TextBox 99">
              <a:extLst>
                <a:ext uri="{FF2B5EF4-FFF2-40B4-BE49-F238E27FC236}">
                  <a16:creationId xmlns:a16="http://schemas.microsoft.com/office/drawing/2014/main" id="{263EE6D8-2AE9-4A6A-BFCE-CAF688E45CB7}"/>
                </a:ext>
              </a:extLst>
            </p:cNvPr>
            <p:cNvSpPr txBox="1"/>
            <p:nvPr/>
          </p:nvSpPr>
          <p:spPr>
            <a:xfrm rot="16200000">
              <a:off x="8010466" y="2117220"/>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sp>
        <p:nvSpPr>
          <p:cNvPr id="49" name="Oval 48">
            <a:extLst>
              <a:ext uri="{FF2B5EF4-FFF2-40B4-BE49-F238E27FC236}">
                <a16:creationId xmlns:a16="http://schemas.microsoft.com/office/drawing/2014/main" id="{8B6A2071-73F4-4C6B-B4D0-A7AAD3E6E68B}"/>
              </a:ext>
            </a:extLst>
          </p:cNvPr>
          <p:cNvSpPr>
            <a:spLocks noChangeAspect="1"/>
          </p:cNvSpPr>
          <p:nvPr/>
        </p:nvSpPr>
        <p:spPr>
          <a:xfrm>
            <a:off x="8172209" y="805589"/>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0CF98624-25FC-4268-A3D5-494337FCBC1F}"/>
              </a:ext>
            </a:extLst>
          </p:cNvPr>
          <p:cNvSpPr>
            <a:spLocks noChangeAspect="1"/>
          </p:cNvSpPr>
          <p:nvPr/>
        </p:nvSpPr>
        <p:spPr>
          <a:xfrm rot="3600000">
            <a:off x="10219145" y="1990914"/>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TextBox 55">
            <a:extLst>
              <a:ext uri="{FF2B5EF4-FFF2-40B4-BE49-F238E27FC236}">
                <a16:creationId xmlns:a16="http://schemas.microsoft.com/office/drawing/2014/main" id="{7AF48C3E-36BF-4D58-ADDC-32B6FDB2FDA2}"/>
              </a:ext>
            </a:extLst>
          </p:cNvPr>
          <p:cNvSpPr txBox="1"/>
          <p:nvPr/>
        </p:nvSpPr>
        <p:spPr>
          <a:xfrm rot="21600000">
            <a:off x="10329016" y="2074683"/>
            <a:ext cx="594360" cy="640080"/>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02</a:t>
            </a:r>
          </a:p>
          <a:p>
            <a:pPr algn="ctr"/>
            <a:r>
              <a:rPr lang="en-US" sz="900" dirty="0">
                <a:solidFill>
                  <a:srgbClr val="464646"/>
                </a:solidFill>
              </a:rPr>
              <a:t>OPTION</a:t>
            </a:r>
          </a:p>
        </p:txBody>
      </p:sp>
      <p:sp>
        <p:nvSpPr>
          <p:cNvPr id="59" name="Oval 58">
            <a:extLst>
              <a:ext uri="{FF2B5EF4-FFF2-40B4-BE49-F238E27FC236}">
                <a16:creationId xmlns:a16="http://schemas.microsoft.com/office/drawing/2014/main" id="{D96E8069-A104-46E3-A90D-D013EF41C103}"/>
              </a:ext>
            </a:extLst>
          </p:cNvPr>
          <p:cNvSpPr>
            <a:spLocks noChangeAspect="1"/>
          </p:cNvSpPr>
          <p:nvPr/>
        </p:nvSpPr>
        <p:spPr>
          <a:xfrm rot="7200000">
            <a:off x="10182223" y="4346424"/>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B067BF05-D7CA-4FDE-B45B-7B7FB04C0765}"/>
              </a:ext>
            </a:extLst>
          </p:cNvPr>
          <p:cNvSpPr txBox="1"/>
          <p:nvPr/>
        </p:nvSpPr>
        <p:spPr>
          <a:xfrm rot="21600000">
            <a:off x="10300952" y="4403985"/>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03</a:t>
            </a:r>
          </a:p>
          <a:p>
            <a:pPr algn="ctr"/>
            <a:r>
              <a:rPr lang="en-US" sz="900" dirty="0">
                <a:solidFill>
                  <a:srgbClr val="464646"/>
                </a:solidFill>
              </a:rPr>
              <a:t>OPTION</a:t>
            </a:r>
          </a:p>
        </p:txBody>
      </p:sp>
      <p:sp>
        <p:nvSpPr>
          <p:cNvPr id="63" name="Oval 62">
            <a:extLst>
              <a:ext uri="{FF2B5EF4-FFF2-40B4-BE49-F238E27FC236}">
                <a16:creationId xmlns:a16="http://schemas.microsoft.com/office/drawing/2014/main" id="{DA05B615-D683-4417-9186-671BC54071B2}"/>
              </a:ext>
            </a:extLst>
          </p:cNvPr>
          <p:cNvSpPr>
            <a:spLocks noChangeAspect="1"/>
          </p:cNvSpPr>
          <p:nvPr/>
        </p:nvSpPr>
        <p:spPr>
          <a:xfrm rot="10800000">
            <a:off x="8130318" y="5492671"/>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Box 63">
            <a:extLst>
              <a:ext uri="{FF2B5EF4-FFF2-40B4-BE49-F238E27FC236}">
                <a16:creationId xmlns:a16="http://schemas.microsoft.com/office/drawing/2014/main" id="{04F4ECE8-CD91-4ECF-A698-D463AE067891}"/>
              </a:ext>
            </a:extLst>
          </p:cNvPr>
          <p:cNvSpPr txBox="1"/>
          <p:nvPr/>
        </p:nvSpPr>
        <p:spPr>
          <a:xfrm>
            <a:off x="8253476" y="5584111"/>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04</a:t>
            </a:r>
          </a:p>
          <a:p>
            <a:pPr algn="ctr"/>
            <a:r>
              <a:rPr lang="en-US" sz="900" dirty="0">
                <a:solidFill>
                  <a:srgbClr val="464646"/>
                </a:solidFill>
              </a:rPr>
              <a:t>OPTION</a:t>
            </a:r>
          </a:p>
        </p:txBody>
      </p:sp>
      <p:sp>
        <p:nvSpPr>
          <p:cNvPr id="67" name="Oval 66">
            <a:extLst>
              <a:ext uri="{FF2B5EF4-FFF2-40B4-BE49-F238E27FC236}">
                <a16:creationId xmlns:a16="http://schemas.microsoft.com/office/drawing/2014/main" id="{D02C2021-5B9B-4904-92ED-5A5D61EC5BBA}"/>
              </a:ext>
            </a:extLst>
          </p:cNvPr>
          <p:cNvSpPr>
            <a:spLocks noChangeAspect="1"/>
          </p:cNvSpPr>
          <p:nvPr/>
        </p:nvSpPr>
        <p:spPr>
          <a:xfrm rot="14400000">
            <a:off x="6092594" y="4321646"/>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Box 67">
            <a:extLst>
              <a:ext uri="{FF2B5EF4-FFF2-40B4-BE49-F238E27FC236}">
                <a16:creationId xmlns:a16="http://schemas.microsoft.com/office/drawing/2014/main" id="{BA6A9477-79FE-4304-BAE8-DED8A1F860EC}"/>
              </a:ext>
            </a:extLst>
          </p:cNvPr>
          <p:cNvSpPr txBox="1"/>
          <p:nvPr/>
        </p:nvSpPr>
        <p:spPr>
          <a:xfrm>
            <a:off x="6211323" y="4402611"/>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05</a:t>
            </a:r>
          </a:p>
          <a:p>
            <a:pPr algn="ctr"/>
            <a:r>
              <a:rPr lang="en-US" sz="900" dirty="0">
                <a:solidFill>
                  <a:srgbClr val="464646"/>
                </a:solidFill>
              </a:rPr>
              <a:t>OPTION</a:t>
            </a:r>
          </a:p>
        </p:txBody>
      </p:sp>
      <p:sp>
        <p:nvSpPr>
          <p:cNvPr id="71" name="Oval 70">
            <a:extLst>
              <a:ext uri="{FF2B5EF4-FFF2-40B4-BE49-F238E27FC236}">
                <a16:creationId xmlns:a16="http://schemas.microsoft.com/office/drawing/2014/main" id="{C6E48012-2B70-453B-9D81-DA9F589856A0}"/>
              </a:ext>
            </a:extLst>
          </p:cNvPr>
          <p:cNvSpPr>
            <a:spLocks noChangeAspect="1"/>
          </p:cNvSpPr>
          <p:nvPr/>
        </p:nvSpPr>
        <p:spPr>
          <a:xfrm rot="18000000">
            <a:off x="6101452" y="1934921"/>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077DB60E-59C4-4368-AE0E-967F06071C1D}"/>
              </a:ext>
            </a:extLst>
          </p:cNvPr>
          <p:cNvSpPr txBox="1"/>
          <p:nvPr/>
        </p:nvSpPr>
        <p:spPr>
          <a:xfrm>
            <a:off x="6211323" y="2034032"/>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06</a:t>
            </a:r>
          </a:p>
          <a:p>
            <a:pPr algn="ctr"/>
            <a:r>
              <a:rPr lang="en-US" sz="900" dirty="0">
                <a:solidFill>
                  <a:srgbClr val="464646"/>
                </a:solidFill>
              </a:rPr>
              <a:t>OPTION</a:t>
            </a:r>
          </a:p>
        </p:txBody>
      </p:sp>
      <p:sp>
        <p:nvSpPr>
          <p:cNvPr id="78" name="TextBox 77">
            <a:extLst>
              <a:ext uri="{FF2B5EF4-FFF2-40B4-BE49-F238E27FC236}">
                <a16:creationId xmlns:a16="http://schemas.microsoft.com/office/drawing/2014/main" id="{58BF27F3-D448-4FB7-AF53-9DDF7C2D23AB}"/>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pic>
        <p:nvPicPr>
          <p:cNvPr id="79" name="Graphic 78" descr="Microscope">
            <a:extLst>
              <a:ext uri="{FF2B5EF4-FFF2-40B4-BE49-F238E27FC236}">
                <a16:creationId xmlns:a16="http://schemas.microsoft.com/office/drawing/2014/main" id="{4F6D80AE-79AD-481C-8B24-52CBAB8373E7}"/>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4433" y="1993392"/>
            <a:ext cx="301752" cy="301752"/>
          </a:xfrm>
          <a:prstGeom prst="rect">
            <a:avLst/>
          </a:prstGeom>
        </p:spPr>
      </p:pic>
      <p:pic>
        <p:nvPicPr>
          <p:cNvPr id="80" name="Graphic 79" descr="Test tubes">
            <a:extLst>
              <a:ext uri="{FF2B5EF4-FFF2-40B4-BE49-F238E27FC236}">
                <a16:creationId xmlns:a16="http://schemas.microsoft.com/office/drawing/2014/main" id="{966B082E-743B-4D87-9115-B26FB832339E}"/>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97136" y="3582879"/>
            <a:ext cx="301752" cy="301752"/>
          </a:xfrm>
          <a:prstGeom prst="rect">
            <a:avLst/>
          </a:prstGeom>
        </p:spPr>
      </p:pic>
      <p:pic>
        <p:nvPicPr>
          <p:cNvPr id="81" name="Graphic 80" descr="Flask">
            <a:extLst>
              <a:ext uri="{FF2B5EF4-FFF2-40B4-BE49-F238E27FC236}">
                <a16:creationId xmlns:a16="http://schemas.microsoft.com/office/drawing/2014/main" id="{EA567989-F5D8-4BBA-968F-0BBA34C22939}"/>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90865" y="5901038"/>
            <a:ext cx="301752" cy="301752"/>
          </a:xfrm>
          <a:prstGeom prst="rect">
            <a:avLst/>
          </a:prstGeom>
        </p:spPr>
      </p:pic>
      <p:pic>
        <p:nvPicPr>
          <p:cNvPr id="82" name="Graphic 81" descr="Beaker">
            <a:extLst>
              <a:ext uri="{FF2B5EF4-FFF2-40B4-BE49-F238E27FC236}">
                <a16:creationId xmlns:a16="http://schemas.microsoft.com/office/drawing/2014/main" id="{97FF028A-8B9C-48F2-83EC-9FC1CEC69A2C}"/>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218692" y="2837987"/>
            <a:ext cx="301752" cy="301752"/>
          </a:xfrm>
          <a:prstGeom prst="rect">
            <a:avLst/>
          </a:prstGeom>
        </p:spPr>
      </p:pic>
      <p:pic>
        <p:nvPicPr>
          <p:cNvPr id="83" name="Graphic 82" descr="Medicine">
            <a:extLst>
              <a:ext uri="{FF2B5EF4-FFF2-40B4-BE49-F238E27FC236}">
                <a16:creationId xmlns:a16="http://schemas.microsoft.com/office/drawing/2014/main" id="{15D51B43-E77D-4316-BA32-9D572415A66C}"/>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219269" y="5114519"/>
            <a:ext cx="301752" cy="301752"/>
          </a:xfrm>
          <a:prstGeom prst="rect">
            <a:avLst/>
          </a:prstGeom>
        </p:spPr>
      </p:pic>
      <p:pic>
        <p:nvPicPr>
          <p:cNvPr id="84" name="Graphic 83" descr="DNA">
            <a:extLst>
              <a:ext uri="{FF2B5EF4-FFF2-40B4-BE49-F238E27FC236}">
                <a16:creationId xmlns:a16="http://schemas.microsoft.com/office/drawing/2014/main" id="{24633210-32C0-4CAA-A5F2-FA4234BAE0E4}"/>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98606" y="4328223"/>
            <a:ext cx="320040" cy="320040"/>
          </a:xfrm>
          <a:prstGeom prst="rect">
            <a:avLst/>
          </a:prstGeom>
        </p:spPr>
      </p:pic>
      <p:sp>
        <p:nvSpPr>
          <p:cNvPr id="86" name="TextBox 85">
            <a:extLst>
              <a:ext uri="{FF2B5EF4-FFF2-40B4-BE49-F238E27FC236}">
                <a16:creationId xmlns:a16="http://schemas.microsoft.com/office/drawing/2014/main" id="{E6B0D238-38E4-48B9-B2D0-F4159A77CD59}"/>
              </a:ext>
            </a:extLst>
          </p:cNvPr>
          <p:cNvSpPr txBox="1"/>
          <p:nvPr/>
        </p:nvSpPr>
        <p:spPr>
          <a:xfrm>
            <a:off x="523568" y="1905000"/>
            <a:ext cx="4240396" cy="661720"/>
          </a:xfrm>
          <a:prstGeom prst="rect">
            <a:avLst/>
          </a:prstGeom>
          <a:noFill/>
        </p:spPr>
        <p:txBody>
          <a:bodyPr wrap="square" rtlCol="0">
            <a:spAutoFit/>
          </a:bodyPr>
          <a:lstStyle/>
          <a:p>
            <a:r>
              <a:rPr lang="en-US" sz="2400" dirty="0">
                <a:solidFill>
                  <a:srgbClr val="FF2B2A"/>
                </a:solidFill>
                <a:latin typeface="Bernard MT Condensed" panose="02050806060905020404" pitchFamily="18" charset="0"/>
              </a:rPr>
              <a:t>01</a:t>
            </a:r>
            <a:r>
              <a:rPr lang="en-US" dirty="0">
                <a:solidFill>
                  <a:srgbClr val="464646"/>
                </a:solidFill>
                <a:latin typeface="Bernard MT Condensed" panose="02050806060905020404" pitchFamily="18" charset="0"/>
              </a:rPr>
              <a:t> </a:t>
            </a:r>
            <a:r>
              <a:rPr lang="en-US" sz="1300" dirty="0">
                <a:solidFill>
                  <a:srgbClr val="464646"/>
                </a:solidFill>
                <a:latin typeface="Candara" panose="020E0502030303020204" pitchFamily="34" charset="0"/>
              </a:rPr>
              <a:t>Lorem ipsum dolor sit amet, consectetur adipiscing elit, sed do eiusmod. Lorem ipsum dolor sit amet.</a:t>
            </a:r>
          </a:p>
        </p:txBody>
      </p:sp>
      <p:sp>
        <p:nvSpPr>
          <p:cNvPr id="50" name="TextBox 49">
            <a:extLst>
              <a:ext uri="{FF2B5EF4-FFF2-40B4-BE49-F238E27FC236}">
                <a16:creationId xmlns:a16="http://schemas.microsoft.com/office/drawing/2014/main" id="{17897F59-B366-4A60-9078-0C256C6360C6}"/>
              </a:ext>
            </a:extLst>
          </p:cNvPr>
          <p:cNvSpPr txBox="1"/>
          <p:nvPr/>
        </p:nvSpPr>
        <p:spPr>
          <a:xfrm>
            <a:off x="8270170" y="883739"/>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01</a:t>
            </a:r>
          </a:p>
          <a:p>
            <a:pPr algn="ctr"/>
            <a:r>
              <a:rPr lang="en-US" sz="900" dirty="0">
                <a:solidFill>
                  <a:srgbClr val="464646"/>
                </a:solidFill>
              </a:rPr>
              <a:t>OPTION</a:t>
            </a:r>
          </a:p>
        </p:txBody>
      </p:sp>
      <p:sp>
        <p:nvSpPr>
          <p:cNvPr id="90" name="TextBox 89">
            <a:extLst>
              <a:ext uri="{FF2B5EF4-FFF2-40B4-BE49-F238E27FC236}">
                <a16:creationId xmlns:a16="http://schemas.microsoft.com/office/drawing/2014/main" id="{498F101C-C548-441C-AF48-B37D54D2B78D}"/>
              </a:ext>
            </a:extLst>
          </p:cNvPr>
          <p:cNvSpPr txBox="1"/>
          <p:nvPr/>
        </p:nvSpPr>
        <p:spPr>
          <a:xfrm>
            <a:off x="495430" y="2743200"/>
            <a:ext cx="4240396" cy="661720"/>
          </a:xfrm>
          <a:prstGeom prst="rect">
            <a:avLst/>
          </a:prstGeom>
          <a:noFill/>
        </p:spPr>
        <p:txBody>
          <a:bodyPr wrap="square" rtlCol="0">
            <a:spAutoFit/>
          </a:bodyPr>
          <a:lstStyle/>
          <a:p>
            <a:r>
              <a:rPr lang="en-US" sz="2400" dirty="0">
                <a:solidFill>
                  <a:srgbClr val="3EB8CD"/>
                </a:solidFill>
                <a:latin typeface="Bernard MT Condensed" panose="02050806060905020404" pitchFamily="18" charset="0"/>
              </a:rPr>
              <a:t>02</a:t>
            </a:r>
            <a:r>
              <a:rPr lang="en-US" dirty="0">
                <a:solidFill>
                  <a:srgbClr val="464646"/>
                </a:solidFill>
                <a:latin typeface="Bernard MT Condensed" panose="02050806060905020404" pitchFamily="18" charset="0"/>
              </a:rPr>
              <a:t> </a:t>
            </a:r>
            <a:r>
              <a:rPr lang="en-US" sz="1300" dirty="0">
                <a:solidFill>
                  <a:srgbClr val="464646"/>
                </a:solidFill>
                <a:latin typeface="Candara" panose="020E0502030303020204" pitchFamily="34" charset="0"/>
              </a:rPr>
              <a:t>Lorem ipsum dolor sit amet, consectetur adipiscing elit, sed do eiusmod. Lorem ipsum dolor sit amet.</a:t>
            </a:r>
          </a:p>
        </p:txBody>
      </p:sp>
      <p:sp>
        <p:nvSpPr>
          <p:cNvPr id="91" name="TextBox 90">
            <a:extLst>
              <a:ext uri="{FF2B5EF4-FFF2-40B4-BE49-F238E27FC236}">
                <a16:creationId xmlns:a16="http://schemas.microsoft.com/office/drawing/2014/main" id="{140C4E49-3B55-4BB5-9E3E-FA22D0F2DB5B}"/>
              </a:ext>
            </a:extLst>
          </p:cNvPr>
          <p:cNvSpPr txBox="1"/>
          <p:nvPr/>
        </p:nvSpPr>
        <p:spPr>
          <a:xfrm>
            <a:off x="470520" y="3505200"/>
            <a:ext cx="4240396" cy="661720"/>
          </a:xfrm>
          <a:prstGeom prst="rect">
            <a:avLst/>
          </a:prstGeom>
          <a:noFill/>
        </p:spPr>
        <p:txBody>
          <a:bodyPr wrap="square" rtlCol="0">
            <a:spAutoFit/>
          </a:bodyPr>
          <a:lstStyle/>
          <a:p>
            <a:r>
              <a:rPr lang="en-US" sz="2400" dirty="0">
                <a:solidFill>
                  <a:srgbClr val="85C401"/>
                </a:solidFill>
                <a:latin typeface="Bernard MT Condensed" panose="02050806060905020404" pitchFamily="18" charset="0"/>
              </a:rPr>
              <a:t>03</a:t>
            </a:r>
            <a:r>
              <a:rPr lang="en-US" dirty="0">
                <a:solidFill>
                  <a:srgbClr val="464646"/>
                </a:solidFill>
                <a:latin typeface="Bernard MT Condensed" panose="02050806060905020404" pitchFamily="18" charset="0"/>
              </a:rPr>
              <a:t> </a:t>
            </a:r>
            <a:r>
              <a:rPr lang="en-US" sz="1300" dirty="0">
                <a:solidFill>
                  <a:srgbClr val="464646"/>
                </a:solidFill>
                <a:latin typeface="Candara" panose="020E0502030303020204" pitchFamily="34" charset="0"/>
              </a:rPr>
              <a:t>Lorem ipsum dolor sit amet, consectetur adipiscing elit, sed do eiusmod. Lorem ipsum dolor sit amet.</a:t>
            </a:r>
          </a:p>
        </p:txBody>
      </p:sp>
      <p:sp>
        <p:nvSpPr>
          <p:cNvPr id="92" name="TextBox 91">
            <a:extLst>
              <a:ext uri="{FF2B5EF4-FFF2-40B4-BE49-F238E27FC236}">
                <a16:creationId xmlns:a16="http://schemas.microsoft.com/office/drawing/2014/main" id="{8520498D-B0A2-4892-B480-F9A51D0832E7}"/>
              </a:ext>
            </a:extLst>
          </p:cNvPr>
          <p:cNvSpPr txBox="1"/>
          <p:nvPr/>
        </p:nvSpPr>
        <p:spPr>
          <a:xfrm>
            <a:off x="483025" y="4249959"/>
            <a:ext cx="4240396" cy="661720"/>
          </a:xfrm>
          <a:prstGeom prst="rect">
            <a:avLst/>
          </a:prstGeom>
          <a:noFill/>
        </p:spPr>
        <p:txBody>
          <a:bodyPr wrap="square" rtlCol="0">
            <a:spAutoFit/>
          </a:bodyPr>
          <a:lstStyle/>
          <a:p>
            <a:r>
              <a:rPr lang="en-US" sz="2400" dirty="0">
                <a:solidFill>
                  <a:srgbClr val="FFA803"/>
                </a:solidFill>
                <a:latin typeface="Bernard MT Condensed" panose="02050806060905020404" pitchFamily="18" charset="0"/>
              </a:rPr>
              <a:t>04</a:t>
            </a:r>
            <a:r>
              <a:rPr lang="en-US" dirty="0">
                <a:solidFill>
                  <a:srgbClr val="464646"/>
                </a:solidFill>
                <a:latin typeface="Bernard MT Condensed" panose="02050806060905020404" pitchFamily="18" charset="0"/>
              </a:rPr>
              <a:t> </a:t>
            </a:r>
            <a:r>
              <a:rPr lang="en-US" sz="1300" dirty="0">
                <a:solidFill>
                  <a:srgbClr val="464646"/>
                </a:solidFill>
                <a:latin typeface="Candara" panose="020E0502030303020204" pitchFamily="34" charset="0"/>
              </a:rPr>
              <a:t>Lorem ipsum dolor sit amet, consectetur adipiscing elit, sed do eiusmod. Lorem ipsum dolor sit amet.</a:t>
            </a:r>
          </a:p>
        </p:txBody>
      </p:sp>
      <p:sp>
        <p:nvSpPr>
          <p:cNvPr id="93" name="TextBox 92">
            <a:extLst>
              <a:ext uri="{FF2B5EF4-FFF2-40B4-BE49-F238E27FC236}">
                <a16:creationId xmlns:a16="http://schemas.microsoft.com/office/drawing/2014/main" id="{BD324813-CA31-483B-9EC8-0135E9922589}"/>
              </a:ext>
            </a:extLst>
          </p:cNvPr>
          <p:cNvSpPr txBox="1"/>
          <p:nvPr/>
        </p:nvSpPr>
        <p:spPr>
          <a:xfrm>
            <a:off x="470520" y="5005626"/>
            <a:ext cx="4240396" cy="661720"/>
          </a:xfrm>
          <a:prstGeom prst="rect">
            <a:avLst/>
          </a:prstGeom>
          <a:noFill/>
        </p:spPr>
        <p:txBody>
          <a:bodyPr wrap="square" rtlCol="0">
            <a:spAutoFit/>
          </a:bodyPr>
          <a:lstStyle/>
          <a:p>
            <a:r>
              <a:rPr lang="en-US" sz="2400" dirty="0">
                <a:solidFill>
                  <a:srgbClr val="01AA8D"/>
                </a:solidFill>
                <a:latin typeface="Bernard MT Condensed" panose="02050806060905020404" pitchFamily="18" charset="0"/>
              </a:rPr>
              <a:t>05</a:t>
            </a:r>
            <a:r>
              <a:rPr lang="en-US" dirty="0">
                <a:solidFill>
                  <a:srgbClr val="464646"/>
                </a:solidFill>
                <a:latin typeface="Bernard MT Condensed" panose="02050806060905020404" pitchFamily="18" charset="0"/>
              </a:rPr>
              <a:t> </a:t>
            </a:r>
            <a:r>
              <a:rPr lang="en-US" sz="1300" dirty="0">
                <a:solidFill>
                  <a:srgbClr val="464646"/>
                </a:solidFill>
                <a:latin typeface="Candara" panose="020E0502030303020204" pitchFamily="34" charset="0"/>
              </a:rPr>
              <a:t>Lorem ipsum dolor sit amet, consectetur adipiscing elit, sed do eiusmod. Lorem ipsum dolor sit amet.</a:t>
            </a:r>
          </a:p>
        </p:txBody>
      </p:sp>
      <p:sp>
        <p:nvSpPr>
          <p:cNvPr id="94" name="TextBox 93">
            <a:extLst>
              <a:ext uri="{FF2B5EF4-FFF2-40B4-BE49-F238E27FC236}">
                <a16:creationId xmlns:a16="http://schemas.microsoft.com/office/drawing/2014/main" id="{88B156A4-FAC8-4E37-8936-715FC1894D1A}"/>
              </a:ext>
            </a:extLst>
          </p:cNvPr>
          <p:cNvSpPr txBox="1"/>
          <p:nvPr/>
        </p:nvSpPr>
        <p:spPr>
          <a:xfrm>
            <a:off x="442382" y="5843826"/>
            <a:ext cx="4240396" cy="661720"/>
          </a:xfrm>
          <a:prstGeom prst="rect">
            <a:avLst/>
          </a:prstGeom>
          <a:noFill/>
        </p:spPr>
        <p:txBody>
          <a:bodyPr wrap="square" rtlCol="0">
            <a:spAutoFit/>
          </a:bodyPr>
          <a:lstStyle/>
          <a:p>
            <a:r>
              <a:rPr lang="en-US" sz="2400" dirty="0">
                <a:solidFill>
                  <a:srgbClr val="4781CB"/>
                </a:solidFill>
                <a:latin typeface="Bernard MT Condensed" panose="02050806060905020404" pitchFamily="18" charset="0"/>
              </a:rPr>
              <a:t>06</a:t>
            </a:r>
            <a:r>
              <a:rPr lang="en-US" dirty="0">
                <a:solidFill>
                  <a:srgbClr val="464646"/>
                </a:solidFill>
                <a:latin typeface="Bernard MT Condensed" panose="02050806060905020404" pitchFamily="18" charset="0"/>
              </a:rPr>
              <a:t> </a:t>
            </a:r>
            <a:r>
              <a:rPr lang="en-US" sz="1300" dirty="0">
                <a:solidFill>
                  <a:srgbClr val="464646"/>
                </a:solidFill>
                <a:latin typeface="Candara" panose="020E0502030303020204" pitchFamily="34" charset="0"/>
              </a:rPr>
              <a:t>Lorem ipsum dolor sit amet, consectetur adipiscing elit, sed do eiusmod. Lorem ipsum dolor sit amet.</a:t>
            </a:r>
          </a:p>
        </p:txBody>
      </p:sp>
    </p:spTree>
    <p:extLst>
      <p:ext uri="{BB962C8B-B14F-4D97-AF65-F5344CB8AC3E}">
        <p14:creationId xmlns:p14="http://schemas.microsoft.com/office/powerpoint/2010/main" val="3335358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8"/>
                                        </p:tgtEl>
                                        <p:attrNameLst>
                                          <p:attrName>style.visibility</p:attrName>
                                        </p:attrNameLst>
                                      </p:cBhvr>
                                      <p:to>
                                        <p:strVal val="visible"/>
                                      </p:to>
                                    </p:set>
                                    <p:animEffect transition="in" filter="wipe(left)">
                                      <p:cBhvr>
                                        <p:cTn id="7" dur="1000"/>
                                        <p:tgtEl>
                                          <p:spTgt spid="7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40"/>
                                        </p:tgtEl>
                                        <p:attrNameLst>
                                          <p:attrName>style.visibility</p:attrName>
                                        </p:attrNameLst>
                                      </p:cBhvr>
                                      <p:to>
                                        <p:strVal val="visible"/>
                                      </p:to>
                                    </p:set>
                                    <p:anim calcmode="lin" valueType="num">
                                      <p:cBhvr>
                                        <p:cTn id="11" dur="1000" fill="hold"/>
                                        <p:tgtEl>
                                          <p:spTgt spid="40"/>
                                        </p:tgtEl>
                                        <p:attrNameLst>
                                          <p:attrName>ppt_w</p:attrName>
                                        </p:attrNameLst>
                                      </p:cBhvr>
                                      <p:tavLst>
                                        <p:tav tm="0">
                                          <p:val>
                                            <p:fltVal val="0"/>
                                          </p:val>
                                        </p:tav>
                                        <p:tav tm="100000">
                                          <p:val>
                                            <p:strVal val="#ppt_w"/>
                                          </p:val>
                                        </p:tav>
                                      </p:tavLst>
                                    </p:anim>
                                    <p:anim calcmode="lin" valueType="num">
                                      <p:cBhvr>
                                        <p:cTn id="12" dur="1000" fill="hold"/>
                                        <p:tgtEl>
                                          <p:spTgt spid="40"/>
                                        </p:tgtEl>
                                        <p:attrNameLst>
                                          <p:attrName>ppt_h</p:attrName>
                                        </p:attrNameLst>
                                      </p:cBhvr>
                                      <p:tavLst>
                                        <p:tav tm="0">
                                          <p:val>
                                            <p:fltVal val="0"/>
                                          </p:val>
                                        </p:tav>
                                        <p:tav tm="100000">
                                          <p:val>
                                            <p:strVal val="#ppt_h"/>
                                          </p:val>
                                        </p:tav>
                                      </p:tavLst>
                                    </p:anim>
                                    <p:anim calcmode="lin" valueType="num">
                                      <p:cBhvr>
                                        <p:cTn id="13" dur="1000" fill="hold"/>
                                        <p:tgtEl>
                                          <p:spTgt spid="40"/>
                                        </p:tgtEl>
                                        <p:attrNameLst>
                                          <p:attrName>style.rotation</p:attrName>
                                        </p:attrNameLst>
                                      </p:cBhvr>
                                      <p:tavLst>
                                        <p:tav tm="0">
                                          <p:val>
                                            <p:fltVal val="90"/>
                                          </p:val>
                                        </p:tav>
                                        <p:tav tm="100000">
                                          <p:val>
                                            <p:fltVal val="0"/>
                                          </p:val>
                                        </p:tav>
                                      </p:tavLst>
                                    </p:anim>
                                    <p:animEffect transition="in" filter="fade">
                                      <p:cBhvr>
                                        <p:cTn id="14" dur="1000"/>
                                        <p:tgtEl>
                                          <p:spTgt spid="40"/>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4"/>
                                        </p:tgtEl>
                                        <p:attrNameLst>
                                          <p:attrName>style.visibility</p:attrName>
                                        </p:attrNameLst>
                                      </p:cBhvr>
                                      <p:to>
                                        <p:strVal val="visible"/>
                                      </p:to>
                                    </p:set>
                                    <p:anim calcmode="lin" valueType="num">
                                      <p:cBhvr>
                                        <p:cTn id="17" dur="1000" fill="hold"/>
                                        <p:tgtEl>
                                          <p:spTgt spid="34"/>
                                        </p:tgtEl>
                                        <p:attrNameLst>
                                          <p:attrName>ppt_w</p:attrName>
                                        </p:attrNameLst>
                                      </p:cBhvr>
                                      <p:tavLst>
                                        <p:tav tm="0">
                                          <p:val>
                                            <p:fltVal val="0"/>
                                          </p:val>
                                        </p:tav>
                                        <p:tav tm="100000">
                                          <p:val>
                                            <p:strVal val="#ppt_w"/>
                                          </p:val>
                                        </p:tav>
                                      </p:tavLst>
                                    </p:anim>
                                    <p:anim calcmode="lin" valueType="num">
                                      <p:cBhvr>
                                        <p:cTn id="18" dur="1000" fill="hold"/>
                                        <p:tgtEl>
                                          <p:spTgt spid="34"/>
                                        </p:tgtEl>
                                        <p:attrNameLst>
                                          <p:attrName>ppt_h</p:attrName>
                                        </p:attrNameLst>
                                      </p:cBhvr>
                                      <p:tavLst>
                                        <p:tav tm="0">
                                          <p:val>
                                            <p:fltVal val="0"/>
                                          </p:val>
                                        </p:tav>
                                        <p:tav tm="100000">
                                          <p:val>
                                            <p:strVal val="#ppt_h"/>
                                          </p:val>
                                        </p:tav>
                                      </p:tavLst>
                                    </p:anim>
                                    <p:anim calcmode="lin" valueType="num">
                                      <p:cBhvr>
                                        <p:cTn id="19" dur="1000" fill="hold"/>
                                        <p:tgtEl>
                                          <p:spTgt spid="34"/>
                                        </p:tgtEl>
                                        <p:attrNameLst>
                                          <p:attrName>style.rotation</p:attrName>
                                        </p:attrNameLst>
                                      </p:cBhvr>
                                      <p:tavLst>
                                        <p:tav tm="0">
                                          <p:val>
                                            <p:fltVal val="90"/>
                                          </p:val>
                                        </p:tav>
                                        <p:tav tm="100000">
                                          <p:val>
                                            <p:fltVal val="0"/>
                                          </p:val>
                                        </p:tav>
                                      </p:tavLst>
                                    </p:anim>
                                    <p:animEffect transition="in" filter="fade">
                                      <p:cBhvr>
                                        <p:cTn id="20" dur="1000"/>
                                        <p:tgtEl>
                                          <p:spTgt spid="34"/>
                                        </p:tgtEl>
                                      </p:cBhvr>
                                    </p:animEffect>
                                  </p:childTnLst>
                                </p:cTn>
                              </p:par>
                              <p:par>
                                <p:cTn id="21" presetID="31" presetClass="entr" presetSubtype="0" fill="hold" grpId="0" nodeType="withEffect">
                                  <p:stCondLst>
                                    <p:cond delay="0"/>
                                  </p:stCondLst>
                                  <p:childTnLst>
                                    <p:set>
                                      <p:cBhvr>
                                        <p:cTn id="22" dur="1" fill="hold">
                                          <p:stCondLst>
                                            <p:cond delay="0"/>
                                          </p:stCondLst>
                                        </p:cTn>
                                        <p:tgtEl>
                                          <p:spTgt spid="44"/>
                                        </p:tgtEl>
                                        <p:attrNameLst>
                                          <p:attrName>style.visibility</p:attrName>
                                        </p:attrNameLst>
                                      </p:cBhvr>
                                      <p:to>
                                        <p:strVal val="visible"/>
                                      </p:to>
                                    </p:set>
                                    <p:anim calcmode="lin" valueType="num">
                                      <p:cBhvr>
                                        <p:cTn id="23" dur="1000" fill="hold"/>
                                        <p:tgtEl>
                                          <p:spTgt spid="44"/>
                                        </p:tgtEl>
                                        <p:attrNameLst>
                                          <p:attrName>ppt_w</p:attrName>
                                        </p:attrNameLst>
                                      </p:cBhvr>
                                      <p:tavLst>
                                        <p:tav tm="0">
                                          <p:val>
                                            <p:fltVal val="0"/>
                                          </p:val>
                                        </p:tav>
                                        <p:tav tm="100000">
                                          <p:val>
                                            <p:strVal val="#ppt_w"/>
                                          </p:val>
                                        </p:tav>
                                      </p:tavLst>
                                    </p:anim>
                                    <p:anim calcmode="lin" valueType="num">
                                      <p:cBhvr>
                                        <p:cTn id="24" dur="1000" fill="hold"/>
                                        <p:tgtEl>
                                          <p:spTgt spid="44"/>
                                        </p:tgtEl>
                                        <p:attrNameLst>
                                          <p:attrName>ppt_h</p:attrName>
                                        </p:attrNameLst>
                                      </p:cBhvr>
                                      <p:tavLst>
                                        <p:tav tm="0">
                                          <p:val>
                                            <p:fltVal val="0"/>
                                          </p:val>
                                        </p:tav>
                                        <p:tav tm="100000">
                                          <p:val>
                                            <p:strVal val="#ppt_h"/>
                                          </p:val>
                                        </p:tav>
                                      </p:tavLst>
                                    </p:anim>
                                    <p:anim calcmode="lin" valueType="num">
                                      <p:cBhvr>
                                        <p:cTn id="25" dur="1000" fill="hold"/>
                                        <p:tgtEl>
                                          <p:spTgt spid="44"/>
                                        </p:tgtEl>
                                        <p:attrNameLst>
                                          <p:attrName>style.rotation</p:attrName>
                                        </p:attrNameLst>
                                      </p:cBhvr>
                                      <p:tavLst>
                                        <p:tav tm="0">
                                          <p:val>
                                            <p:fltVal val="90"/>
                                          </p:val>
                                        </p:tav>
                                        <p:tav tm="100000">
                                          <p:val>
                                            <p:fltVal val="0"/>
                                          </p:val>
                                        </p:tav>
                                      </p:tavLst>
                                    </p:anim>
                                    <p:animEffect transition="in" filter="fade">
                                      <p:cBhvr>
                                        <p:cTn id="26" dur="1000"/>
                                        <p:tgtEl>
                                          <p:spTgt spid="44"/>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43"/>
                                        </p:tgtEl>
                                        <p:attrNameLst>
                                          <p:attrName>style.visibility</p:attrName>
                                        </p:attrNameLst>
                                      </p:cBhvr>
                                      <p:to>
                                        <p:strVal val="visible"/>
                                      </p:to>
                                    </p:set>
                                    <p:anim calcmode="lin" valueType="num">
                                      <p:cBhvr>
                                        <p:cTn id="29" dur="1000" fill="hold"/>
                                        <p:tgtEl>
                                          <p:spTgt spid="43"/>
                                        </p:tgtEl>
                                        <p:attrNameLst>
                                          <p:attrName>ppt_w</p:attrName>
                                        </p:attrNameLst>
                                      </p:cBhvr>
                                      <p:tavLst>
                                        <p:tav tm="0">
                                          <p:val>
                                            <p:fltVal val="0"/>
                                          </p:val>
                                        </p:tav>
                                        <p:tav tm="100000">
                                          <p:val>
                                            <p:strVal val="#ppt_w"/>
                                          </p:val>
                                        </p:tav>
                                      </p:tavLst>
                                    </p:anim>
                                    <p:anim calcmode="lin" valueType="num">
                                      <p:cBhvr>
                                        <p:cTn id="30" dur="1000" fill="hold"/>
                                        <p:tgtEl>
                                          <p:spTgt spid="43"/>
                                        </p:tgtEl>
                                        <p:attrNameLst>
                                          <p:attrName>ppt_h</p:attrName>
                                        </p:attrNameLst>
                                      </p:cBhvr>
                                      <p:tavLst>
                                        <p:tav tm="0">
                                          <p:val>
                                            <p:fltVal val="0"/>
                                          </p:val>
                                        </p:tav>
                                        <p:tav tm="100000">
                                          <p:val>
                                            <p:strVal val="#ppt_h"/>
                                          </p:val>
                                        </p:tav>
                                      </p:tavLst>
                                    </p:anim>
                                    <p:anim calcmode="lin" valueType="num">
                                      <p:cBhvr>
                                        <p:cTn id="31" dur="1000" fill="hold"/>
                                        <p:tgtEl>
                                          <p:spTgt spid="43"/>
                                        </p:tgtEl>
                                        <p:attrNameLst>
                                          <p:attrName>style.rotation</p:attrName>
                                        </p:attrNameLst>
                                      </p:cBhvr>
                                      <p:tavLst>
                                        <p:tav tm="0">
                                          <p:val>
                                            <p:fltVal val="90"/>
                                          </p:val>
                                        </p:tav>
                                        <p:tav tm="100000">
                                          <p:val>
                                            <p:fltVal val="0"/>
                                          </p:val>
                                        </p:tav>
                                      </p:tavLst>
                                    </p:anim>
                                    <p:animEffect transition="in" filter="fade">
                                      <p:cBhvr>
                                        <p:cTn id="32" dur="1000"/>
                                        <p:tgtEl>
                                          <p:spTgt spid="43"/>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31"/>
                                        </p:tgtEl>
                                        <p:attrNameLst>
                                          <p:attrName>style.visibility</p:attrName>
                                        </p:attrNameLst>
                                      </p:cBhvr>
                                      <p:to>
                                        <p:strVal val="visible"/>
                                      </p:to>
                                    </p:set>
                                    <p:anim calcmode="lin" valueType="num">
                                      <p:cBhvr>
                                        <p:cTn id="35" dur="1000" fill="hold"/>
                                        <p:tgtEl>
                                          <p:spTgt spid="31"/>
                                        </p:tgtEl>
                                        <p:attrNameLst>
                                          <p:attrName>ppt_w</p:attrName>
                                        </p:attrNameLst>
                                      </p:cBhvr>
                                      <p:tavLst>
                                        <p:tav tm="0">
                                          <p:val>
                                            <p:fltVal val="0"/>
                                          </p:val>
                                        </p:tav>
                                        <p:tav tm="100000">
                                          <p:val>
                                            <p:strVal val="#ppt_w"/>
                                          </p:val>
                                        </p:tav>
                                      </p:tavLst>
                                    </p:anim>
                                    <p:anim calcmode="lin" valueType="num">
                                      <p:cBhvr>
                                        <p:cTn id="36" dur="1000" fill="hold"/>
                                        <p:tgtEl>
                                          <p:spTgt spid="31"/>
                                        </p:tgtEl>
                                        <p:attrNameLst>
                                          <p:attrName>ppt_h</p:attrName>
                                        </p:attrNameLst>
                                      </p:cBhvr>
                                      <p:tavLst>
                                        <p:tav tm="0">
                                          <p:val>
                                            <p:fltVal val="0"/>
                                          </p:val>
                                        </p:tav>
                                        <p:tav tm="100000">
                                          <p:val>
                                            <p:strVal val="#ppt_h"/>
                                          </p:val>
                                        </p:tav>
                                      </p:tavLst>
                                    </p:anim>
                                    <p:anim calcmode="lin" valueType="num">
                                      <p:cBhvr>
                                        <p:cTn id="37" dur="1000" fill="hold"/>
                                        <p:tgtEl>
                                          <p:spTgt spid="31"/>
                                        </p:tgtEl>
                                        <p:attrNameLst>
                                          <p:attrName>style.rotation</p:attrName>
                                        </p:attrNameLst>
                                      </p:cBhvr>
                                      <p:tavLst>
                                        <p:tav tm="0">
                                          <p:val>
                                            <p:fltVal val="90"/>
                                          </p:val>
                                        </p:tav>
                                        <p:tav tm="100000">
                                          <p:val>
                                            <p:fltVal val="0"/>
                                          </p:val>
                                        </p:tav>
                                      </p:tavLst>
                                    </p:anim>
                                    <p:animEffect transition="in" filter="fade">
                                      <p:cBhvr>
                                        <p:cTn id="38" dur="1000"/>
                                        <p:tgtEl>
                                          <p:spTgt spid="31"/>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39"/>
                                        </p:tgtEl>
                                        <p:attrNameLst>
                                          <p:attrName>style.visibility</p:attrName>
                                        </p:attrNameLst>
                                      </p:cBhvr>
                                      <p:to>
                                        <p:strVal val="visible"/>
                                      </p:to>
                                    </p:set>
                                    <p:anim calcmode="lin" valueType="num">
                                      <p:cBhvr>
                                        <p:cTn id="41" dur="1000" fill="hold"/>
                                        <p:tgtEl>
                                          <p:spTgt spid="39"/>
                                        </p:tgtEl>
                                        <p:attrNameLst>
                                          <p:attrName>ppt_w</p:attrName>
                                        </p:attrNameLst>
                                      </p:cBhvr>
                                      <p:tavLst>
                                        <p:tav tm="0">
                                          <p:val>
                                            <p:fltVal val="0"/>
                                          </p:val>
                                        </p:tav>
                                        <p:tav tm="100000">
                                          <p:val>
                                            <p:strVal val="#ppt_w"/>
                                          </p:val>
                                        </p:tav>
                                      </p:tavLst>
                                    </p:anim>
                                    <p:anim calcmode="lin" valueType="num">
                                      <p:cBhvr>
                                        <p:cTn id="42" dur="1000" fill="hold"/>
                                        <p:tgtEl>
                                          <p:spTgt spid="39"/>
                                        </p:tgtEl>
                                        <p:attrNameLst>
                                          <p:attrName>ppt_h</p:attrName>
                                        </p:attrNameLst>
                                      </p:cBhvr>
                                      <p:tavLst>
                                        <p:tav tm="0">
                                          <p:val>
                                            <p:fltVal val="0"/>
                                          </p:val>
                                        </p:tav>
                                        <p:tav tm="100000">
                                          <p:val>
                                            <p:strVal val="#ppt_h"/>
                                          </p:val>
                                        </p:tav>
                                      </p:tavLst>
                                    </p:anim>
                                    <p:anim calcmode="lin" valueType="num">
                                      <p:cBhvr>
                                        <p:cTn id="43" dur="1000" fill="hold"/>
                                        <p:tgtEl>
                                          <p:spTgt spid="39"/>
                                        </p:tgtEl>
                                        <p:attrNameLst>
                                          <p:attrName>style.rotation</p:attrName>
                                        </p:attrNameLst>
                                      </p:cBhvr>
                                      <p:tavLst>
                                        <p:tav tm="0">
                                          <p:val>
                                            <p:fltVal val="90"/>
                                          </p:val>
                                        </p:tav>
                                        <p:tav tm="100000">
                                          <p:val>
                                            <p:fltVal val="0"/>
                                          </p:val>
                                        </p:tav>
                                      </p:tavLst>
                                    </p:anim>
                                    <p:animEffect transition="in" filter="fade">
                                      <p:cBhvr>
                                        <p:cTn id="44" dur="1000"/>
                                        <p:tgtEl>
                                          <p:spTgt spid="39"/>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2"/>
                                        </p:tgtEl>
                                        <p:attrNameLst>
                                          <p:attrName>style.visibility</p:attrName>
                                        </p:attrNameLst>
                                      </p:cBhvr>
                                      <p:to>
                                        <p:strVal val="visible"/>
                                      </p:to>
                                    </p:set>
                                    <p:anim calcmode="lin" valueType="num">
                                      <p:cBhvr>
                                        <p:cTn id="47" dur="1000" fill="hold"/>
                                        <p:tgtEl>
                                          <p:spTgt spid="2"/>
                                        </p:tgtEl>
                                        <p:attrNameLst>
                                          <p:attrName>ppt_w</p:attrName>
                                        </p:attrNameLst>
                                      </p:cBhvr>
                                      <p:tavLst>
                                        <p:tav tm="0">
                                          <p:val>
                                            <p:fltVal val="0"/>
                                          </p:val>
                                        </p:tav>
                                        <p:tav tm="100000">
                                          <p:val>
                                            <p:strVal val="#ppt_w"/>
                                          </p:val>
                                        </p:tav>
                                      </p:tavLst>
                                    </p:anim>
                                    <p:anim calcmode="lin" valueType="num">
                                      <p:cBhvr>
                                        <p:cTn id="48" dur="1000" fill="hold"/>
                                        <p:tgtEl>
                                          <p:spTgt spid="2"/>
                                        </p:tgtEl>
                                        <p:attrNameLst>
                                          <p:attrName>ppt_h</p:attrName>
                                        </p:attrNameLst>
                                      </p:cBhvr>
                                      <p:tavLst>
                                        <p:tav tm="0">
                                          <p:val>
                                            <p:fltVal val="0"/>
                                          </p:val>
                                        </p:tav>
                                        <p:tav tm="100000">
                                          <p:val>
                                            <p:strVal val="#ppt_h"/>
                                          </p:val>
                                        </p:tav>
                                      </p:tavLst>
                                    </p:anim>
                                    <p:animEffect transition="in" filter="fade">
                                      <p:cBhvr>
                                        <p:cTn id="49" dur="1000"/>
                                        <p:tgtEl>
                                          <p:spTgt spid="2"/>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5"/>
                                        </p:tgtEl>
                                        <p:attrNameLst>
                                          <p:attrName>style.visibility</p:attrName>
                                        </p:attrNameLst>
                                      </p:cBhvr>
                                      <p:to>
                                        <p:strVal val="visible"/>
                                      </p:to>
                                    </p:set>
                                    <p:anim calcmode="lin" valueType="num">
                                      <p:cBhvr>
                                        <p:cTn id="52" dur="1000" fill="hold"/>
                                        <p:tgtEl>
                                          <p:spTgt spid="95"/>
                                        </p:tgtEl>
                                        <p:attrNameLst>
                                          <p:attrName>ppt_w</p:attrName>
                                        </p:attrNameLst>
                                      </p:cBhvr>
                                      <p:tavLst>
                                        <p:tav tm="0">
                                          <p:val>
                                            <p:fltVal val="0"/>
                                          </p:val>
                                        </p:tav>
                                        <p:tav tm="100000">
                                          <p:val>
                                            <p:strVal val="#ppt_w"/>
                                          </p:val>
                                        </p:tav>
                                      </p:tavLst>
                                    </p:anim>
                                    <p:anim calcmode="lin" valueType="num">
                                      <p:cBhvr>
                                        <p:cTn id="53" dur="1000" fill="hold"/>
                                        <p:tgtEl>
                                          <p:spTgt spid="95"/>
                                        </p:tgtEl>
                                        <p:attrNameLst>
                                          <p:attrName>ppt_h</p:attrName>
                                        </p:attrNameLst>
                                      </p:cBhvr>
                                      <p:tavLst>
                                        <p:tav tm="0">
                                          <p:val>
                                            <p:fltVal val="0"/>
                                          </p:val>
                                        </p:tav>
                                        <p:tav tm="100000">
                                          <p:val>
                                            <p:strVal val="#ppt_h"/>
                                          </p:val>
                                        </p:tav>
                                      </p:tavLst>
                                    </p:anim>
                                    <p:animEffect transition="in" filter="fade">
                                      <p:cBhvr>
                                        <p:cTn id="54" dur="1000"/>
                                        <p:tgtEl>
                                          <p:spTgt spid="95"/>
                                        </p:tgtEl>
                                      </p:cBhvr>
                                    </p:animEffect>
                                  </p:childTnLst>
                                </p:cTn>
                              </p:par>
                            </p:childTnLst>
                          </p:cTn>
                        </p:par>
                        <p:par>
                          <p:cTn id="55" fill="hold">
                            <p:stCondLst>
                              <p:cond delay="2000"/>
                            </p:stCondLst>
                            <p:childTnLst>
                              <p:par>
                                <p:cTn id="56" presetID="31" presetClass="entr" presetSubtype="0" fill="hold" nodeType="afterEffect">
                                  <p:stCondLst>
                                    <p:cond delay="0"/>
                                  </p:stCondLst>
                                  <p:childTnLst>
                                    <p:set>
                                      <p:cBhvr>
                                        <p:cTn id="57" dur="1" fill="hold">
                                          <p:stCondLst>
                                            <p:cond delay="0"/>
                                          </p:stCondLst>
                                        </p:cTn>
                                        <p:tgtEl>
                                          <p:spTgt spid="104"/>
                                        </p:tgtEl>
                                        <p:attrNameLst>
                                          <p:attrName>style.visibility</p:attrName>
                                        </p:attrNameLst>
                                      </p:cBhvr>
                                      <p:to>
                                        <p:strVal val="visible"/>
                                      </p:to>
                                    </p:set>
                                    <p:anim calcmode="lin" valueType="num">
                                      <p:cBhvr>
                                        <p:cTn id="58" dur="1000" fill="hold"/>
                                        <p:tgtEl>
                                          <p:spTgt spid="104"/>
                                        </p:tgtEl>
                                        <p:attrNameLst>
                                          <p:attrName>ppt_w</p:attrName>
                                        </p:attrNameLst>
                                      </p:cBhvr>
                                      <p:tavLst>
                                        <p:tav tm="0">
                                          <p:val>
                                            <p:fltVal val="0"/>
                                          </p:val>
                                        </p:tav>
                                        <p:tav tm="100000">
                                          <p:val>
                                            <p:strVal val="#ppt_w"/>
                                          </p:val>
                                        </p:tav>
                                      </p:tavLst>
                                    </p:anim>
                                    <p:anim calcmode="lin" valueType="num">
                                      <p:cBhvr>
                                        <p:cTn id="59" dur="1000" fill="hold"/>
                                        <p:tgtEl>
                                          <p:spTgt spid="104"/>
                                        </p:tgtEl>
                                        <p:attrNameLst>
                                          <p:attrName>ppt_h</p:attrName>
                                        </p:attrNameLst>
                                      </p:cBhvr>
                                      <p:tavLst>
                                        <p:tav tm="0">
                                          <p:val>
                                            <p:fltVal val="0"/>
                                          </p:val>
                                        </p:tav>
                                        <p:tav tm="100000">
                                          <p:val>
                                            <p:strVal val="#ppt_h"/>
                                          </p:val>
                                        </p:tav>
                                      </p:tavLst>
                                    </p:anim>
                                    <p:anim calcmode="lin" valueType="num">
                                      <p:cBhvr>
                                        <p:cTn id="60" dur="1000" fill="hold"/>
                                        <p:tgtEl>
                                          <p:spTgt spid="104"/>
                                        </p:tgtEl>
                                        <p:attrNameLst>
                                          <p:attrName>style.rotation</p:attrName>
                                        </p:attrNameLst>
                                      </p:cBhvr>
                                      <p:tavLst>
                                        <p:tav tm="0">
                                          <p:val>
                                            <p:fltVal val="90"/>
                                          </p:val>
                                        </p:tav>
                                        <p:tav tm="100000">
                                          <p:val>
                                            <p:fltVal val="0"/>
                                          </p:val>
                                        </p:tav>
                                      </p:tavLst>
                                    </p:anim>
                                    <p:animEffect transition="in" filter="fade">
                                      <p:cBhvr>
                                        <p:cTn id="61" dur="1000"/>
                                        <p:tgtEl>
                                          <p:spTgt spid="104"/>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49"/>
                                        </p:tgtEl>
                                        <p:attrNameLst>
                                          <p:attrName>style.visibility</p:attrName>
                                        </p:attrNameLst>
                                      </p:cBhvr>
                                      <p:to>
                                        <p:strVal val="visible"/>
                                      </p:to>
                                    </p:set>
                                    <p:anim calcmode="lin" valueType="num">
                                      <p:cBhvr>
                                        <p:cTn id="64" dur="1000" fill="hold"/>
                                        <p:tgtEl>
                                          <p:spTgt spid="49"/>
                                        </p:tgtEl>
                                        <p:attrNameLst>
                                          <p:attrName>ppt_w</p:attrName>
                                        </p:attrNameLst>
                                      </p:cBhvr>
                                      <p:tavLst>
                                        <p:tav tm="0">
                                          <p:val>
                                            <p:fltVal val="0"/>
                                          </p:val>
                                        </p:tav>
                                        <p:tav tm="100000">
                                          <p:val>
                                            <p:strVal val="#ppt_w"/>
                                          </p:val>
                                        </p:tav>
                                      </p:tavLst>
                                    </p:anim>
                                    <p:anim calcmode="lin" valueType="num">
                                      <p:cBhvr>
                                        <p:cTn id="65" dur="1000" fill="hold"/>
                                        <p:tgtEl>
                                          <p:spTgt spid="49"/>
                                        </p:tgtEl>
                                        <p:attrNameLst>
                                          <p:attrName>ppt_h</p:attrName>
                                        </p:attrNameLst>
                                      </p:cBhvr>
                                      <p:tavLst>
                                        <p:tav tm="0">
                                          <p:val>
                                            <p:fltVal val="0"/>
                                          </p:val>
                                        </p:tav>
                                        <p:tav tm="100000">
                                          <p:val>
                                            <p:strVal val="#ppt_h"/>
                                          </p:val>
                                        </p:tav>
                                      </p:tavLst>
                                    </p:anim>
                                    <p:anim calcmode="lin" valueType="num">
                                      <p:cBhvr>
                                        <p:cTn id="66" dur="1000" fill="hold"/>
                                        <p:tgtEl>
                                          <p:spTgt spid="49"/>
                                        </p:tgtEl>
                                        <p:attrNameLst>
                                          <p:attrName>style.rotation</p:attrName>
                                        </p:attrNameLst>
                                      </p:cBhvr>
                                      <p:tavLst>
                                        <p:tav tm="0">
                                          <p:val>
                                            <p:fltVal val="90"/>
                                          </p:val>
                                        </p:tav>
                                        <p:tav tm="100000">
                                          <p:val>
                                            <p:fltVal val="0"/>
                                          </p:val>
                                        </p:tav>
                                      </p:tavLst>
                                    </p:anim>
                                    <p:animEffect transition="in" filter="fade">
                                      <p:cBhvr>
                                        <p:cTn id="67" dur="1000"/>
                                        <p:tgtEl>
                                          <p:spTgt spid="49"/>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 calcmode="lin" valueType="num">
                                      <p:cBhvr>
                                        <p:cTn id="70" dur="1000" fill="hold"/>
                                        <p:tgtEl>
                                          <p:spTgt spid="50"/>
                                        </p:tgtEl>
                                        <p:attrNameLst>
                                          <p:attrName>ppt_w</p:attrName>
                                        </p:attrNameLst>
                                      </p:cBhvr>
                                      <p:tavLst>
                                        <p:tav tm="0">
                                          <p:val>
                                            <p:fltVal val="0"/>
                                          </p:val>
                                        </p:tav>
                                        <p:tav tm="100000">
                                          <p:val>
                                            <p:strVal val="#ppt_w"/>
                                          </p:val>
                                        </p:tav>
                                      </p:tavLst>
                                    </p:anim>
                                    <p:anim calcmode="lin" valueType="num">
                                      <p:cBhvr>
                                        <p:cTn id="71" dur="1000" fill="hold"/>
                                        <p:tgtEl>
                                          <p:spTgt spid="50"/>
                                        </p:tgtEl>
                                        <p:attrNameLst>
                                          <p:attrName>ppt_h</p:attrName>
                                        </p:attrNameLst>
                                      </p:cBhvr>
                                      <p:tavLst>
                                        <p:tav tm="0">
                                          <p:val>
                                            <p:fltVal val="0"/>
                                          </p:val>
                                        </p:tav>
                                        <p:tav tm="100000">
                                          <p:val>
                                            <p:strVal val="#ppt_h"/>
                                          </p:val>
                                        </p:tav>
                                      </p:tavLst>
                                    </p:anim>
                                    <p:anim calcmode="lin" valueType="num">
                                      <p:cBhvr>
                                        <p:cTn id="72" dur="1000" fill="hold"/>
                                        <p:tgtEl>
                                          <p:spTgt spid="50"/>
                                        </p:tgtEl>
                                        <p:attrNameLst>
                                          <p:attrName>style.rotation</p:attrName>
                                        </p:attrNameLst>
                                      </p:cBhvr>
                                      <p:tavLst>
                                        <p:tav tm="0">
                                          <p:val>
                                            <p:fltVal val="90"/>
                                          </p:val>
                                        </p:tav>
                                        <p:tav tm="100000">
                                          <p:val>
                                            <p:fltVal val="0"/>
                                          </p:val>
                                        </p:tav>
                                      </p:tavLst>
                                    </p:anim>
                                    <p:animEffect transition="in" filter="fade">
                                      <p:cBhvr>
                                        <p:cTn id="73" dur="1000"/>
                                        <p:tgtEl>
                                          <p:spTgt spid="50"/>
                                        </p:tgtEl>
                                      </p:cBhvr>
                                    </p:animEffect>
                                  </p:childTnLst>
                                </p:cTn>
                              </p:par>
                            </p:childTnLst>
                          </p:cTn>
                        </p:par>
                        <p:par>
                          <p:cTn id="74" fill="hold">
                            <p:stCondLst>
                              <p:cond delay="3000"/>
                            </p:stCondLst>
                            <p:childTnLst>
                              <p:par>
                                <p:cTn id="75" presetID="2" presetClass="entr" presetSubtype="8" fill="hold" nodeType="afterEffect">
                                  <p:stCondLst>
                                    <p:cond delay="0"/>
                                  </p:stCondLst>
                                  <p:childTnLst>
                                    <p:set>
                                      <p:cBhvr>
                                        <p:cTn id="76" dur="1" fill="hold">
                                          <p:stCondLst>
                                            <p:cond delay="0"/>
                                          </p:stCondLst>
                                        </p:cTn>
                                        <p:tgtEl>
                                          <p:spTgt spid="79"/>
                                        </p:tgtEl>
                                        <p:attrNameLst>
                                          <p:attrName>style.visibility</p:attrName>
                                        </p:attrNameLst>
                                      </p:cBhvr>
                                      <p:to>
                                        <p:strVal val="visible"/>
                                      </p:to>
                                    </p:set>
                                    <p:anim calcmode="lin" valueType="num">
                                      <p:cBhvr additive="base">
                                        <p:cTn id="77" dur="1000" fill="hold"/>
                                        <p:tgtEl>
                                          <p:spTgt spid="79"/>
                                        </p:tgtEl>
                                        <p:attrNameLst>
                                          <p:attrName>ppt_x</p:attrName>
                                        </p:attrNameLst>
                                      </p:cBhvr>
                                      <p:tavLst>
                                        <p:tav tm="0">
                                          <p:val>
                                            <p:strVal val="0-#ppt_w/2"/>
                                          </p:val>
                                        </p:tav>
                                        <p:tav tm="100000">
                                          <p:val>
                                            <p:strVal val="#ppt_x"/>
                                          </p:val>
                                        </p:tav>
                                      </p:tavLst>
                                    </p:anim>
                                    <p:anim calcmode="lin" valueType="num">
                                      <p:cBhvr additive="base">
                                        <p:cTn id="78" dur="1000" fill="hold"/>
                                        <p:tgtEl>
                                          <p:spTgt spid="79"/>
                                        </p:tgtEl>
                                        <p:attrNameLst>
                                          <p:attrName>ppt_y</p:attrName>
                                        </p:attrNameLst>
                                      </p:cBhvr>
                                      <p:tavLst>
                                        <p:tav tm="0">
                                          <p:val>
                                            <p:strVal val="#ppt_y"/>
                                          </p:val>
                                        </p:tav>
                                        <p:tav tm="100000">
                                          <p:val>
                                            <p:strVal val="#ppt_y"/>
                                          </p:val>
                                        </p:tav>
                                      </p:tavLst>
                                    </p:anim>
                                  </p:childTnLst>
                                </p:cTn>
                              </p:par>
                              <p:par>
                                <p:cTn id="79" presetID="42" presetClass="entr" presetSubtype="0" fill="hold" grpId="0" nodeType="withEffect">
                                  <p:stCondLst>
                                    <p:cond delay="0"/>
                                  </p:stCondLst>
                                  <p:childTnLst>
                                    <p:set>
                                      <p:cBhvr>
                                        <p:cTn id="80" dur="1" fill="hold">
                                          <p:stCondLst>
                                            <p:cond delay="0"/>
                                          </p:stCondLst>
                                        </p:cTn>
                                        <p:tgtEl>
                                          <p:spTgt spid="86"/>
                                        </p:tgtEl>
                                        <p:attrNameLst>
                                          <p:attrName>style.visibility</p:attrName>
                                        </p:attrNameLst>
                                      </p:cBhvr>
                                      <p:to>
                                        <p:strVal val="visible"/>
                                      </p:to>
                                    </p:set>
                                    <p:animEffect transition="in" filter="fade">
                                      <p:cBhvr>
                                        <p:cTn id="81" dur="1000"/>
                                        <p:tgtEl>
                                          <p:spTgt spid="86"/>
                                        </p:tgtEl>
                                      </p:cBhvr>
                                    </p:animEffect>
                                    <p:anim calcmode="lin" valueType="num">
                                      <p:cBhvr>
                                        <p:cTn id="82" dur="1000" fill="hold"/>
                                        <p:tgtEl>
                                          <p:spTgt spid="86"/>
                                        </p:tgtEl>
                                        <p:attrNameLst>
                                          <p:attrName>ppt_x</p:attrName>
                                        </p:attrNameLst>
                                      </p:cBhvr>
                                      <p:tavLst>
                                        <p:tav tm="0">
                                          <p:val>
                                            <p:strVal val="#ppt_x"/>
                                          </p:val>
                                        </p:tav>
                                        <p:tav tm="100000">
                                          <p:val>
                                            <p:strVal val="#ppt_x"/>
                                          </p:val>
                                        </p:tav>
                                      </p:tavLst>
                                    </p:anim>
                                    <p:anim calcmode="lin" valueType="num">
                                      <p:cBhvr>
                                        <p:cTn id="83" dur="1000" fill="hold"/>
                                        <p:tgtEl>
                                          <p:spTgt spid="86"/>
                                        </p:tgtEl>
                                        <p:attrNameLst>
                                          <p:attrName>ppt_y</p:attrName>
                                        </p:attrNameLst>
                                      </p:cBhvr>
                                      <p:tavLst>
                                        <p:tav tm="0">
                                          <p:val>
                                            <p:strVal val="#ppt_y+.1"/>
                                          </p:val>
                                        </p:tav>
                                        <p:tav tm="100000">
                                          <p:val>
                                            <p:strVal val="#ppt_y"/>
                                          </p:val>
                                        </p:tav>
                                      </p:tavLst>
                                    </p:anim>
                                  </p:childTnLst>
                                </p:cTn>
                              </p:par>
                            </p:childTnLst>
                          </p:cTn>
                        </p:par>
                        <p:par>
                          <p:cTn id="84" fill="hold">
                            <p:stCondLst>
                              <p:cond delay="4000"/>
                            </p:stCondLst>
                            <p:childTnLst>
                              <p:par>
                                <p:cTn id="85" presetID="31" presetClass="entr" presetSubtype="0" fill="hold" nodeType="afterEffect">
                                  <p:stCondLst>
                                    <p:cond delay="0"/>
                                  </p:stCondLst>
                                  <p:childTnLst>
                                    <p:set>
                                      <p:cBhvr>
                                        <p:cTn id="86" dur="1" fill="hold">
                                          <p:stCondLst>
                                            <p:cond delay="0"/>
                                          </p:stCondLst>
                                        </p:cTn>
                                        <p:tgtEl>
                                          <p:spTgt spid="105"/>
                                        </p:tgtEl>
                                        <p:attrNameLst>
                                          <p:attrName>style.visibility</p:attrName>
                                        </p:attrNameLst>
                                      </p:cBhvr>
                                      <p:to>
                                        <p:strVal val="visible"/>
                                      </p:to>
                                    </p:set>
                                    <p:anim calcmode="lin" valueType="num">
                                      <p:cBhvr>
                                        <p:cTn id="87" dur="1000" fill="hold"/>
                                        <p:tgtEl>
                                          <p:spTgt spid="105"/>
                                        </p:tgtEl>
                                        <p:attrNameLst>
                                          <p:attrName>ppt_w</p:attrName>
                                        </p:attrNameLst>
                                      </p:cBhvr>
                                      <p:tavLst>
                                        <p:tav tm="0">
                                          <p:val>
                                            <p:fltVal val="0"/>
                                          </p:val>
                                        </p:tav>
                                        <p:tav tm="100000">
                                          <p:val>
                                            <p:strVal val="#ppt_w"/>
                                          </p:val>
                                        </p:tav>
                                      </p:tavLst>
                                    </p:anim>
                                    <p:anim calcmode="lin" valueType="num">
                                      <p:cBhvr>
                                        <p:cTn id="88" dur="1000" fill="hold"/>
                                        <p:tgtEl>
                                          <p:spTgt spid="105"/>
                                        </p:tgtEl>
                                        <p:attrNameLst>
                                          <p:attrName>ppt_h</p:attrName>
                                        </p:attrNameLst>
                                      </p:cBhvr>
                                      <p:tavLst>
                                        <p:tav tm="0">
                                          <p:val>
                                            <p:fltVal val="0"/>
                                          </p:val>
                                        </p:tav>
                                        <p:tav tm="100000">
                                          <p:val>
                                            <p:strVal val="#ppt_h"/>
                                          </p:val>
                                        </p:tav>
                                      </p:tavLst>
                                    </p:anim>
                                    <p:anim calcmode="lin" valueType="num">
                                      <p:cBhvr>
                                        <p:cTn id="89" dur="1000" fill="hold"/>
                                        <p:tgtEl>
                                          <p:spTgt spid="105"/>
                                        </p:tgtEl>
                                        <p:attrNameLst>
                                          <p:attrName>style.rotation</p:attrName>
                                        </p:attrNameLst>
                                      </p:cBhvr>
                                      <p:tavLst>
                                        <p:tav tm="0">
                                          <p:val>
                                            <p:fltVal val="90"/>
                                          </p:val>
                                        </p:tav>
                                        <p:tav tm="100000">
                                          <p:val>
                                            <p:fltVal val="0"/>
                                          </p:val>
                                        </p:tav>
                                      </p:tavLst>
                                    </p:anim>
                                    <p:animEffect transition="in" filter="fade">
                                      <p:cBhvr>
                                        <p:cTn id="90" dur="1000"/>
                                        <p:tgtEl>
                                          <p:spTgt spid="105"/>
                                        </p:tgtEl>
                                      </p:cBhvr>
                                    </p:animEffect>
                                  </p:childTnLst>
                                </p:cTn>
                              </p:par>
                              <p:par>
                                <p:cTn id="91" presetID="31" presetClass="entr" presetSubtype="0" fill="hold" grpId="0" nodeType="withEffect">
                                  <p:stCondLst>
                                    <p:cond delay="0"/>
                                  </p:stCondLst>
                                  <p:childTnLst>
                                    <p:set>
                                      <p:cBhvr>
                                        <p:cTn id="92" dur="1" fill="hold">
                                          <p:stCondLst>
                                            <p:cond delay="0"/>
                                          </p:stCondLst>
                                        </p:cTn>
                                        <p:tgtEl>
                                          <p:spTgt spid="55"/>
                                        </p:tgtEl>
                                        <p:attrNameLst>
                                          <p:attrName>style.visibility</p:attrName>
                                        </p:attrNameLst>
                                      </p:cBhvr>
                                      <p:to>
                                        <p:strVal val="visible"/>
                                      </p:to>
                                    </p:set>
                                    <p:anim calcmode="lin" valueType="num">
                                      <p:cBhvr>
                                        <p:cTn id="93" dur="1000" fill="hold"/>
                                        <p:tgtEl>
                                          <p:spTgt spid="55"/>
                                        </p:tgtEl>
                                        <p:attrNameLst>
                                          <p:attrName>ppt_w</p:attrName>
                                        </p:attrNameLst>
                                      </p:cBhvr>
                                      <p:tavLst>
                                        <p:tav tm="0">
                                          <p:val>
                                            <p:fltVal val="0"/>
                                          </p:val>
                                        </p:tav>
                                        <p:tav tm="100000">
                                          <p:val>
                                            <p:strVal val="#ppt_w"/>
                                          </p:val>
                                        </p:tav>
                                      </p:tavLst>
                                    </p:anim>
                                    <p:anim calcmode="lin" valueType="num">
                                      <p:cBhvr>
                                        <p:cTn id="94" dur="1000" fill="hold"/>
                                        <p:tgtEl>
                                          <p:spTgt spid="55"/>
                                        </p:tgtEl>
                                        <p:attrNameLst>
                                          <p:attrName>ppt_h</p:attrName>
                                        </p:attrNameLst>
                                      </p:cBhvr>
                                      <p:tavLst>
                                        <p:tav tm="0">
                                          <p:val>
                                            <p:fltVal val="0"/>
                                          </p:val>
                                        </p:tav>
                                        <p:tav tm="100000">
                                          <p:val>
                                            <p:strVal val="#ppt_h"/>
                                          </p:val>
                                        </p:tav>
                                      </p:tavLst>
                                    </p:anim>
                                    <p:anim calcmode="lin" valueType="num">
                                      <p:cBhvr>
                                        <p:cTn id="95" dur="1000" fill="hold"/>
                                        <p:tgtEl>
                                          <p:spTgt spid="55"/>
                                        </p:tgtEl>
                                        <p:attrNameLst>
                                          <p:attrName>style.rotation</p:attrName>
                                        </p:attrNameLst>
                                      </p:cBhvr>
                                      <p:tavLst>
                                        <p:tav tm="0">
                                          <p:val>
                                            <p:fltVal val="90"/>
                                          </p:val>
                                        </p:tav>
                                        <p:tav tm="100000">
                                          <p:val>
                                            <p:fltVal val="0"/>
                                          </p:val>
                                        </p:tav>
                                      </p:tavLst>
                                    </p:anim>
                                    <p:animEffect transition="in" filter="fade">
                                      <p:cBhvr>
                                        <p:cTn id="96" dur="1000"/>
                                        <p:tgtEl>
                                          <p:spTgt spid="55"/>
                                        </p:tgtEl>
                                      </p:cBhvr>
                                    </p:animEffect>
                                  </p:childTnLst>
                                </p:cTn>
                              </p:par>
                              <p:par>
                                <p:cTn id="97" presetID="31" presetClass="entr" presetSubtype="0" fill="hold" grpId="0" nodeType="withEffect">
                                  <p:stCondLst>
                                    <p:cond delay="0"/>
                                  </p:stCondLst>
                                  <p:childTnLst>
                                    <p:set>
                                      <p:cBhvr>
                                        <p:cTn id="98" dur="1" fill="hold">
                                          <p:stCondLst>
                                            <p:cond delay="0"/>
                                          </p:stCondLst>
                                        </p:cTn>
                                        <p:tgtEl>
                                          <p:spTgt spid="56"/>
                                        </p:tgtEl>
                                        <p:attrNameLst>
                                          <p:attrName>style.visibility</p:attrName>
                                        </p:attrNameLst>
                                      </p:cBhvr>
                                      <p:to>
                                        <p:strVal val="visible"/>
                                      </p:to>
                                    </p:set>
                                    <p:anim calcmode="lin" valueType="num">
                                      <p:cBhvr>
                                        <p:cTn id="99" dur="1000" fill="hold"/>
                                        <p:tgtEl>
                                          <p:spTgt spid="56"/>
                                        </p:tgtEl>
                                        <p:attrNameLst>
                                          <p:attrName>ppt_w</p:attrName>
                                        </p:attrNameLst>
                                      </p:cBhvr>
                                      <p:tavLst>
                                        <p:tav tm="0">
                                          <p:val>
                                            <p:fltVal val="0"/>
                                          </p:val>
                                        </p:tav>
                                        <p:tav tm="100000">
                                          <p:val>
                                            <p:strVal val="#ppt_w"/>
                                          </p:val>
                                        </p:tav>
                                      </p:tavLst>
                                    </p:anim>
                                    <p:anim calcmode="lin" valueType="num">
                                      <p:cBhvr>
                                        <p:cTn id="100" dur="1000" fill="hold"/>
                                        <p:tgtEl>
                                          <p:spTgt spid="56"/>
                                        </p:tgtEl>
                                        <p:attrNameLst>
                                          <p:attrName>ppt_h</p:attrName>
                                        </p:attrNameLst>
                                      </p:cBhvr>
                                      <p:tavLst>
                                        <p:tav tm="0">
                                          <p:val>
                                            <p:fltVal val="0"/>
                                          </p:val>
                                        </p:tav>
                                        <p:tav tm="100000">
                                          <p:val>
                                            <p:strVal val="#ppt_h"/>
                                          </p:val>
                                        </p:tav>
                                      </p:tavLst>
                                    </p:anim>
                                    <p:anim calcmode="lin" valueType="num">
                                      <p:cBhvr>
                                        <p:cTn id="101" dur="1000" fill="hold"/>
                                        <p:tgtEl>
                                          <p:spTgt spid="56"/>
                                        </p:tgtEl>
                                        <p:attrNameLst>
                                          <p:attrName>style.rotation</p:attrName>
                                        </p:attrNameLst>
                                      </p:cBhvr>
                                      <p:tavLst>
                                        <p:tav tm="0">
                                          <p:val>
                                            <p:fltVal val="90"/>
                                          </p:val>
                                        </p:tav>
                                        <p:tav tm="100000">
                                          <p:val>
                                            <p:fltVal val="0"/>
                                          </p:val>
                                        </p:tav>
                                      </p:tavLst>
                                    </p:anim>
                                    <p:animEffect transition="in" filter="fade">
                                      <p:cBhvr>
                                        <p:cTn id="102" dur="1000"/>
                                        <p:tgtEl>
                                          <p:spTgt spid="56"/>
                                        </p:tgtEl>
                                      </p:cBhvr>
                                    </p:animEffect>
                                  </p:childTnLst>
                                </p:cTn>
                              </p:par>
                            </p:childTnLst>
                          </p:cTn>
                        </p:par>
                        <p:par>
                          <p:cTn id="103" fill="hold">
                            <p:stCondLst>
                              <p:cond delay="5000"/>
                            </p:stCondLst>
                            <p:childTnLst>
                              <p:par>
                                <p:cTn id="104" presetID="2" presetClass="entr" presetSubtype="8" fill="hold" nodeType="afterEffect">
                                  <p:stCondLst>
                                    <p:cond delay="0"/>
                                  </p:stCondLst>
                                  <p:childTnLst>
                                    <p:set>
                                      <p:cBhvr>
                                        <p:cTn id="105" dur="1" fill="hold">
                                          <p:stCondLst>
                                            <p:cond delay="0"/>
                                          </p:stCondLst>
                                        </p:cTn>
                                        <p:tgtEl>
                                          <p:spTgt spid="82"/>
                                        </p:tgtEl>
                                        <p:attrNameLst>
                                          <p:attrName>style.visibility</p:attrName>
                                        </p:attrNameLst>
                                      </p:cBhvr>
                                      <p:to>
                                        <p:strVal val="visible"/>
                                      </p:to>
                                    </p:set>
                                    <p:anim calcmode="lin" valueType="num">
                                      <p:cBhvr additive="base">
                                        <p:cTn id="106" dur="1000" fill="hold"/>
                                        <p:tgtEl>
                                          <p:spTgt spid="82"/>
                                        </p:tgtEl>
                                        <p:attrNameLst>
                                          <p:attrName>ppt_x</p:attrName>
                                        </p:attrNameLst>
                                      </p:cBhvr>
                                      <p:tavLst>
                                        <p:tav tm="0">
                                          <p:val>
                                            <p:strVal val="0-#ppt_w/2"/>
                                          </p:val>
                                        </p:tav>
                                        <p:tav tm="100000">
                                          <p:val>
                                            <p:strVal val="#ppt_x"/>
                                          </p:val>
                                        </p:tav>
                                      </p:tavLst>
                                    </p:anim>
                                    <p:anim calcmode="lin" valueType="num">
                                      <p:cBhvr additive="base">
                                        <p:cTn id="107" dur="1000" fill="hold"/>
                                        <p:tgtEl>
                                          <p:spTgt spid="82"/>
                                        </p:tgtEl>
                                        <p:attrNameLst>
                                          <p:attrName>ppt_y</p:attrName>
                                        </p:attrNameLst>
                                      </p:cBhvr>
                                      <p:tavLst>
                                        <p:tav tm="0">
                                          <p:val>
                                            <p:strVal val="#ppt_y"/>
                                          </p:val>
                                        </p:tav>
                                        <p:tav tm="100000">
                                          <p:val>
                                            <p:strVal val="#ppt_y"/>
                                          </p:val>
                                        </p:tav>
                                      </p:tavLst>
                                    </p:anim>
                                  </p:childTnLst>
                                </p:cTn>
                              </p:par>
                              <p:par>
                                <p:cTn id="108" presetID="42" presetClass="entr" presetSubtype="0" fill="hold" grpId="0" nodeType="withEffect">
                                  <p:stCondLst>
                                    <p:cond delay="0"/>
                                  </p:stCondLst>
                                  <p:childTnLst>
                                    <p:set>
                                      <p:cBhvr>
                                        <p:cTn id="109" dur="1" fill="hold">
                                          <p:stCondLst>
                                            <p:cond delay="0"/>
                                          </p:stCondLst>
                                        </p:cTn>
                                        <p:tgtEl>
                                          <p:spTgt spid="90"/>
                                        </p:tgtEl>
                                        <p:attrNameLst>
                                          <p:attrName>style.visibility</p:attrName>
                                        </p:attrNameLst>
                                      </p:cBhvr>
                                      <p:to>
                                        <p:strVal val="visible"/>
                                      </p:to>
                                    </p:set>
                                    <p:animEffect transition="in" filter="fade">
                                      <p:cBhvr>
                                        <p:cTn id="110" dur="1000"/>
                                        <p:tgtEl>
                                          <p:spTgt spid="90"/>
                                        </p:tgtEl>
                                      </p:cBhvr>
                                    </p:animEffect>
                                    <p:anim calcmode="lin" valueType="num">
                                      <p:cBhvr>
                                        <p:cTn id="111" dur="1000" fill="hold"/>
                                        <p:tgtEl>
                                          <p:spTgt spid="90"/>
                                        </p:tgtEl>
                                        <p:attrNameLst>
                                          <p:attrName>ppt_x</p:attrName>
                                        </p:attrNameLst>
                                      </p:cBhvr>
                                      <p:tavLst>
                                        <p:tav tm="0">
                                          <p:val>
                                            <p:strVal val="#ppt_x"/>
                                          </p:val>
                                        </p:tav>
                                        <p:tav tm="100000">
                                          <p:val>
                                            <p:strVal val="#ppt_x"/>
                                          </p:val>
                                        </p:tav>
                                      </p:tavLst>
                                    </p:anim>
                                    <p:anim calcmode="lin" valueType="num">
                                      <p:cBhvr>
                                        <p:cTn id="112" dur="1000" fill="hold"/>
                                        <p:tgtEl>
                                          <p:spTgt spid="90"/>
                                        </p:tgtEl>
                                        <p:attrNameLst>
                                          <p:attrName>ppt_y</p:attrName>
                                        </p:attrNameLst>
                                      </p:cBhvr>
                                      <p:tavLst>
                                        <p:tav tm="0">
                                          <p:val>
                                            <p:strVal val="#ppt_y+.1"/>
                                          </p:val>
                                        </p:tav>
                                        <p:tav tm="100000">
                                          <p:val>
                                            <p:strVal val="#ppt_y"/>
                                          </p:val>
                                        </p:tav>
                                      </p:tavLst>
                                    </p:anim>
                                  </p:childTnLst>
                                </p:cTn>
                              </p:par>
                            </p:childTnLst>
                          </p:cTn>
                        </p:par>
                        <p:par>
                          <p:cTn id="113" fill="hold">
                            <p:stCondLst>
                              <p:cond delay="6000"/>
                            </p:stCondLst>
                            <p:childTnLst>
                              <p:par>
                                <p:cTn id="114" presetID="31" presetClass="entr" presetSubtype="0" fill="hold" nodeType="afterEffect">
                                  <p:stCondLst>
                                    <p:cond delay="0"/>
                                  </p:stCondLst>
                                  <p:childTnLst>
                                    <p:set>
                                      <p:cBhvr>
                                        <p:cTn id="115" dur="1" fill="hold">
                                          <p:stCondLst>
                                            <p:cond delay="0"/>
                                          </p:stCondLst>
                                        </p:cTn>
                                        <p:tgtEl>
                                          <p:spTgt spid="106"/>
                                        </p:tgtEl>
                                        <p:attrNameLst>
                                          <p:attrName>style.visibility</p:attrName>
                                        </p:attrNameLst>
                                      </p:cBhvr>
                                      <p:to>
                                        <p:strVal val="visible"/>
                                      </p:to>
                                    </p:set>
                                    <p:anim calcmode="lin" valueType="num">
                                      <p:cBhvr>
                                        <p:cTn id="116" dur="1000" fill="hold"/>
                                        <p:tgtEl>
                                          <p:spTgt spid="106"/>
                                        </p:tgtEl>
                                        <p:attrNameLst>
                                          <p:attrName>ppt_w</p:attrName>
                                        </p:attrNameLst>
                                      </p:cBhvr>
                                      <p:tavLst>
                                        <p:tav tm="0">
                                          <p:val>
                                            <p:fltVal val="0"/>
                                          </p:val>
                                        </p:tav>
                                        <p:tav tm="100000">
                                          <p:val>
                                            <p:strVal val="#ppt_w"/>
                                          </p:val>
                                        </p:tav>
                                      </p:tavLst>
                                    </p:anim>
                                    <p:anim calcmode="lin" valueType="num">
                                      <p:cBhvr>
                                        <p:cTn id="117" dur="1000" fill="hold"/>
                                        <p:tgtEl>
                                          <p:spTgt spid="106"/>
                                        </p:tgtEl>
                                        <p:attrNameLst>
                                          <p:attrName>ppt_h</p:attrName>
                                        </p:attrNameLst>
                                      </p:cBhvr>
                                      <p:tavLst>
                                        <p:tav tm="0">
                                          <p:val>
                                            <p:fltVal val="0"/>
                                          </p:val>
                                        </p:tav>
                                        <p:tav tm="100000">
                                          <p:val>
                                            <p:strVal val="#ppt_h"/>
                                          </p:val>
                                        </p:tav>
                                      </p:tavLst>
                                    </p:anim>
                                    <p:anim calcmode="lin" valueType="num">
                                      <p:cBhvr>
                                        <p:cTn id="118" dur="1000" fill="hold"/>
                                        <p:tgtEl>
                                          <p:spTgt spid="106"/>
                                        </p:tgtEl>
                                        <p:attrNameLst>
                                          <p:attrName>style.rotation</p:attrName>
                                        </p:attrNameLst>
                                      </p:cBhvr>
                                      <p:tavLst>
                                        <p:tav tm="0">
                                          <p:val>
                                            <p:fltVal val="90"/>
                                          </p:val>
                                        </p:tav>
                                        <p:tav tm="100000">
                                          <p:val>
                                            <p:fltVal val="0"/>
                                          </p:val>
                                        </p:tav>
                                      </p:tavLst>
                                    </p:anim>
                                    <p:animEffect transition="in" filter="fade">
                                      <p:cBhvr>
                                        <p:cTn id="119" dur="1000"/>
                                        <p:tgtEl>
                                          <p:spTgt spid="106"/>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9"/>
                                        </p:tgtEl>
                                        <p:attrNameLst>
                                          <p:attrName>style.visibility</p:attrName>
                                        </p:attrNameLst>
                                      </p:cBhvr>
                                      <p:to>
                                        <p:strVal val="visible"/>
                                      </p:to>
                                    </p:set>
                                    <p:anim calcmode="lin" valueType="num">
                                      <p:cBhvr>
                                        <p:cTn id="122" dur="1000" fill="hold"/>
                                        <p:tgtEl>
                                          <p:spTgt spid="59"/>
                                        </p:tgtEl>
                                        <p:attrNameLst>
                                          <p:attrName>ppt_w</p:attrName>
                                        </p:attrNameLst>
                                      </p:cBhvr>
                                      <p:tavLst>
                                        <p:tav tm="0">
                                          <p:val>
                                            <p:fltVal val="0"/>
                                          </p:val>
                                        </p:tav>
                                        <p:tav tm="100000">
                                          <p:val>
                                            <p:strVal val="#ppt_w"/>
                                          </p:val>
                                        </p:tav>
                                      </p:tavLst>
                                    </p:anim>
                                    <p:anim calcmode="lin" valueType="num">
                                      <p:cBhvr>
                                        <p:cTn id="123" dur="1000" fill="hold"/>
                                        <p:tgtEl>
                                          <p:spTgt spid="59"/>
                                        </p:tgtEl>
                                        <p:attrNameLst>
                                          <p:attrName>ppt_h</p:attrName>
                                        </p:attrNameLst>
                                      </p:cBhvr>
                                      <p:tavLst>
                                        <p:tav tm="0">
                                          <p:val>
                                            <p:fltVal val="0"/>
                                          </p:val>
                                        </p:tav>
                                        <p:tav tm="100000">
                                          <p:val>
                                            <p:strVal val="#ppt_h"/>
                                          </p:val>
                                        </p:tav>
                                      </p:tavLst>
                                    </p:anim>
                                    <p:anim calcmode="lin" valueType="num">
                                      <p:cBhvr>
                                        <p:cTn id="124" dur="1000" fill="hold"/>
                                        <p:tgtEl>
                                          <p:spTgt spid="59"/>
                                        </p:tgtEl>
                                        <p:attrNameLst>
                                          <p:attrName>style.rotation</p:attrName>
                                        </p:attrNameLst>
                                      </p:cBhvr>
                                      <p:tavLst>
                                        <p:tav tm="0">
                                          <p:val>
                                            <p:fltVal val="90"/>
                                          </p:val>
                                        </p:tav>
                                        <p:tav tm="100000">
                                          <p:val>
                                            <p:fltVal val="0"/>
                                          </p:val>
                                        </p:tav>
                                      </p:tavLst>
                                    </p:anim>
                                    <p:animEffect transition="in" filter="fade">
                                      <p:cBhvr>
                                        <p:cTn id="125" dur="1000"/>
                                        <p:tgtEl>
                                          <p:spTgt spid="59"/>
                                        </p:tgtEl>
                                      </p:cBhvr>
                                    </p:animEffect>
                                  </p:childTnLst>
                                </p:cTn>
                              </p:par>
                              <p:par>
                                <p:cTn id="126" presetID="31" presetClass="entr" presetSubtype="0" fill="hold" grpId="0" nodeType="withEffect">
                                  <p:stCondLst>
                                    <p:cond delay="0"/>
                                  </p:stCondLst>
                                  <p:childTnLst>
                                    <p:set>
                                      <p:cBhvr>
                                        <p:cTn id="127" dur="1" fill="hold">
                                          <p:stCondLst>
                                            <p:cond delay="0"/>
                                          </p:stCondLst>
                                        </p:cTn>
                                        <p:tgtEl>
                                          <p:spTgt spid="60"/>
                                        </p:tgtEl>
                                        <p:attrNameLst>
                                          <p:attrName>style.visibility</p:attrName>
                                        </p:attrNameLst>
                                      </p:cBhvr>
                                      <p:to>
                                        <p:strVal val="visible"/>
                                      </p:to>
                                    </p:set>
                                    <p:anim calcmode="lin" valueType="num">
                                      <p:cBhvr>
                                        <p:cTn id="128" dur="1000" fill="hold"/>
                                        <p:tgtEl>
                                          <p:spTgt spid="60"/>
                                        </p:tgtEl>
                                        <p:attrNameLst>
                                          <p:attrName>ppt_w</p:attrName>
                                        </p:attrNameLst>
                                      </p:cBhvr>
                                      <p:tavLst>
                                        <p:tav tm="0">
                                          <p:val>
                                            <p:fltVal val="0"/>
                                          </p:val>
                                        </p:tav>
                                        <p:tav tm="100000">
                                          <p:val>
                                            <p:strVal val="#ppt_w"/>
                                          </p:val>
                                        </p:tav>
                                      </p:tavLst>
                                    </p:anim>
                                    <p:anim calcmode="lin" valueType="num">
                                      <p:cBhvr>
                                        <p:cTn id="129" dur="1000" fill="hold"/>
                                        <p:tgtEl>
                                          <p:spTgt spid="60"/>
                                        </p:tgtEl>
                                        <p:attrNameLst>
                                          <p:attrName>ppt_h</p:attrName>
                                        </p:attrNameLst>
                                      </p:cBhvr>
                                      <p:tavLst>
                                        <p:tav tm="0">
                                          <p:val>
                                            <p:fltVal val="0"/>
                                          </p:val>
                                        </p:tav>
                                        <p:tav tm="100000">
                                          <p:val>
                                            <p:strVal val="#ppt_h"/>
                                          </p:val>
                                        </p:tav>
                                      </p:tavLst>
                                    </p:anim>
                                    <p:anim calcmode="lin" valueType="num">
                                      <p:cBhvr>
                                        <p:cTn id="130" dur="1000" fill="hold"/>
                                        <p:tgtEl>
                                          <p:spTgt spid="60"/>
                                        </p:tgtEl>
                                        <p:attrNameLst>
                                          <p:attrName>style.rotation</p:attrName>
                                        </p:attrNameLst>
                                      </p:cBhvr>
                                      <p:tavLst>
                                        <p:tav tm="0">
                                          <p:val>
                                            <p:fltVal val="90"/>
                                          </p:val>
                                        </p:tav>
                                        <p:tav tm="100000">
                                          <p:val>
                                            <p:fltVal val="0"/>
                                          </p:val>
                                        </p:tav>
                                      </p:tavLst>
                                    </p:anim>
                                    <p:animEffect transition="in" filter="fade">
                                      <p:cBhvr>
                                        <p:cTn id="131" dur="1000"/>
                                        <p:tgtEl>
                                          <p:spTgt spid="60"/>
                                        </p:tgtEl>
                                      </p:cBhvr>
                                    </p:animEffect>
                                  </p:childTnLst>
                                </p:cTn>
                              </p:par>
                            </p:childTnLst>
                          </p:cTn>
                        </p:par>
                        <p:par>
                          <p:cTn id="132" fill="hold">
                            <p:stCondLst>
                              <p:cond delay="7000"/>
                            </p:stCondLst>
                            <p:childTnLst>
                              <p:par>
                                <p:cTn id="133" presetID="2" presetClass="entr" presetSubtype="8" fill="hold" nodeType="afterEffect">
                                  <p:stCondLst>
                                    <p:cond delay="0"/>
                                  </p:stCondLst>
                                  <p:childTnLst>
                                    <p:set>
                                      <p:cBhvr>
                                        <p:cTn id="134" dur="1" fill="hold">
                                          <p:stCondLst>
                                            <p:cond delay="0"/>
                                          </p:stCondLst>
                                        </p:cTn>
                                        <p:tgtEl>
                                          <p:spTgt spid="80"/>
                                        </p:tgtEl>
                                        <p:attrNameLst>
                                          <p:attrName>style.visibility</p:attrName>
                                        </p:attrNameLst>
                                      </p:cBhvr>
                                      <p:to>
                                        <p:strVal val="visible"/>
                                      </p:to>
                                    </p:set>
                                    <p:anim calcmode="lin" valueType="num">
                                      <p:cBhvr additive="base">
                                        <p:cTn id="135" dur="1000" fill="hold"/>
                                        <p:tgtEl>
                                          <p:spTgt spid="80"/>
                                        </p:tgtEl>
                                        <p:attrNameLst>
                                          <p:attrName>ppt_x</p:attrName>
                                        </p:attrNameLst>
                                      </p:cBhvr>
                                      <p:tavLst>
                                        <p:tav tm="0">
                                          <p:val>
                                            <p:strVal val="0-#ppt_w/2"/>
                                          </p:val>
                                        </p:tav>
                                        <p:tav tm="100000">
                                          <p:val>
                                            <p:strVal val="#ppt_x"/>
                                          </p:val>
                                        </p:tav>
                                      </p:tavLst>
                                    </p:anim>
                                    <p:anim calcmode="lin" valueType="num">
                                      <p:cBhvr additive="base">
                                        <p:cTn id="136" dur="1000" fill="hold"/>
                                        <p:tgtEl>
                                          <p:spTgt spid="80"/>
                                        </p:tgtEl>
                                        <p:attrNameLst>
                                          <p:attrName>ppt_y</p:attrName>
                                        </p:attrNameLst>
                                      </p:cBhvr>
                                      <p:tavLst>
                                        <p:tav tm="0">
                                          <p:val>
                                            <p:strVal val="#ppt_y"/>
                                          </p:val>
                                        </p:tav>
                                        <p:tav tm="100000">
                                          <p:val>
                                            <p:strVal val="#ppt_y"/>
                                          </p:val>
                                        </p:tav>
                                      </p:tavLst>
                                    </p:anim>
                                  </p:childTnLst>
                                </p:cTn>
                              </p:par>
                              <p:par>
                                <p:cTn id="137" presetID="42" presetClass="entr" presetSubtype="0" fill="hold" grpId="0" nodeType="withEffect">
                                  <p:stCondLst>
                                    <p:cond delay="0"/>
                                  </p:stCondLst>
                                  <p:childTnLst>
                                    <p:set>
                                      <p:cBhvr>
                                        <p:cTn id="138" dur="1" fill="hold">
                                          <p:stCondLst>
                                            <p:cond delay="0"/>
                                          </p:stCondLst>
                                        </p:cTn>
                                        <p:tgtEl>
                                          <p:spTgt spid="91"/>
                                        </p:tgtEl>
                                        <p:attrNameLst>
                                          <p:attrName>style.visibility</p:attrName>
                                        </p:attrNameLst>
                                      </p:cBhvr>
                                      <p:to>
                                        <p:strVal val="visible"/>
                                      </p:to>
                                    </p:set>
                                    <p:animEffect transition="in" filter="fade">
                                      <p:cBhvr>
                                        <p:cTn id="139" dur="1000"/>
                                        <p:tgtEl>
                                          <p:spTgt spid="91"/>
                                        </p:tgtEl>
                                      </p:cBhvr>
                                    </p:animEffect>
                                    <p:anim calcmode="lin" valueType="num">
                                      <p:cBhvr>
                                        <p:cTn id="140" dur="1000" fill="hold"/>
                                        <p:tgtEl>
                                          <p:spTgt spid="91"/>
                                        </p:tgtEl>
                                        <p:attrNameLst>
                                          <p:attrName>ppt_x</p:attrName>
                                        </p:attrNameLst>
                                      </p:cBhvr>
                                      <p:tavLst>
                                        <p:tav tm="0">
                                          <p:val>
                                            <p:strVal val="#ppt_x"/>
                                          </p:val>
                                        </p:tav>
                                        <p:tav tm="100000">
                                          <p:val>
                                            <p:strVal val="#ppt_x"/>
                                          </p:val>
                                        </p:tav>
                                      </p:tavLst>
                                    </p:anim>
                                    <p:anim calcmode="lin" valueType="num">
                                      <p:cBhvr>
                                        <p:cTn id="141" dur="1000" fill="hold"/>
                                        <p:tgtEl>
                                          <p:spTgt spid="91"/>
                                        </p:tgtEl>
                                        <p:attrNameLst>
                                          <p:attrName>ppt_y</p:attrName>
                                        </p:attrNameLst>
                                      </p:cBhvr>
                                      <p:tavLst>
                                        <p:tav tm="0">
                                          <p:val>
                                            <p:strVal val="#ppt_y+.1"/>
                                          </p:val>
                                        </p:tav>
                                        <p:tav tm="100000">
                                          <p:val>
                                            <p:strVal val="#ppt_y"/>
                                          </p:val>
                                        </p:tav>
                                      </p:tavLst>
                                    </p:anim>
                                  </p:childTnLst>
                                </p:cTn>
                              </p:par>
                            </p:childTnLst>
                          </p:cTn>
                        </p:par>
                        <p:par>
                          <p:cTn id="142" fill="hold">
                            <p:stCondLst>
                              <p:cond delay="8000"/>
                            </p:stCondLst>
                            <p:childTnLst>
                              <p:par>
                                <p:cTn id="143" presetID="31" presetClass="entr" presetSubtype="0" fill="hold" nodeType="afterEffect">
                                  <p:stCondLst>
                                    <p:cond delay="0"/>
                                  </p:stCondLst>
                                  <p:childTnLst>
                                    <p:set>
                                      <p:cBhvr>
                                        <p:cTn id="144" dur="1" fill="hold">
                                          <p:stCondLst>
                                            <p:cond delay="0"/>
                                          </p:stCondLst>
                                        </p:cTn>
                                        <p:tgtEl>
                                          <p:spTgt spid="107"/>
                                        </p:tgtEl>
                                        <p:attrNameLst>
                                          <p:attrName>style.visibility</p:attrName>
                                        </p:attrNameLst>
                                      </p:cBhvr>
                                      <p:to>
                                        <p:strVal val="visible"/>
                                      </p:to>
                                    </p:set>
                                    <p:anim calcmode="lin" valueType="num">
                                      <p:cBhvr>
                                        <p:cTn id="145" dur="1000" fill="hold"/>
                                        <p:tgtEl>
                                          <p:spTgt spid="107"/>
                                        </p:tgtEl>
                                        <p:attrNameLst>
                                          <p:attrName>ppt_w</p:attrName>
                                        </p:attrNameLst>
                                      </p:cBhvr>
                                      <p:tavLst>
                                        <p:tav tm="0">
                                          <p:val>
                                            <p:fltVal val="0"/>
                                          </p:val>
                                        </p:tav>
                                        <p:tav tm="100000">
                                          <p:val>
                                            <p:strVal val="#ppt_w"/>
                                          </p:val>
                                        </p:tav>
                                      </p:tavLst>
                                    </p:anim>
                                    <p:anim calcmode="lin" valueType="num">
                                      <p:cBhvr>
                                        <p:cTn id="146" dur="1000" fill="hold"/>
                                        <p:tgtEl>
                                          <p:spTgt spid="107"/>
                                        </p:tgtEl>
                                        <p:attrNameLst>
                                          <p:attrName>ppt_h</p:attrName>
                                        </p:attrNameLst>
                                      </p:cBhvr>
                                      <p:tavLst>
                                        <p:tav tm="0">
                                          <p:val>
                                            <p:fltVal val="0"/>
                                          </p:val>
                                        </p:tav>
                                        <p:tav tm="100000">
                                          <p:val>
                                            <p:strVal val="#ppt_h"/>
                                          </p:val>
                                        </p:tav>
                                      </p:tavLst>
                                    </p:anim>
                                    <p:anim calcmode="lin" valueType="num">
                                      <p:cBhvr>
                                        <p:cTn id="147" dur="1000" fill="hold"/>
                                        <p:tgtEl>
                                          <p:spTgt spid="107"/>
                                        </p:tgtEl>
                                        <p:attrNameLst>
                                          <p:attrName>style.rotation</p:attrName>
                                        </p:attrNameLst>
                                      </p:cBhvr>
                                      <p:tavLst>
                                        <p:tav tm="0">
                                          <p:val>
                                            <p:fltVal val="90"/>
                                          </p:val>
                                        </p:tav>
                                        <p:tav tm="100000">
                                          <p:val>
                                            <p:fltVal val="0"/>
                                          </p:val>
                                        </p:tav>
                                      </p:tavLst>
                                    </p:anim>
                                    <p:animEffect transition="in" filter="fade">
                                      <p:cBhvr>
                                        <p:cTn id="148" dur="1000"/>
                                        <p:tgtEl>
                                          <p:spTgt spid="107"/>
                                        </p:tgtEl>
                                      </p:cBhvr>
                                    </p:animEffect>
                                  </p:childTnLst>
                                </p:cTn>
                              </p:par>
                              <p:par>
                                <p:cTn id="149" presetID="31" presetClass="entr" presetSubtype="0" fill="hold" grpId="0" nodeType="withEffect">
                                  <p:stCondLst>
                                    <p:cond delay="0"/>
                                  </p:stCondLst>
                                  <p:childTnLst>
                                    <p:set>
                                      <p:cBhvr>
                                        <p:cTn id="150" dur="1" fill="hold">
                                          <p:stCondLst>
                                            <p:cond delay="0"/>
                                          </p:stCondLst>
                                        </p:cTn>
                                        <p:tgtEl>
                                          <p:spTgt spid="63"/>
                                        </p:tgtEl>
                                        <p:attrNameLst>
                                          <p:attrName>style.visibility</p:attrName>
                                        </p:attrNameLst>
                                      </p:cBhvr>
                                      <p:to>
                                        <p:strVal val="visible"/>
                                      </p:to>
                                    </p:set>
                                    <p:anim calcmode="lin" valueType="num">
                                      <p:cBhvr>
                                        <p:cTn id="151" dur="1000" fill="hold"/>
                                        <p:tgtEl>
                                          <p:spTgt spid="63"/>
                                        </p:tgtEl>
                                        <p:attrNameLst>
                                          <p:attrName>ppt_w</p:attrName>
                                        </p:attrNameLst>
                                      </p:cBhvr>
                                      <p:tavLst>
                                        <p:tav tm="0">
                                          <p:val>
                                            <p:fltVal val="0"/>
                                          </p:val>
                                        </p:tav>
                                        <p:tav tm="100000">
                                          <p:val>
                                            <p:strVal val="#ppt_w"/>
                                          </p:val>
                                        </p:tav>
                                      </p:tavLst>
                                    </p:anim>
                                    <p:anim calcmode="lin" valueType="num">
                                      <p:cBhvr>
                                        <p:cTn id="152" dur="1000" fill="hold"/>
                                        <p:tgtEl>
                                          <p:spTgt spid="63"/>
                                        </p:tgtEl>
                                        <p:attrNameLst>
                                          <p:attrName>ppt_h</p:attrName>
                                        </p:attrNameLst>
                                      </p:cBhvr>
                                      <p:tavLst>
                                        <p:tav tm="0">
                                          <p:val>
                                            <p:fltVal val="0"/>
                                          </p:val>
                                        </p:tav>
                                        <p:tav tm="100000">
                                          <p:val>
                                            <p:strVal val="#ppt_h"/>
                                          </p:val>
                                        </p:tav>
                                      </p:tavLst>
                                    </p:anim>
                                    <p:anim calcmode="lin" valueType="num">
                                      <p:cBhvr>
                                        <p:cTn id="153" dur="1000" fill="hold"/>
                                        <p:tgtEl>
                                          <p:spTgt spid="63"/>
                                        </p:tgtEl>
                                        <p:attrNameLst>
                                          <p:attrName>style.rotation</p:attrName>
                                        </p:attrNameLst>
                                      </p:cBhvr>
                                      <p:tavLst>
                                        <p:tav tm="0">
                                          <p:val>
                                            <p:fltVal val="90"/>
                                          </p:val>
                                        </p:tav>
                                        <p:tav tm="100000">
                                          <p:val>
                                            <p:fltVal val="0"/>
                                          </p:val>
                                        </p:tav>
                                      </p:tavLst>
                                    </p:anim>
                                    <p:animEffect transition="in" filter="fade">
                                      <p:cBhvr>
                                        <p:cTn id="154" dur="1000"/>
                                        <p:tgtEl>
                                          <p:spTgt spid="63"/>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64"/>
                                        </p:tgtEl>
                                        <p:attrNameLst>
                                          <p:attrName>style.visibility</p:attrName>
                                        </p:attrNameLst>
                                      </p:cBhvr>
                                      <p:to>
                                        <p:strVal val="visible"/>
                                      </p:to>
                                    </p:set>
                                    <p:anim calcmode="lin" valueType="num">
                                      <p:cBhvr>
                                        <p:cTn id="157" dur="1000" fill="hold"/>
                                        <p:tgtEl>
                                          <p:spTgt spid="64"/>
                                        </p:tgtEl>
                                        <p:attrNameLst>
                                          <p:attrName>ppt_w</p:attrName>
                                        </p:attrNameLst>
                                      </p:cBhvr>
                                      <p:tavLst>
                                        <p:tav tm="0">
                                          <p:val>
                                            <p:fltVal val="0"/>
                                          </p:val>
                                        </p:tav>
                                        <p:tav tm="100000">
                                          <p:val>
                                            <p:strVal val="#ppt_w"/>
                                          </p:val>
                                        </p:tav>
                                      </p:tavLst>
                                    </p:anim>
                                    <p:anim calcmode="lin" valueType="num">
                                      <p:cBhvr>
                                        <p:cTn id="158" dur="1000" fill="hold"/>
                                        <p:tgtEl>
                                          <p:spTgt spid="64"/>
                                        </p:tgtEl>
                                        <p:attrNameLst>
                                          <p:attrName>ppt_h</p:attrName>
                                        </p:attrNameLst>
                                      </p:cBhvr>
                                      <p:tavLst>
                                        <p:tav tm="0">
                                          <p:val>
                                            <p:fltVal val="0"/>
                                          </p:val>
                                        </p:tav>
                                        <p:tav tm="100000">
                                          <p:val>
                                            <p:strVal val="#ppt_h"/>
                                          </p:val>
                                        </p:tav>
                                      </p:tavLst>
                                    </p:anim>
                                    <p:anim calcmode="lin" valueType="num">
                                      <p:cBhvr>
                                        <p:cTn id="159" dur="1000" fill="hold"/>
                                        <p:tgtEl>
                                          <p:spTgt spid="64"/>
                                        </p:tgtEl>
                                        <p:attrNameLst>
                                          <p:attrName>style.rotation</p:attrName>
                                        </p:attrNameLst>
                                      </p:cBhvr>
                                      <p:tavLst>
                                        <p:tav tm="0">
                                          <p:val>
                                            <p:fltVal val="90"/>
                                          </p:val>
                                        </p:tav>
                                        <p:tav tm="100000">
                                          <p:val>
                                            <p:fltVal val="0"/>
                                          </p:val>
                                        </p:tav>
                                      </p:tavLst>
                                    </p:anim>
                                    <p:animEffect transition="in" filter="fade">
                                      <p:cBhvr>
                                        <p:cTn id="160" dur="1000"/>
                                        <p:tgtEl>
                                          <p:spTgt spid="64"/>
                                        </p:tgtEl>
                                      </p:cBhvr>
                                    </p:animEffect>
                                  </p:childTnLst>
                                </p:cTn>
                              </p:par>
                            </p:childTnLst>
                          </p:cTn>
                        </p:par>
                        <p:par>
                          <p:cTn id="161" fill="hold">
                            <p:stCondLst>
                              <p:cond delay="9000"/>
                            </p:stCondLst>
                            <p:childTnLst>
                              <p:par>
                                <p:cTn id="162" presetID="2" presetClass="entr" presetSubtype="8" fill="hold" nodeType="afterEffect">
                                  <p:stCondLst>
                                    <p:cond delay="0"/>
                                  </p:stCondLst>
                                  <p:childTnLst>
                                    <p:set>
                                      <p:cBhvr>
                                        <p:cTn id="163" dur="1" fill="hold">
                                          <p:stCondLst>
                                            <p:cond delay="0"/>
                                          </p:stCondLst>
                                        </p:cTn>
                                        <p:tgtEl>
                                          <p:spTgt spid="84"/>
                                        </p:tgtEl>
                                        <p:attrNameLst>
                                          <p:attrName>style.visibility</p:attrName>
                                        </p:attrNameLst>
                                      </p:cBhvr>
                                      <p:to>
                                        <p:strVal val="visible"/>
                                      </p:to>
                                    </p:set>
                                    <p:anim calcmode="lin" valueType="num">
                                      <p:cBhvr additive="base">
                                        <p:cTn id="164" dur="1000" fill="hold"/>
                                        <p:tgtEl>
                                          <p:spTgt spid="84"/>
                                        </p:tgtEl>
                                        <p:attrNameLst>
                                          <p:attrName>ppt_x</p:attrName>
                                        </p:attrNameLst>
                                      </p:cBhvr>
                                      <p:tavLst>
                                        <p:tav tm="0">
                                          <p:val>
                                            <p:strVal val="0-#ppt_w/2"/>
                                          </p:val>
                                        </p:tav>
                                        <p:tav tm="100000">
                                          <p:val>
                                            <p:strVal val="#ppt_x"/>
                                          </p:val>
                                        </p:tav>
                                      </p:tavLst>
                                    </p:anim>
                                    <p:anim calcmode="lin" valueType="num">
                                      <p:cBhvr additive="base">
                                        <p:cTn id="165" dur="1000" fill="hold"/>
                                        <p:tgtEl>
                                          <p:spTgt spid="84"/>
                                        </p:tgtEl>
                                        <p:attrNameLst>
                                          <p:attrName>ppt_y</p:attrName>
                                        </p:attrNameLst>
                                      </p:cBhvr>
                                      <p:tavLst>
                                        <p:tav tm="0">
                                          <p:val>
                                            <p:strVal val="#ppt_y"/>
                                          </p:val>
                                        </p:tav>
                                        <p:tav tm="100000">
                                          <p:val>
                                            <p:strVal val="#ppt_y"/>
                                          </p:val>
                                        </p:tav>
                                      </p:tavLst>
                                    </p:anim>
                                  </p:childTnLst>
                                </p:cTn>
                              </p:par>
                              <p:par>
                                <p:cTn id="166" presetID="42" presetClass="entr" presetSubtype="0" fill="hold" grpId="0" nodeType="withEffect">
                                  <p:stCondLst>
                                    <p:cond delay="0"/>
                                  </p:stCondLst>
                                  <p:childTnLst>
                                    <p:set>
                                      <p:cBhvr>
                                        <p:cTn id="167" dur="1" fill="hold">
                                          <p:stCondLst>
                                            <p:cond delay="0"/>
                                          </p:stCondLst>
                                        </p:cTn>
                                        <p:tgtEl>
                                          <p:spTgt spid="92"/>
                                        </p:tgtEl>
                                        <p:attrNameLst>
                                          <p:attrName>style.visibility</p:attrName>
                                        </p:attrNameLst>
                                      </p:cBhvr>
                                      <p:to>
                                        <p:strVal val="visible"/>
                                      </p:to>
                                    </p:set>
                                    <p:animEffect transition="in" filter="fade">
                                      <p:cBhvr>
                                        <p:cTn id="168" dur="1000"/>
                                        <p:tgtEl>
                                          <p:spTgt spid="92"/>
                                        </p:tgtEl>
                                      </p:cBhvr>
                                    </p:animEffect>
                                    <p:anim calcmode="lin" valueType="num">
                                      <p:cBhvr>
                                        <p:cTn id="169" dur="1000" fill="hold"/>
                                        <p:tgtEl>
                                          <p:spTgt spid="92"/>
                                        </p:tgtEl>
                                        <p:attrNameLst>
                                          <p:attrName>ppt_x</p:attrName>
                                        </p:attrNameLst>
                                      </p:cBhvr>
                                      <p:tavLst>
                                        <p:tav tm="0">
                                          <p:val>
                                            <p:strVal val="#ppt_x"/>
                                          </p:val>
                                        </p:tav>
                                        <p:tav tm="100000">
                                          <p:val>
                                            <p:strVal val="#ppt_x"/>
                                          </p:val>
                                        </p:tav>
                                      </p:tavLst>
                                    </p:anim>
                                    <p:anim calcmode="lin" valueType="num">
                                      <p:cBhvr>
                                        <p:cTn id="170" dur="1000" fill="hold"/>
                                        <p:tgtEl>
                                          <p:spTgt spid="92"/>
                                        </p:tgtEl>
                                        <p:attrNameLst>
                                          <p:attrName>ppt_y</p:attrName>
                                        </p:attrNameLst>
                                      </p:cBhvr>
                                      <p:tavLst>
                                        <p:tav tm="0">
                                          <p:val>
                                            <p:strVal val="#ppt_y+.1"/>
                                          </p:val>
                                        </p:tav>
                                        <p:tav tm="100000">
                                          <p:val>
                                            <p:strVal val="#ppt_y"/>
                                          </p:val>
                                        </p:tav>
                                      </p:tavLst>
                                    </p:anim>
                                  </p:childTnLst>
                                </p:cTn>
                              </p:par>
                            </p:childTnLst>
                          </p:cTn>
                        </p:par>
                        <p:par>
                          <p:cTn id="171" fill="hold">
                            <p:stCondLst>
                              <p:cond delay="10000"/>
                            </p:stCondLst>
                            <p:childTnLst>
                              <p:par>
                                <p:cTn id="172" presetID="31" presetClass="entr" presetSubtype="0" fill="hold" nodeType="afterEffect">
                                  <p:stCondLst>
                                    <p:cond delay="0"/>
                                  </p:stCondLst>
                                  <p:childTnLst>
                                    <p:set>
                                      <p:cBhvr>
                                        <p:cTn id="173" dur="1" fill="hold">
                                          <p:stCondLst>
                                            <p:cond delay="0"/>
                                          </p:stCondLst>
                                        </p:cTn>
                                        <p:tgtEl>
                                          <p:spTgt spid="108"/>
                                        </p:tgtEl>
                                        <p:attrNameLst>
                                          <p:attrName>style.visibility</p:attrName>
                                        </p:attrNameLst>
                                      </p:cBhvr>
                                      <p:to>
                                        <p:strVal val="visible"/>
                                      </p:to>
                                    </p:set>
                                    <p:anim calcmode="lin" valueType="num">
                                      <p:cBhvr>
                                        <p:cTn id="174" dur="1000" fill="hold"/>
                                        <p:tgtEl>
                                          <p:spTgt spid="108"/>
                                        </p:tgtEl>
                                        <p:attrNameLst>
                                          <p:attrName>ppt_w</p:attrName>
                                        </p:attrNameLst>
                                      </p:cBhvr>
                                      <p:tavLst>
                                        <p:tav tm="0">
                                          <p:val>
                                            <p:fltVal val="0"/>
                                          </p:val>
                                        </p:tav>
                                        <p:tav tm="100000">
                                          <p:val>
                                            <p:strVal val="#ppt_w"/>
                                          </p:val>
                                        </p:tav>
                                      </p:tavLst>
                                    </p:anim>
                                    <p:anim calcmode="lin" valueType="num">
                                      <p:cBhvr>
                                        <p:cTn id="175" dur="1000" fill="hold"/>
                                        <p:tgtEl>
                                          <p:spTgt spid="108"/>
                                        </p:tgtEl>
                                        <p:attrNameLst>
                                          <p:attrName>ppt_h</p:attrName>
                                        </p:attrNameLst>
                                      </p:cBhvr>
                                      <p:tavLst>
                                        <p:tav tm="0">
                                          <p:val>
                                            <p:fltVal val="0"/>
                                          </p:val>
                                        </p:tav>
                                        <p:tav tm="100000">
                                          <p:val>
                                            <p:strVal val="#ppt_h"/>
                                          </p:val>
                                        </p:tav>
                                      </p:tavLst>
                                    </p:anim>
                                    <p:anim calcmode="lin" valueType="num">
                                      <p:cBhvr>
                                        <p:cTn id="176" dur="1000" fill="hold"/>
                                        <p:tgtEl>
                                          <p:spTgt spid="108"/>
                                        </p:tgtEl>
                                        <p:attrNameLst>
                                          <p:attrName>style.rotation</p:attrName>
                                        </p:attrNameLst>
                                      </p:cBhvr>
                                      <p:tavLst>
                                        <p:tav tm="0">
                                          <p:val>
                                            <p:fltVal val="90"/>
                                          </p:val>
                                        </p:tav>
                                        <p:tav tm="100000">
                                          <p:val>
                                            <p:fltVal val="0"/>
                                          </p:val>
                                        </p:tav>
                                      </p:tavLst>
                                    </p:anim>
                                    <p:animEffect transition="in" filter="fade">
                                      <p:cBhvr>
                                        <p:cTn id="177" dur="1000"/>
                                        <p:tgtEl>
                                          <p:spTgt spid="108"/>
                                        </p:tgtEl>
                                      </p:cBhvr>
                                    </p:animEffect>
                                  </p:childTnLst>
                                </p:cTn>
                              </p:par>
                              <p:par>
                                <p:cTn id="178" presetID="31" presetClass="entr" presetSubtype="0" fill="hold" grpId="0" nodeType="withEffect">
                                  <p:stCondLst>
                                    <p:cond delay="0"/>
                                  </p:stCondLst>
                                  <p:childTnLst>
                                    <p:set>
                                      <p:cBhvr>
                                        <p:cTn id="179" dur="1" fill="hold">
                                          <p:stCondLst>
                                            <p:cond delay="0"/>
                                          </p:stCondLst>
                                        </p:cTn>
                                        <p:tgtEl>
                                          <p:spTgt spid="67"/>
                                        </p:tgtEl>
                                        <p:attrNameLst>
                                          <p:attrName>style.visibility</p:attrName>
                                        </p:attrNameLst>
                                      </p:cBhvr>
                                      <p:to>
                                        <p:strVal val="visible"/>
                                      </p:to>
                                    </p:set>
                                    <p:anim calcmode="lin" valueType="num">
                                      <p:cBhvr>
                                        <p:cTn id="180" dur="1000" fill="hold"/>
                                        <p:tgtEl>
                                          <p:spTgt spid="67"/>
                                        </p:tgtEl>
                                        <p:attrNameLst>
                                          <p:attrName>ppt_w</p:attrName>
                                        </p:attrNameLst>
                                      </p:cBhvr>
                                      <p:tavLst>
                                        <p:tav tm="0">
                                          <p:val>
                                            <p:fltVal val="0"/>
                                          </p:val>
                                        </p:tav>
                                        <p:tav tm="100000">
                                          <p:val>
                                            <p:strVal val="#ppt_w"/>
                                          </p:val>
                                        </p:tav>
                                      </p:tavLst>
                                    </p:anim>
                                    <p:anim calcmode="lin" valueType="num">
                                      <p:cBhvr>
                                        <p:cTn id="181" dur="1000" fill="hold"/>
                                        <p:tgtEl>
                                          <p:spTgt spid="67"/>
                                        </p:tgtEl>
                                        <p:attrNameLst>
                                          <p:attrName>ppt_h</p:attrName>
                                        </p:attrNameLst>
                                      </p:cBhvr>
                                      <p:tavLst>
                                        <p:tav tm="0">
                                          <p:val>
                                            <p:fltVal val="0"/>
                                          </p:val>
                                        </p:tav>
                                        <p:tav tm="100000">
                                          <p:val>
                                            <p:strVal val="#ppt_h"/>
                                          </p:val>
                                        </p:tav>
                                      </p:tavLst>
                                    </p:anim>
                                    <p:anim calcmode="lin" valueType="num">
                                      <p:cBhvr>
                                        <p:cTn id="182" dur="1000" fill="hold"/>
                                        <p:tgtEl>
                                          <p:spTgt spid="67"/>
                                        </p:tgtEl>
                                        <p:attrNameLst>
                                          <p:attrName>style.rotation</p:attrName>
                                        </p:attrNameLst>
                                      </p:cBhvr>
                                      <p:tavLst>
                                        <p:tav tm="0">
                                          <p:val>
                                            <p:fltVal val="90"/>
                                          </p:val>
                                        </p:tav>
                                        <p:tav tm="100000">
                                          <p:val>
                                            <p:fltVal val="0"/>
                                          </p:val>
                                        </p:tav>
                                      </p:tavLst>
                                    </p:anim>
                                    <p:animEffect transition="in" filter="fade">
                                      <p:cBhvr>
                                        <p:cTn id="183" dur="1000"/>
                                        <p:tgtEl>
                                          <p:spTgt spid="67"/>
                                        </p:tgtEl>
                                      </p:cBhvr>
                                    </p:animEffect>
                                  </p:childTnLst>
                                </p:cTn>
                              </p:par>
                              <p:par>
                                <p:cTn id="184" presetID="31" presetClass="entr" presetSubtype="0" fill="hold" grpId="0" nodeType="withEffect">
                                  <p:stCondLst>
                                    <p:cond delay="0"/>
                                  </p:stCondLst>
                                  <p:childTnLst>
                                    <p:set>
                                      <p:cBhvr>
                                        <p:cTn id="185" dur="1" fill="hold">
                                          <p:stCondLst>
                                            <p:cond delay="0"/>
                                          </p:stCondLst>
                                        </p:cTn>
                                        <p:tgtEl>
                                          <p:spTgt spid="68"/>
                                        </p:tgtEl>
                                        <p:attrNameLst>
                                          <p:attrName>style.visibility</p:attrName>
                                        </p:attrNameLst>
                                      </p:cBhvr>
                                      <p:to>
                                        <p:strVal val="visible"/>
                                      </p:to>
                                    </p:set>
                                    <p:anim calcmode="lin" valueType="num">
                                      <p:cBhvr>
                                        <p:cTn id="186" dur="1000" fill="hold"/>
                                        <p:tgtEl>
                                          <p:spTgt spid="68"/>
                                        </p:tgtEl>
                                        <p:attrNameLst>
                                          <p:attrName>ppt_w</p:attrName>
                                        </p:attrNameLst>
                                      </p:cBhvr>
                                      <p:tavLst>
                                        <p:tav tm="0">
                                          <p:val>
                                            <p:fltVal val="0"/>
                                          </p:val>
                                        </p:tav>
                                        <p:tav tm="100000">
                                          <p:val>
                                            <p:strVal val="#ppt_w"/>
                                          </p:val>
                                        </p:tav>
                                      </p:tavLst>
                                    </p:anim>
                                    <p:anim calcmode="lin" valueType="num">
                                      <p:cBhvr>
                                        <p:cTn id="187" dur="1000" fill="hold"/>
                                        <p:tgtEl>
                                          <p:spTgt spid="68"/>
                                        </p:tgtEl>
                                        <p:attrNameLst>
                                          <p:attrName>ppt_h</p:attrName>
                                        </p:attrNameLst>
                                      </p:cBhvr>
                                      <p:tavLst>
                                        <p:tav tm="0">
                                          <p:val>
                                            <p:fltVal val="0"/>
                                          </p:val>
                                        </p:tav>
                                        <p:tav tm="100000">
                                          <p:val>
                                            <p:strVal val="#ppt_h"/>
                                          </p:val>
                                        </p:tav>
                                      </p:tavLst>
                                    </p:anim>
                                    <p:anim calcmode="lin" valueType="num">
                                      <p:cBhvr>
                                        <p:cTn id="188" dur="1000" fill="hold"/>
                                        <p:tgtEl>
                                          <p:spTgt spid="68"/>
                                        </p:tgtEl>
                                        <p:attrNameLst>
                                          <p:attrName>style.rotation</p:attrName>
                                        </p:attrNameLst>
                                      </p:cBhvr>
                                      <p:tavLst>
                                        <p:tav tm="0">
                                          <p:val>
                                            <p:fltVal val="90"/>
                                          </p:val>
                                        </p:tav>
                                        <p:tav tm="100000">
                                          <p:val>
                                            <p:fltVal val="0"/>
                                          </p:val>
                                        </p:tav>
                                      </p:tavLst>
                                    </p:anim>
                                    <p:animEffect transition="in" filter="fade">
                                      <p:cBhvr>
                                        <p:cTn id="189" dur="1000"/>
                                        <p:tgtEl>
                                          <p:spTgt spid="68"/>
                                        </p:tgtEl>
                                      </p:cBhvr>
                                    </p:animEffect>
                                  </p:childTnLst>
                                </p:cTn>
                              </p:par>
                            </p:childTnLst>
                          </p:cTn>
                        </p:par>
                        <p:par>
                          <p:cTn id="190" fill="hold">
                            <p:stCondLst>
                              <p:cond delay="11000"/>
                            </p:stCondLst>
                            <p:childTnLst>
                              <p:par>
                                <p:cTn id="191" presetID="2" presetClass="entr" presetSubtype="8" fill="hold" nodeType="afterEffect">
                                  <p:stCondLst>
                                    <p:cond delay="0"/>
                                  </p:stCondLst>
                                  <p:childTnLst>
                                    <p:set>
                                      <p:cBhvr>
                                        <p:cTn id="192" dur="1" fill="hold">
                                          <p:stCondLst>
                                            <p:cond delay="0"/>
                                          </p:stCondLst>
                                        </p:cTn>
                                        <p:tgtEl>
                                          <p:spTgt spid="83"/>
                                        </p:tgtEl>
                                        <p:attrNameLst>
                                          <p:attrName>style.visibility</p:attrName>
                                        </p:attrNameLst>
                                      </p:cBhvr>
                                      <p:to>
                                        <p:strVal val="visible"/>
                                      </p:to>
                                    </p:set>
                                    <p:anim calcmode="lin" valueType="num">
                                      <p:cBhvr additive="base">
                                        <p:cTn id="193" dur="1000" fill="hold"/>
                                        <p:tgtEl>
                                          <p:spTgt spid="83"/>
                                        </p:tgtEl>
                                        <p:attrNameLst>
                                          <p:attrName>ppt_x</p:attrName>
                                        </p:attrNameLst>
                                      </p:cBhvr>
                                      <p:tavLst>
                                        <p:tav tm="0">
                                          <p:val>
                                            <p:strVal val="0-#ppt_w/2"/>
                                          </p:val>
                                        </p:tav>
                                        <p:tav tm="100000">
                                          <p:val>
                                            <p:strVal val="#ppt_x"/>
                                          </p:val>
                                        </p:tav>
                                      </p:tavLst>
                                    </p:anim>
                                    <p:anim calcmode="lin" valueType="num">
                                      <p:cBhvr additive="base">
                                        <p:cTn id="194" dur="1000" fill="hold"/>
                                        <p:tgtEl>
                                          <p:spTgt spid="83"/>
                                        </p:tgtEl>
                                        <p:attrNameLst>
                                          <p:attrName>ppt_y</p:attrName>
                                        </p:attrNameLst>
                                      </p:cBhvr>
                                      <p:tavLst>
                                        <p:tav tm="0">
                                          <p:val>
                                            <p:strVal val="#ppt_y"/>
                                          </p:val>
                                        </p:tav>
                                        <p:tav tm="100000">
                                          <p:val>
                                            <p:strVal val="#ppt_y"/>
                                          </p:val>
                                        </p:tav>
                                      </p:tavLst>
                                    </p:anim>
                                  </p:childTnLst>
                                </p:cTn>
                              </p:par>
                              <p:par>
                                <p:cTn id="195" presetID="42" presetClass="entr" presetSubtype="0" fill="hold" grpId="0" nodeType="withEffect">
                                  <p:stCondLst>
                                    <p:cond delay="0"/>
                                  </p:stCondLst>
                                  <p:childTnLst>
                                    <p:set>
                                      <p:cBhvr>
                                        <p:cTn id="196" dur="1" fill="hold">
                                          <p:stCondLst>
                                            <p:cond delay="0"/>
                                          </p:stCondLst>
                                        </p:cTn>
                                        <p:tgtEl>
                                          <p:spTgt spid="93"/>
                                        </p:tgtEl>
                                        <p:attrNameLst>
                                          <p:attrName>style.visibility</p:attrName>
                                        </p:attrNameLst>
                                      </p:cBhvr>
                                      <p:to>
                                        <p:strVal val="visible"/>
                                      </p:to>
                                    </p:set>
                                    <p:animEffect transition="in" filter="fade">
                                      <p:cBhvr>
                                        <p:cTn id="197" dur="1000"/>
                                        <p:tgtEl>
                                          <p:spTgt spid="93"/>
                                        </p:tgtEl>
                                      </p:cBhvr>
                                    </p:animEffect>
                                    <p:anim calcmode="lin" valueType="num">
                                      <p:cBhvr>
                                        <p:cTn id="198" dur="1000" fill="hold"/>
                                        <p:tgtEl>
                                          <p:spTgt spid="93"/>
                                        </p:tgtEl>
                                        <p:attrNameLst>
                                          <p:attrName>ppt_x</p:attrName>
                                        </p:attrNameLst>
                                      </p:cBhvr>
                                      <p:tavLst>
                                        <p:tav tm="0">
                                          <p:val>
                                            <p:strVal val="#ppt_x"/>
                                          </p:val>
                                        </p:tav>
                                        <p:tav tm="100000">
                                          <p:val>
                                            <p:strVal val="#ppt_x"/>
                                          </p:val>
                                        </p:tav>
                                      </p:tavLst>
                                    </p:anim>
                                    <p:anim calcmode="lin" valueType="num">
                                      <p:cBhvr>
                                        <p:cTn id="199" dur="1000" fill="hold"/>
                                        <p:tgtEl>
                                          <p:spTgt spid="93"/>
                                        </p:tgtEl>
                                        <p:attrNameLst>
                                          <p:attrName>ppt_y</p:attrName>
                                        </p:attrNameLst>
                                      </p:cBhvr>
                                      <p:tavLst>
                                        <p:tav tm="0">
                                          <p:val>
                                            <p:strVal val="#ppt_y+.1"/>
                                          </p:val>
                                        </p:tav>
                                        <p:tav tm="100000">
                                          <p:val>
                                            <p:strVal val="#ppt_y"/>
                                          </p:val>
                                        </p:tav>
                                      </p:tavLst>
                                    </p:anim>
                                  </p:childTnLst>
                                </p:cTn>
                              </p:par>
                            </p:childTnLst>
                          </p:cTn>
                        </p:par>
                        <p:par>
                          <p:cTn id="200" fill="hold">
                            <p:stCondLst>
                              <p:cond delay="12000"/>
                            </p:stCondLst>
                            <p:childTnLst>
                              <p:par>
                                <p:cTn id="201" presetID="31" presetClass="entr" presetSubtype="0" fill="hold" nodeType="afterEffect">
                                  <p:stCondLst>
                                    <p:cond delay="0"/>
                                  </p:stCondLst>
                                  <p:childTnLst>
                                    <p:set>
                                      <p:cBhvr>
                                        <p:cTn id="202" dur="1" fill="hold">
                                          <p:stCondLst>
                                            <p:cond delay="0"/>
                                          </p:stCondLst>
                                        </p:cTn>
                                        <p:tgtEl>
                                          <p:spTgt spid="109"/>
                                        </p:tgtEl>
                                        <p:attrNameLst>
                                          <p:attrName>style.visibility</p:attrName>
                                        </p:attrNameLst>
                                      </p:cBhvr>
                                      <p:to>
                                        <p:strVal val="visible"/>
                                      </p:to>
                                    </p:set>
                                    <p:anim calcmode="lin" valueType="num">
                                      <p:cBhvr>
                                        <p:cTn id="203" dur="1000" fill="hold"/>
                                        <p:tgtEl>
                                          <p:spTgt spid="109"/>
                                        </p:tgtEl>
                                        <p:attrNameLst>
                                          <p:attrName>ppt_w</p:attrName>
                                        </p:attrNameLst>
                                      </p:cBhvr>
                                      <p:tavLst>
                                        <p:tav tm="0">
                                          <p:val>
                                            <p:fltVal val="0"/>
                                          </p:val>
                                        </p:tav>
                                        <p:tav tm="100000">
                                          <p:val>
                                            <p:strVal val="#ppt_w"/>
                                          </p:val>
                                        </p:tav>
                                      </p:tavLst>
                                    </p:anim>
                                    <p:anim calcmode="lin" valueType="num">
                                      <p:cBhvr>
                                        <p:cTn id="204" dur="1000" fill="hold"/>
                                        <p:tgtEl>
                                          <p:spTgt spid="109"/>
                                        </p:tgtEl>
                                        <p:attrNameLst>
                                          <p:attrName>ppt_h</p:attrName>
                                        </p:attrNameLst>
                                      </p:cBhvr>
                                      <p:tavLst>
                                        <p:tav tm="0">
                                          <p:val>
                                            <p:fltVal val="0"/>
                                          </p:val>
                                        </p:tav>
                                        <p:tav tm="100000">
                                          <p:val>
                                            <p:strVal val="#ppt_h"/>
                                          </p:val>
                                        </p:tav>
                                      </p:tavLst>
                                    </p:anim>
                                    <p:anim calcmode="lin" valueType="num">
                                      <p:cBhvr>
                                        <p:cTn id="205" dur="1000" fill="hold"/>
                                        <p:tgtEl>
                                          <p:spTgt spid="109"/>
                                        </p:tgtEl>
                                        <p:attrNameLst>
                                          <p:attrName>style.rotation</p:attrName>
                                        </p:attrNameLst>
                                      </p:cBhvr>
                                      <p:tavLst>
                                        <p:tav tm="0">
                                          <p:val>
                                            <p:fltVal val="90"/>
                                          </p:val>
                                        </p:tav>
                                        <p:tav tm="100000">
                                          <p:val>
                                            <p:fltVal val="0"/>
                                          </p:val>
                                        </p:tav>
                                      </p:tavLst>
                                    </p:anim>
                                    <p:animEffect transition="in" filter="fade">
                                      <p:cBhvr>
                                        <p:cTn id="206" dur="1000"/>
                                        <p:tgtEl>
                                          <p:spTgt spid="109"/>
                                        </p:tgtEl>
                                      </p:cBhvr>
                                    </p:animEffect>
                                  </p:childTnLst>
                                </p:cTn>
                              </p:par>
                              <p:par>
                                <p:cTn id="207" presetID="31" presetClass="entr" presetSubtype="0" fill="hold" grpId="0" nodeType="withEffect">
                                  <p:stCondLst>
                                    <p:cond delay="0"/>
                                  </p:stCondLst>
                                  <p:childTnLst>
                                    <p:set>
                                      <p:cBhvr>
                                        <p:cTn id="208" dur="1" fill="hold">
                                          <p:stCondLst>
                                            <p:cond delay="0"/>
                                          </p:stCondLst>
                                        </p:cTn>
                                        <p:tgtEl>
                                          <p:spTgt spid="71"/>
                                        </p:tgtEl>
                                        <p:attrNameLst>
                                          <p:attrName>style.visibility</p:attrName>
                                        </p:attrNameLst>
                                      </p:cBhvr>
                                      <p:to>
                                        <p:strVal val="visible"/>
                                      </p:to>
                                    </p:set>
                                    <p:anim calcmode="lin" valueType="num">
                                      <p:cBhvr>
                                        <p:cTn id="209" dur="1000" fill="hold"/>
                                        <p:tgtEl>
                                          <p:spTgt spid="71"/>
                                        </p:tgtEl>
                                        <p:attrNameLst>
                                          <p:attrName>ppt_w</p:attrName>
                                        </p:attrNameLst>
                                      </p:cBhvr>
                                      <p:tavLst>
                                        <p:tav tm="0">
                                          <p:val>
                                            <p:fltVal val="0"/>
                                          </p:val>
                                        </p:tav>
                                        <p:tav tm="100000">
                                          <p:val>
                                            <p:strVal val="#ppt_w"/>
                                          </p:val>
                                        </p:tav>
                                      </p:tavLst>
                                    </p:anim>
                                    <p:anim calcmode="lin" valueType="num">
                                      <p:cBhvr>
                                        <p:cTn id="210" dur="1000" fill="hold"/>
                                        <p:tgtEl>
                                          <p:spTgt spid="71"/>
                                        </p:tgtEl>
                                        <p:attrNameLst>
                                          <p:attrName>ppt_h</p:attrName>
                                        </p:attrNameLst>
                                      </p:cBhvr>
                                      <p:tavLst>
                                        <p:tav tm="0">
                                          <p:val>
                                            <p:fltVal val="0"/>
                                          </p:val>
                                        </p:tav>
                                        <p:tav tm="100000">
                                          <p:val>
                                            <p:strVal val="#ppt_h"/>
                                          </p:val>
                                        </p:tav>
                                      </p:tavLst>
                                    </p:anim>
                                    <p:anim calcmode="lin" valueType="num">
                                      <p:cBhvr>
                                        <p:cTn id="211" dur="1000" fill="hold"/>
                                        <p:tgtEl>
                                          <p:spTgt spid="71"/>
                                        </p:tgtEl>
                                        <p:attrNameLst>
                                          <p:attrName>style.rotation</p:attrName>
                                        </p:attrNameLst>
                                      </p:cBhvr>
                                      <p:tavLst>
                                        <p:tav tm="0">
                                          <p:val>
                                            <p:fltVal val="90"/>
                                          </p:val>
                                        </p:tav>
                                        <p:tav tm="100000">
                                          <p:val>
                                            <p:fltVal val="0"/>
                                          </p:val>
                                        </p:tav>
                                      </p:tavLst>
                                    </p:anim>
                                    <p:animEffect transition="in" filter="fade">
                                      <p:cBhvr>
                                        <p:cTn id="212" dur="1000"/>
                                        <p:tgtEl>
                                          <p:spTgt spid="71"/>
                                        </p:tgtEl>
                                      </p:cBhvr>
                                    </p:animEffect>
                                  </p:childTnLst>
                                </p:cTn>
                              </p:par>
                              <p:par>
                                <p:cTn id="213" presetID="31" presetClass="entr" presetSubtype="0"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p:cTn id="215" dur="1000" fill="hold"/>
                                        <p:tgtEl>
                                          <p:spTgt spid="72"/>
                                        </p:tgtEl>
                                        <p:attrNameLst>
                                          <p:attrName>ppt_w</p:attrName>
                                        </p:attrNameLst>
                                      </p:cBhvr>
                                      <p:tavLst>
                                        <p:tav tm="0">
                                          <p:val>
                                            <p:fltVal val="0"/>
                                          </p:val>
                                        </p:tav>
                                        <p:tav tm="100000">
                                          <p:val>
                                            <p:strVal val="#ppt_w"/>
                                          </p:val>
                                        </p:tav>
                                      </p:tavLst>
                                    </p:anim>
                                    <p:anim calcmode="lin" valueType="num">
                                      <p:cBhvr>
                                        <p:cTn id="216" dur="1000" fill="hold"/>
                                        <p:tgtEl>
                                          <p:spTgt spid="72"/>
                                        </p:tgtEl>
                                        <p:attrNameLst>
                                          <p:attrName>ppt_h</p:attrName>
                                        </p:attrNameLst>
                                      </p:cBhvr>
                                      <p:tavLst>
                                        <p:tav tm="0">
                                          <p:val>
                                            <p:fltVal val="0"/>
                                          </p:val>
                                        </p:tav>
                                        <p:tav tm="100000">
                                          <p:val>
                                            <p:strVal val="#ppt_h"/>
                                          </p:val>
                                        </p:tav>
                                      </p:tavLst>
                                    </p:anim>
                                    <p:anim calcmode="lin" valueType="num">
                                      <p:cBhvr>
                                        <p:cTn id="217" dur="1000" fill="hold"/>
                                        <p:tgtEl>
                                          <p:spTgt spid="72"/>
                                        </p:tgtEl>
                                        <p:attrNameLst>
                                          <p:attrName>style.rotation</p:attrName>
                                        </p:attrNameLst>
                                      </p:cBhvr>
                                      <p:tavLst>
                                        <p:tav tm="0">
                                          <p:val>
                                            <p:fltVal val="90"/>
                                          </p:val>
                                        </p:tav>
                                        <p:tav tm="100000">
                                          <p:val>
                                            <p:fltVal val="0"/>
                                          </p:val>
                                        </p:tav>
                                      </p:tavLst>
                                    </p:anim>
                                    <p:animEffect transition="in" filter="fade">
                                      <p:cBhvr>
                                        <p:cTn id="218" dur="1000"/>
                                        <p:tgtEl>
                                          <p:spTgt spid="72"/>
                                        </p:tgtEl>
                                      </p:cBhvr>
                                    </p:animEffect>
                                  </p:childTnLst>
                                </p:cTn>
                              </p:par>
                            </p:childTnLst>
                          </p:cTn>
                        </p:par>
                        <p:par>
                          <p:cTn id="219" fill="hold">
                            <p:stCondLst>
                              <p:cond delay="13000"/>
                            </p:stCondLst>
                            <p:childTnLst>
                              <p:par>
                                <p:cTn id="220" presetID="2" presetClass="entr" presetSubtype="8" fill="hold" nodeType="afterEffect">
                                  <p:stCondLst>
                                    <p:cond delay="0"/>
                                  </p:stCondLst>
                                  <p:childTnLst>
                                    <p:set>
                                      <p:cBhvr>
                                        <p:cTn id="221" dur="1" fill="hold">
                                          <p:stCondLst>
                                            <p:cond delay="0"/>
                                          </p:stCondLst>
                                        </p:cTn>
                                        <p:tgtEl>
                                          <p:spTgt spid="81"/>
                                        </p:tgtEl>
                                        <p:attrNameLst>
                                          <p:attrName>style.visibility</p:attrName>
                                        </p:attrNameLst>
                                      </p:cBhvr>
                                      <p:to>
                                        <p:strVal val="visible"/>
                                      </p:to>
                                    </p:set>
                                    <p:anim calcmode="lin" valueType="num">
                                      <p:cBhvr additive="base">
                                        <p:cTn id="222" dur="1000" fill="hold"/>
                                        <p:tgtEl>
                                          <p:spTgt spid="81"/>
                                        </p:tgtEl>
                                        <p:attrNameLst>
                                          <p:attrName>ppt_x</p:attrName>
                                        </p:attrNameLst>
                                      </p:cBhvr>
                                      <p:tavLst>
                                        <p:tav tm="0">
                                          <p:val>
                                            <p:strVal val="0-#ppt_w/2"/>
                                          </p:val>
                                        </p:tav>
                                        <p:tav tm="100000">
                                          <p:val>
                                            <p:strVal val="#ppt_x"/>
                                          </p:val>
                                        </p:tav>
                                      </p:tavLst>
                                    </p:anim>
                                    <p:anim calcmode="lin" valueType="num">
                                      <p:cBhvr additive="base">
                                        <p:cTn id="223" dur="1000" fill="hold"/>
                                        <p:tgtEl>
                                          <p:spTgt spid="81"/>
                                        </p:tgtEl>
                                        <p:attrNameLst>
                                          <p:attrName>ppt_y</p:attrName>
                                        </p:attrNameLst>
                                      </p:cBhvr>
                                      <p:tavLst>
                                        <p:tav tm="0">
                                          <p:val>
                                            <p:strVal val="#ppt_y"/>
                                          </p:val>
                                        </p:tav>
                                        <p:tav tm="100000">
                                          <p:val>
                                            <p:strVal val="#ppt_y"/>
                                          </p:val>
                                        </p:tav>
                                      </p:tavLst>
                                    </p:anim>
                                  </p:childTnLst>
                                </p:cTn>
                              </p:par>
                              <p:par>
                                <p:cTn id="224" presetID="42" presetClass="entr" presetSubtype="0" fill="hold" grpId="0" nodeType="withEffect">
                                  <p:stCondLst>
                                    <p:cond delay="0"/>
                                  </p:stCondLst>
                                  <p:childTnLst>
                                    <p:set>
                                      <p:cBhvr>
                                        <p:cTn id="225" dur="1" fill="hold">
                                          <p:stCondLst>
                                            <p:cond delay="0"/>
                                          </p:stCondLst>
                                        </p:cTn>
                                        <p:tgtEl>
                                          <p:spTgt spid="94"/>
                                        </p:tgtEl>
                                        <p:attrNameLst>
                                          <p:attrName>style.visibility</p:attrName>
                                        </p:attrNameLst>
                                      </p:cBhvr>
                                      <p:to>
                                        <p:strVal val="visible"/>
                                      </p:to>
                                    </p:set>
                                    <p:animEffect transition="in" filter="fade">
                                      <p:cBhvr>
                                        <p:cTn id="226" dur="1000"/>
                                        <p:tgtEl>
                                          <p:spTgt spid="94"/>
                                        </p:tgtEl>
                                      </p:cBhvr>
                                    </p:animEffect>
                                    <p:anim calcmode="lin" valueType="num">
                                      <p:cBhvr>
                                        <p:cTn id="227" dur="1000" fill="hold"/>
                                        <p:tgtEl>
                                          <p:spTgt spid="94"/>
                                        </p:tgtEl>
                                        <p:attrNameLst>
                                          <p:attrName>ppt_x</p:attrName>
                                        </p:attrNameLst>
                                      </p:cBhvr>
                                      <p:tavLst>
                                        <p:tav tm="0">
                                          <p:val>
                                            <p:strVal val="#ppt_x"/>
                                          </p:val>
                                        </p:tav>
                                        <p:tav tm="100000">
                                          <p:val>
                                            <p:strVal val="#ppt_x"/>
                                          </p:val>
                                        </p:tav>
                                      </p:tavLst>
                                    </p:anim>
                                    <p:anim calcmode="lin" valueType="num">
                                      <p:cBhvr>
                                        <p:cTn id="228" dur="1000" fill="hold"/>
                                        <p:tgtEl>
                                          <p:spTgt spid="9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40" grpId="0" animBg="1"/>
      <p:bldP spid="39" grpId="0" animBg="1"/>
      <p:bldP spid="44" grpId="0" animBg="1"/>
      <p:bldP spid="43" grpId="0" animBg="1"/>
      <p:bldP spid="2" grpId="0" animBg="1"/>
      <p:bldP spid="95" grpId="0"/>
      <p:bldP spid="49" grpId="0" animBg="1"/>
      <p:bldP spid="55" grpId="0" animBg="1"/>
      <p:bldP spid="56" grpId="0"/>
      <p:bldP spid="59" grpId="0" animBg="1"/>
      <p:bldP spid="60" grpId="0"/>
      <p:bldP spid="63" grpId="0" animBg="1"/>
      <p:bldP spid="64" grpId="0"/>
      <p:bldP spid="67" grpId="0" animBg="1"/>
      <p:bldP spid="68" grpId="0"/>
      <p:bldP spid="71" grpId="0" animBg="1"/>
      <p:bldP spid="72" grpId="0"/>
      <p:bldP spid="78" grpId="0"/>
      <p:bldP spid="86" grpId="0"/>
      <p:bldP spid="50" grpId="0"/>
      <p:bldP spid="90" grpId="0"/>
      <p:bldP spid="91" grpId="0"/>
      <p:bldP spid="92" grpId="0"/>
      <p:bldP spid="93" grpId="0"/>
      <p:bldP spid="94"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FF2B2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3EB8C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85C40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FFA80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01AA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4781C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C300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027C9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rgbClr val="464646"/>
              </a:solidFill>
              <a:latin typeface="Candara" panose="020E0502030303020204" pitchFamily="34" charset="0"/>
            </a:endParaRP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64646"/>
              </a:solidFill>
              <a:latin typeface="Candara" panose="020E0502030303020204" pitchFamily="34" charset="0"/>
            </a:endParaRPr>
          </a:p>
          <a:p>
            <a:pPr marL="285750" indent="-285750">
              <a:buFont typeface="Wingdings" panose="05000000000000000000" pitchFamily="2" charset="2"/>
              <a:buChar char="q"/>
            </a:pPr>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FF2B2A"/>
                </a:solidFill>
                <a:latin typeface="Bernard MT Condensed" panose="02050806060905020404" pitchFamily="18" charset="0"/>
              </a:rPr>
              <a:t>LOREM IPSUM </a:t>
            </a:r>
            <a:r>
              <a:rPr lang="en-US" sz="1500" dirty="0">
                <a:solidFill>
                  <a:srgbClr val="FF2B2A"/>
                </a:solidFill>
                <a:latin typeface="Bernard MT Condensed" panose="02050806060905020404" pitchFamily="18" charset="0"/>
              </a:rPr>
              <a:t>01</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3EB8CD"/>
                </a:solidFill>
                <a:latin typeface="Bernard MT Condensed" panose="02050806060905020404" pitchFamily="18" charset="0"/>
              </a:rPr>
              <a:t>LOREM IPSUM </a:t>
            </a:r>
            <a:r>
              <a:rPr lang="en-US" sz="1500" dirty="0">
                <a:solidFill>
                  <a:srgbClr val="3EB8CD"/>
                </a:solidFill>
                <a:latin typeface="Bernard MT Condensed" panose="02050806060905020404" pitchFamily="18" charset="0"/>
              </a:rPr>
              <a:t>02</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85C401"/>
                </a:solidFill>
                <a:latin typeface="Bernard MT Condensed" panose="02050806060905020404" pitchFamily="18" charset="0"/>
              </a:rPr>
              <a:t>LOREM IPSUM </a:t>
            </a:r>
            <a:r>
              <a:rPr lang="en-US" sz="1500" dirty="0">
                <a:solidFill>
                  <a:srgbClr val="85C401"/>
                </a:solidFill>
                <a:latin typeface="Bernard MT Condensed" panose="02050806060905020404" pitchFamily="18" charset="0"/>
              </a:rPr>
              <a:t>03</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FFA803"/>
                </a:solidFill>
                <a:latin typeface="Bernard MT Condensed" panose="02050806060905020404" pitchFamily="18" charset="0"/>
              </a:rPr>
              <a:t>LOREM IPSUM </a:t>
            </a:r>
            <a:r>
              <a:rPr lang="en-US" sz="1500" dirty="0">
                <a:solidFill>
                  <a:srgbClr val="FFA803"/>
                </a:solidFill>
                <a:latin typeface="Bernard MT Condensed" panose="02050806060905020404" pitchFamily="18" charset="0"/>
              </a:rPr>
              <a:t>04</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01AA8D"/>
                </a:solidFill>
                <a:latin typeface="Bernard MT Condensed" panose="02050806060905020404" pitchFamily="18" charset="0"/>
              </a:rPr>
              <a:t>LOREM IPSUM </a:t>
            </a:r>
            <a:r>
              <a:rPr lang="en-US" sz="1500" dirty="0">
                <a:solidFill>
                  <a:srgbClr val="01AA8D"/>
                </a:solidFill>
                <a:latin typeface="Bernard MT Condensed" panose="02050806060905020404" pitchFamily="18" charset="0"/>
              </a:rPr>
              <a:t>05</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4781CB"/>
                </a:solidFill>
                <a:latin typeface="Bernard MT Condensed" panose="02050806060905020404" pitchFamily="18" charset="0"/>
              </a:rPr>
              <a:t>LOREM IPSUM </a:t>
            </a:r>
            <a:r>
              <a:rPr lang="en-US" sz="1500" dirty="0">
                <a:solidFill>
                  <a:srgbClr val="4781CB"/>
                </a:solidFill>
                <a:latin typeface="Bernard MT Condensed" panose="02050806060905020404" pitchFamily="18" charset="0"/>
              </a:rPr>
              <a:t>06</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C30000"/>
                </a:solidFill>
                <a:latin typeface="Bernard MT Condensed" panose="02050806060905020404" pitchFamily="18" charset="0"/>
              </a:rPr>
              <a:t>LOREM IPSUM </a:t>
            </a:r>
            <a:r>
              <a:rPr lang="en-US" sz="1500" dirty="0">
                <a:solidFill>
                  <a:srgbClr val="C30000"/>
                </a:solidFill>
                <a:latin typeface="Bernard MT Condensed" panose="02050806060905020404" pitchFamily="18" charset="0"/>
              </a:rPr>
              <a:t>07</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027C91"/>
                </a:solidFill>
                <a:latin typeface="Bernard MT Condensed" panose="02050806060905020404" pitchFamily="18" charset="0"/>
              </a:rPr>
              <a:t>LOREM IPSUM </a:t>
            </a:r>
            <a:r>
              <a:rPr lang="en-US" sz="1500" dirty="0">
                <a:solidFill>
                  <a:srgbClr val="027C91"/>
                </a:solidFill>
                <a:latin typeface="Bernard MT Condensed" panose="02050806060905020404" pitchFamily="18" charset="0"/>
              </a:rPr>
              <a:t>08</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F2B2A"/>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3EB8CD"/>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85C401"/>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FA80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01AA8D"/>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4781C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C3000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027C91"/>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27C91"/>
                </a:solidFill>
              </a:endParaRPr>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18" name="Hexagon 17">
            <a:extLst>
              <a:ext uri="{FF2B5EF4-FFF2-40B4-BE49-F238E27FC236}">
                <a16:creationId xmlns:a16="http://schemas.microsoft.com/office/drawing/2014/main" id="{C04B31D8-6FCF-4229-AB53-3DC9084E6BC7}"/>
              </a:ext>
            </a:extLst>
          </p:cNvPr>
          <p:cNvSpPr>
            <a:spLocks noChangeAspect="1"/>
          </p:cNvSpPr>
          <p:nvPr/>
        </p:nvSpPr>
        <p:spPr>
          <a:xfrm rot="16200000">
            <a:off x="2514186" y="2237748"/>
            <a:ext cx="2560320" cy="2134428"/>
          </a:xfrm>
          <a:prstGeom prst="hexagon">
            <a:avLst>
              <a:gd name="adj" fmla="val 32188"/>
              <a:gd name="vf" fmla="val 115470"/>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9" name="Hexagon 18">
            <a:extLst>
              <a:ext uri="{FF2B5EF4-FFF2-40B4-BE49-F238E27FC236}">
                <a16:creationId xmlns:a16="http://schemas.microsoft.com/office/drawing/2014/main" id="{94FF3BB5-F2F0-4805-8A46-FCD6E41B89A9}"/>
              </a:ext>
            </a:extLst>
          </p:cNvPr>
          <p:cNvSpPr>
            <a:spLocks noChangeAspect="1"/>
          </p:cNvSpPr>
          <p:nvPr/>
        </p:nvSpPr>
        <p:spPr>
          <a:xfrm rot="16200000">
            <a:off x="7177626" y="2146308"/>
            <a:ext cx="2560320" cy="2134428"/>
          </a:xfrm>
          <a:prstGeom prst="hexagon">
            <a:avLst>
              <a:gd name="adj" fmla="val 32188"/>
              <a:gd name="vf" fmla="val 115470"/>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20" name="Hexagon 19">
            <a:extLst>
              <a:ext uri="{FF2B5EF4-FFF2-40B4-BE49-F238E27FC236}">
                <a16:creationId xmlns:a16="http://schemas.microsoft.com/office/drawing/2014/main" id="{B1BCF1CD-A519-4A98-9444-34D2D68EE19B}"/>
              </a:ext>
            </a:extLst>
          </p:cNvPr>
          <p:cNvSpPr>
            <a:spLocks noChangeAspect="1"/>
          </p:cNvSpPr>
          <p:nvPr/>
        </p:nvSpPr>
        <p:spPr>
          <a:xfrm rot="16200000">
            <a:off x="9463626" y="2146308"/>
            <a:ext cx="2560320" cy="2134428"/>
          </a:xfrm>
          <a:prstGeom prst="hexagon">
            <a:avLst>
              <a:gd name="adj" fmla="val 32188"/>
              <a:gd name="vf" fmla="val 115470"/>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2" name="Hexagon 1">
            <a:extLst>
              <a:ext uri="{FF2B5EF4-FFF2-40B4-BE49-F238E27FC236}">
                <a16:creationId xmlns:a16="http://schemas.microsoft.com/office/drawing/2014/main" id="{CBFBC0CC-97D9-4120-AF4E-ACB361DAE059}"/>
              </a:ext>
            </a:extLst>
          </p:cNvPr>
          <p:cNvSpPr/>
          <p:nvPr/>
        </p:nvSpPr>
        <p:spPr>
          <a:xfrm rot="16200000">
            <a:off x="3727565" y="2944610"/>
            <a:ext cx="4857964" cy="2206815"/>
          </a:xfrm>
          <a:prstGeom prst="hexagon">
            <a:avLst>
              <a:gd name="adj" fmla="val 32188"/>
              <a:gd name="vf" fmla="val 115470"/>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7" name="Hexagon 6">
            <a:extLst>
              <a:ext uri="{FF2B5EF4-FFF2-40B4-BE49-F238E27FC236}">
                <a16:creationId xmlns:a16="http://schemas.microsoft.com/office/drawing/2014/main" id="{DA7F125A-AB8F-450D-8DAD-AC242CA15BD8}"/>
              </a:ext>
            </a:extLst>
          </p:cNvPr>
          <p:cNvSpPr/>
          <p:nvPr/>
        </p:nvSpPr>
        <p:spPr>
          <a:xfrm rot="16200000">
            <a:off x="4975446" y="1961777"/>
            <a:ext cx="2362200" cy="1969263"/>
          </a:xfrm>
          <a:prstGeom prst="hexagon">
            <a:avLst>
              <a:gd name="adj" fmla="val 32188"/>
              <a:gd name="vf" fmla="val 115470"/>
            </a:avLst>
          </a:pr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9" name="Hexagon 8">
            <a:extLst>
              <a:ext uri="{FF2B5EF4-FFF2-40B4-BE49-F238E27FC236}">
                <a16:creationId xmlns:a16="http://schemas.microsoft.com/office/drawing/2014/main" id="{2CCE00A0-285C-4233-9177-7999857CA336}"/>
              </a:ext>
            </a:extLst>
          </p:cNvPr>
          <p:cNvSpPr/>
          <p:nvPr/>
        </p:nvSpPr>
        <p:spPr>
          <a:xfrm rot="16200000">
            <a:off x="2613247" y="2327950"/>
            <a:ext cx="2362200" cy="1969263"/>
          </a:xfrm>
          <a:prstGeom prst="hexagon">
            <a:avLst>
              <a:gd name="adj" fmla="val 32188"/>
              <a:gd name="vf" fmla="val 115470"/>
            </a:avLst>
          </a:pr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0" name="Hexagon 9">
            <a:extLst>
              <a:ext uri="{FF2B5EF4-FFF2-40B4-BE49-F238E27FC236}">
                <a16:creationId xmlns:a16="http://schemas.microsoft.com/office/drawing/2014/main" id="{FA17CC49-DB75-41DA-A79B-A8CA13BE67D0}"/>
              </a:ext>
            </a:extLst>
          </p:cNvPr>
          <p:cNvSpPr>
            <a:spLocks noChangeAspect="1"/>
          </p:cNvSpPr>
          <p:nvPr/>
        </p:nvSpPr>
        <p:spPr>
          <a:xfrm rot="16200000">
            <a:off x="228186" y="2237748"/>
            <a:ext cx="2560320" cy="2134428"/>
          </a:xfrm>
          <a:prstGeom prst="hexagon">
            <a:avLst>
              <a:gd name="adj" fmla="val 32188"/>
              <a:gd name="vf" fmla="val 115470"/>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1" name="Hexagon 10">
            <a:extLst>
              <a:ext uri="{FF2B5EF4-FFF2-40B4-BE49-F238E27FC236}">
                <a16:creationId xmlns:a16="http://schemas.microsoft.com/office/drawing/2014/main" id="{C6B666D6-4522-4B8A-AD94-0C9E9FCB6099}"/>
              </a:ext>
            </a:extLst>
          </p:cNvPr>
          <p:cNvSpPr/>
          <p:nvPr/>
        </p:nvSpPr>
        <p:spPr>
          <a:xfrm rot="16200000">
            <a:off x="7276686" y="2228890"/>
            <a:ext cx="2362200" cy="1969263"/>
          </a:xfrm>
          <a:prstGeom prst="hexagon">
            <a:avLst>
              <a:gd name="adj" fmla="val 32188"/>
              <a:gd name="vf" fmla="val 115470"/>
            </a:avLst>
          </a:pr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2" name="Hexagon 11">
            <a:extLst>
              <a:ext uri="{FF2B5EF4-FFF2-40B4-BE49-F238E27FC236}">
                <a16:creationId xmlns:a16="http://schemas.microsoft.com/office/drawing/2014/main" id="{32A11831-EC3E-46AD-B847-B4ABB5A58F88}"/>
              </a:ext>
            </a:extLst>
          </p:cNvPr>
          <p:cNvSpPr/>
          <p:nvPr/>
        </p:nvSpPr>
        <p:spPr>
          <a:xfrm rot="16200000">
            <a:off x="9562686" y="2228890"/>
            <a:ext cx="2362200" cy="1969263"/>
          </a:xfrm>
          <a:prstGeom prst="hexagon">
            <a:avLst>
              <a:gd name="adj" fmla="val 32188"/>
              <a:gd name="vf" fmla="val 115470"/>
            </a:avLst>
          </a:prstGeom>
          <a:blipFill dpi="0" rotWithShape="0">
            <a:blip r:embed="rId6"/>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3" name="Text Placeholder 3">
            <a:extLst>
              <a:ext uri="{FF2B5EF4-FFF2-40B4-BE49-F238E27FC236}">
                <a16:creationId xmlns:a16="http://schemas.microsoft.com/office/drawing/2014/main" id="{81F843C8-12CF-4A8D-9B5E-C9F6FF3B3D32}"/>
              </a:ext>
            </a:extLst>
          </p:cNvPr>
          <p:cNvSpPr txBox="1">
            <a:spLocks/>
          </p:cNvSpPr>
          <p:nvPr/>
        </p:nvSpPr>
        <p:spPr>
          <a:xfrm>
            <a:off x="624426" y="4798068"/>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rgbClr val="464646"/>
                </a:solidFill>
                <a:latin typeface="Bernard MT Condensed" panose="02050806060905020404" pitchFamily="18" charset="0"/>
              </a:rPr>
              <a:t>Jane Doe</a:t>
            </a:r>
          </a:p>
        </p:txBody>
      </p:sp>
      <p:sp>
        <p:nvSpPr>
          <p:cNvPr id="14" name="Text Placeholder 3">
            <a:extLst>
              <a:ext uri="{FF2B5EF4-FFF2-40B4-BE49-F238E27FC236}">
                <a16:creationId xmlns:a16="http://schemas.microsoft.com/office/drawing/2014/main" id="{DABE2FEE-6AF2-4DE1-BBE9-DAA725D970F9}"/>
              </a:ext>
            </a:extLst>
          </p:cNvPr>
          <p:cNvSpPr txBox="1">
            <a:spLocks/>
          </p:cNvSpPr>
          <p:nvPr/>
        </p:nvSpPr>
        <p:spPr>
          <a:xfrm flipH="1">
            <a:off x="601567" y="5234917"/>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rgbClr val="464646"/>
                </a:solidFill>
                <a:latin typeface="Bernard MT Condensed" panose="02050806060905020404" pitchFamily="18" charset="0"/>
              </a:rPr>
              <a:t>Lorem Ipsum Dolor</a:t>
            </a:r>
          </a:p>
        </p:txBody>
      </p:sp>
      <p:cxnSp>
        <p:nvCxnSpPr>
          <p:cNvPr id="15" name="Straight Connector 14">
            <a:extLst>
              <a:ext uri="{FF2B5EF4-FFF2-40B4-BE49-F238E27FC236}">
                <a16:creationId xmlns:a16="http://schemas.microsoft.com/office/drawing/2014/main" id="{BE48C7DF-68CD-45FB-B0D6-35FD7AC66EE7}"/>
              </a:ext>
            </a:extLst>
          </p:cNvPr>
          <p:cNvCxnSpPr/>
          <p:nvPr/>
        </p:nvCxnSpPr>
        <p:spPr>
          <a:xfrm>
            <a:off x="715866" y="5143954"/>
            <a:ext cx="1645920" cy="2117"/>
          </a:xfrm>
          <a:prstGeom prst="line">
            <a:avLst/>
          </a:prstGeom>
          <a:ln w="19050">
            <a:solidFill>
              <a:srgbClr val="56595E"/>
            </a:solidFill>
            <a:prstDash val="sysDot"/>
          </a:ln>
        </p:spPr>
        <p:style>
          <a:lnRef idx="1">
            <a:schemeClr val="accent1"/>
          </a:lnRef>
          <a:fillRef idx="0">
            <a:schemeClr val="accent1"/>
          </a:fillRef>
          <a:effectRef idx="0">
            <a:schemeClr val="accent1"/>
          </a:effectRef>
          <a:fontRef idx="minor">
            <a:schemeClr val="tx1"/>
          </a:fontRef>
        </p:style>
      </p:cxnSp>
      <p:sp>
        <p:nvSpPr>
          <p:cNvPr id="16" name="Text Placeholder 3">
            <a:extLst>
              <a:ext uri="{FF2B5EF4-FFF2-40B4-BE49-F238E27FC236}">
                <a16:creationId xmlns:a16="http://schemas.microsoft.com/office/drawing/2014/main" id="{21FE478A-576C-4875-93C0-CA8AFEA57AFC}"/>
              </a:ext>
            </a:extLst>
          </p:cNvPr>
          <p:cNvSpPr txBox="1">
            <a:spLocks/>
          </p:cNvSpPr>
          <p:nvPr/>
        </p:nvSpPr>
        <p:spPr>
          <a:xfrm>
            <a:off x="464407" y="5610762"/>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rgbClr val="464646"/>
                </a:solidFill>
                <a:latin typeface="Candara" panose="020E0502030303020204" pitchFamily="34" charset="0"/>
              </a:rPr>
              <a:t>Lorem ipsum dolor sit amet, consectetur adipiscing elit, sed do eiusmod tempor incididunt ut labore et dolore.</a:t>
            </a:r>
          </a:p>
        </p:txBody>
      </p:sp>
      <p:sp>
        <p:nvSpPr>
          <p:cNvPr id="17" name="Hexagon 16">
            <a:extLst>
              <a:ext uri="{FF2B5EF4-FFF2-40B4-BE49-F238E27FC236}">
                <a16:creationId xmlns:a16="http://schemas.microsoft.com/office/drawing/2014/main" id="{B274657F-D7B4-4FEB-B418-3D5366F21B89}"/>
              </a:ext>
            </a:extLst>
          </p:cNvPr>
          <p:cNvSpPr/>
          <p:nvPr/>
        </p:nvSpPr>
        <p:spPr>
          <a:xfrm rot="16200000">
            <a:off x="327430" y="2327950"/>
            <a:ext cx="2362200" cy="1969263"/>
          </a:xfrm>
          <a:prstGeom prst="hexagon">
            <a:avLst>
              <a:gd name="adj" fmla="val 32188"/>
              <a:gd name="vf" fmla="val 115470"/>
            </a:avLst>
          </a:prstGeom>
          <a:blipFill dpi="0" rotWithShape="0">
            <a:blip r:embed="rId7"/>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22" name="Text Placeholder 3">
            <a:extLst>
              <a:ext uri="{FF2B5EF4-FFF2-40B4-BE49-F238E27FC236}">
                <a16:creationId xmlns:a16="http://schemas.microsoft.com/office/drawing/2014/main" id="{D2971AC8-FE08-456B-86E2-435AED4F9C69}"/>
              </a:ext>
            </a:extLst>
          </p:cNvPr>
          <p:cNvSpPr txBox="1">
            <a:spLocks/>
          </p:cNvSpPr>
          <p:nvPr/>
        </p:nvSpPr>
        <p:spPr>
          <a:xfrm>
            <a:off x="2902805" y="4798068"/>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rgbClr val="464646"/>
                </a:solidFill>
                <a:latin typeface="Bernard MT Condensed" panose="02050806060905020404" pitchFamily="18" charset="0"/>
              </a:rPr>
              <a:t>John Doe</a:t>
            </a:r>
          </a:p>
        </p:txBody>
      </p:sp>
      <p:sp>
        <p:nvSpPr>
          <p:cNvPr id="23" name="Text Placeholder 3">
            <a:extLst>
              <a:ext uri="{FF2B5EF4-FFF2-40B4-BE49-F238E27FC236}">
                <a16:creationId xmlns:a16="http://schemas.microsoft.com/office/drawing/2014/main" id="{89E43E1D-760C-457E-BF25-C16B35397300}"/>
              </a:ext>
            </a:extLst>
          </p:cNvPr>
          <p:cNvSpPr txBox="1">
            <a:spLocks/>
          </p:cNvSpPr>
          <p:nvPr/>
        </p:nvSpPr>
        <p:spPr>
          <a:xfrm flipH="1">
            <a:off x="2879946" y="5234917"/>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rgbClr val="464646"/>
                </a:solidFill>
                <a:latin typeface="Bernard MT Condensed" panose="02050806060905020404" pitchFamily="18" charset="0"/>
              </a:rPr>
              <a:t>Lorem Ipsum Dolor</a:t>
            </a:r>
          </a:p>
        </p:txBody>
      </p:sp>
      <p:cxnSp>
        <p:nvCxnSpPr>
          <p:cNvPr id="24" name="Straight Connector 23">
            <a:extLst>
              <a:ext uri="{FF2B5EF4-FFF2-40B4-BE49-F238E27FC236}">
                <a16:creationId xmlns:a16="http://schemas.microsoft.com/office/drawing/2014/main" id="{2521AB14-347D-4CA6-95ED-C4345E97D396}"/>
              </a:ext>
            </a:extLst>
          </p:cNvPr>
          <p:cNvCxnSpPr/>
          <p:nvPr/>
        </p:nvCxnSpPr>
        <p:spPr>
          <a:xfrm>
            <a:off x="2994245" y="5143954"/>
            <a:ext cx="1645920" cy="2117"/>
          </a:xfrm>
          <a:prstGeom prst="line">
            <a:avLst/>
          </a:prstGeom>
          <a:ln w="19050">
            <a:solidFill>
              <a:srgbClr val="56595E"/>
            </a:solidFill>
            <a:prstDash val="sysDot"/>
          </a:ln>
        </p:spPr>
        <p:style>
          <a:lnRef idx="1">
            <a:schemeClr val="accent1"/>
          </a:lnRef>
          <a:fillRef idx="0">
            <a:schemeClr val="accent1"/>
          </a:fillRef>
          <a:effectRef idx="0">
            <a:schemeClr val="accent1"/>
          </a:effectRef>
          <a:fontRef idx="minor">
            <a:schemeClr val="tx1"/>
          </a:fontRef>
        </p:style>
      </p:cxnSp>
      <p:sp>
        <p:nvSpPr>
          <p:cNvPr id="25" name="Text Placeholder 3">
            <a:extLst>
              <a:ext uri="{FF2B5EF4-FFF2-40B4-BE49-F238E27FC236}">
                <a16:creationId xmlns:a16="http://schemas.microsoft.com/office/drawing/2014/main" id="{5B7BF162-8E22-42A3-A54F-D63FBC827867}"/>
              </a:ext>
            </a:extLst>
          </p:cNvPr>
          <p:cNvSpPr txBox="1">
            <a:spLocks/>
          </p:cNvSpPr>
          <p:nvPr/>
        </p:nvSpPr>
        <p:spPr>
          <a:xfrm>
            <a:off x="2742786" y="5610762"/>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rgbClr val="464646"/>
                </a:solidFill>
                <a:latin typeface="Candara" panose="020E0502030303020204" pitchFamily="34" charset="0"/>
              </a:rPr>
              <a:t>Lorem ipsum dolor sit amet, consectetur adipiscing elit, sed do eiusmod tempor incididunt ut labore et dolore.</a:t>
            </a:r>
          </a:p>
        </p:txBody>
      </p:sp>
      <p:sp>
        <p:nvSpPr>
          <p:cNvPr id="27" name="Text Placeholder 3">
            <a:extLst>
              <a:ext uri="{FF2B5EF4-FFF2-40B4-BE49-F238E27FC236}">
                <a16:creationId xmlns:a16="http://schemas.microsoft.com/office/drawing/2014/main" id="{CE27A5FC-4D81-4412-AB76-EDE981AC11A9}"/>
              </a:ext>
            </a:extLst>
          </p:cNvPr>
          <p:cNvSpPr txBox="1">
            <a:spLocks/>
          </p:cNvSpPr>
          <p:nvPr/>
        </p:nvSpPr>
        <p:spPr>
          <a:xfrm>
            <a:off x="5281738" y="4179509"/>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chemeClr val="bg1"/>
                </a:solidFill>
                <a:latin typeface="Bernard MT Condensed" panose="02050806060905020404" pitchFamily="18" charset="0"/>
              </a:rPr>
              <a:t>Jane Doe</a:t>
            </a:r>
          </a:p>
        </p:txBody>
      </p:sp>
      <p:sp>
        <p:nvSpPr>
          <p:cNvPr id="28" name="Text Placeholder 3">
            <a:extLst>
              <a:ext uri="{FF2B5EF4-FFF2-40B4-BE49-F238E27FC236}">
                <a16:creationId xmlns:a16="http://schemas.microsoft.com/office/drawing/2014/main" id="{AF3375F6-11C0-4945-8623-F46B8FED1C46}"/>
              </a:ext>
            </a:extLst>
          </p:cNvPr>
          <p:cNvSpPr txBox="1">
            <a:spLocks/>
          </p:cNvSpPr>
          <p:nvPr/>
        </p:nvSpPr>
        <p:spPr>
          <a:xfrm flipH="1">
            <a:off x="5258879" y="4616358"/>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chemeClr val="bg1"/>
                </a:solidFill>
                <a:latin typeface="Bernard MT Condensed" panose="02050806060905020404" pitchFamily="18" charset="0"/>
              </a:rPr>
              <a:t>Lorem Ipsum Dolor</a:t>
            </a:r>
          </a:p>
        </p:txBody>
      </p:sp>
      <p:cxnSp>
        <p:nvCxnSpPr>
          <p:cNvPr id="29" name="Straight Connector 28">
            <a:extLst>
              <a:ext uri="{FF2B5EF4-FFF2-40B4-BE49-F238E27FC236}">
                <a16:creationId xmlns:a16="http://schemas.microsoft.com/office/drawing/2014/main" id="{F4DD7598-2C57-4ED3-B553-F1BE6C323B2D}"/>
              </a:ext>
            </a:extLst>
          </p:cNvPr>
          <p:cNvCxnSpPr/>
          <p:nvPr/>
        </p:nvCxnSpPr>
        <p:spPr>
          <a:xfrm>
            <a:off x="5373178" y="4525395"/>
            <a:ext cx="164592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30" name="Text Placeholder 3">
            <a:extLst>
              <a:ext uri="{FF2B5EF4-FFF2-40B4-BE49-F238E27FC236}">
                <a16:creationId xmlns:a16="http://schemas.microsoft.com/office/drawing/2014/main" id="{27241DB3-7E9E-4095-B549-74FEB51B7ABE}"/>
              </a:ext>
            </a:extLst>
          </p:cNvPr>
          <p:cNvSpPr txBox="1">
            <a:spLocks/>
          </p:cNvSpPr>
          <p:nvPr/>
        </p:nvSpPr>
        <p:spPr>
          <a:xfrm>
            <a:off x="5121719" y="4992203"/>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2" name="Text Placeholder 3">
            <a:extLst>
              <a:ext uri="{FF2B5EF4-FFF2-40B4-BE49-F238E27FC236}">
                <a16:creationId xmlns:a16="http://schemas.microsoft.com/office/drawing/2014/main" id="{2FEF77BE-9AAB-4E8D-B644-04B47DB5B657}"/>
              </a:ext>
            </a:extLst>
          </p:cNvPr>
          <p:cNvSpPr txBox="1">
            <a:spLocks/>
          </p:cNvSpPr>
          <p:nvPr/>
        </p:nvSpPr>
        <p:spPr>
          <a:xfrm>
            <a:off x="7575389" y="4797512"/>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rgbClr val="464646"/>
                </a:solidFill>
                <a:latin typeface="Bernard MT Condensed" panose="02050806060905020404" pitchFamily="18" charset="0"/>
              </a:rPr>
              <a:t>John Doe</a:t>
            </a:r>
          </a:p>
        </p:txBody>
      </p:sp>
      <p:sp>
        <p:nvSpPr>
          <p:cNvPr id="33" name="Text Placeholder 3">
            <a:extLst>
              <a:ext uri="{FF2B5EF4-FFF2-40B4-BE49-F238E27FC236}">
                <a16:creationId xmlns:a16="http://schemas.microsoft.com/office/drawing/2014/main" id="{6AE3257D-EE7F-4DA9-9C73-FF820C71A497}"/>
              </a:ext>
            </a:extLst>
          </p:cNvPr>
          <p:cNvSpPr txBox="1">
            <a:spLocks/>
          </p:cNvSpPr>
          <p:nvPr/>
        </p:nvSpPr>
        <p:spPr>
          <a:xfrm flipH="1">
            <a:off x="7552530" y="5234361"/>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rgbClr val="464646"/>
                </a:solidFill>
                <a:latin typeface="Bernard MT Condensed" panose="02050806060905020404" pitchFamily="18" charset="0"/>
              </a:rPr>
              <a:t>Lorem Ipsum Dolor</a:t>
            </a:r>
          </a:p>
        </p:txBody>
      </p:sp>
      <p:cxnSp>
        <p:nvCxnSpPr>
          <p:cNvPr id="34" name="Straight Connector 33">
            <a:extLst>
              <a:ext uri="{FF2B5EF4-FFF2-40B4-BE49-F238E27FC236}">
                <a16:creationId xmlns:a16="http://schemas.microsoft.com/office/drawing/2014/main" id="{1C7DA89B-3FBD-4066-A1EE-5AB4A6192643}"/>
              </a:ext>
            </a:extLst>
          </p:cNvPr>
          <p:cNvCxnSpPr/>
          <p:nvPr/>
        </p:nvCxnSpPr>
        <p:spPr>
          <a:xfrm>
            <a:off x="7666829" y="5143398"/>
            <a:ext cx="1645920" cy="2117"/>
          </a:xfrm>
          <a:prstGeom prst="line">
            <a:avLst/>
          </a:prstGeom>
          <a:ln w="19050">
            <a:solidFill>
              <a:srgbClr val="56595E"/>
            </a:solidFill>
            <a:prstDash val="sysDot"/>
          </a:ln>
        </p:spPr>
        <p:style>
          <a:lnRef idx="1">
            <a:schemeClr val="accent1"/>
          </a:lnRef>
          <a:fillRef idx="0">
            <a:schemeClr val="accent1"/>
          </a:fillRef>
          <a:effectRef idx="0">
            <a:schemeClr val="accent1"/>
          </a:effectRef>
          <a:fontRef idx="minor">
            <a:schemeClr val="tx1"/>
          </a:fontRef>
        </p:style>
      </p:cxnSp>
      <p:sp>
        <p:nvSpPr>
          <p:cNvPr id="35" name="Text Placeholder 3">
            <a:extLst>
              <a:ext uri="{FF2B5EF4-FFF2-40B4-BE49-F238E27FC236}">
                <a16:creationId xmlns:a16="http://schemas.microsoft.com/office/drawing/2014/main" id="{AF371268-528B-4E8B-B34C-C15D1A4E091C}"/>
              </a:ext>
            </a:extLst>
          </p:cNvPr>
          <p:cNvSpPr txBox="1">
            <a:spLocks/>
          </p:cNvSpPr>
          <p:nvPr/>
        </p:nvSpPr>
        <p:spPr>
          <a:xfrm>
            <a:off x="7415370" y="5610206"/>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rgbClr val="464646"/>
                </a:solidFill>
                <a:latin typeface="Candara" panose="020E0502030303020204" pitchFamily="34" charset="0"/>
              </a:rPr>
              <a:t>Lorem ipsum dolor sit amet, consectetur adipiscing elit, sed do eiusmod tempor incididunt ut labore et dolore.</a:t>
            </a:r>
          </a:p>
        </p:txBody>
      </p:sp>
      <p:sp>
        <p:nvSpPr>
          <p:cNvPr id="37" name="Text Placeholder 3">
            <a:extLst>
              <a:ext uri="{FF2B5EF4-FFF2-40B4-BE49-F238E27FC236}">
                <a16:creationId xmlns:a16="http://schemas.microsoft.com/office/drawing/2014/main" id="{A43649C3-4195-4CDC-B163-AC68A96F1DAB}"/>
              </a:ext>
            </a:extLst>
          </p:cNvPr>
          <p:cNvSpPr txBox="1">
            <a:spLocks/>
          </p:cNvSpPr>
          <p:nvPr/>
        </p:nvSpPr>
        <p:spPr>
          <a:xfrm>
            <a:off x="9852245" y="4797512"/>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rgbClr val="464646"/>
                </a:solidFill>
                <a:latin typeface="Bernard MT Condensed" panose="02050806060905020404" pitchFamily="18" charset="0"/>
              </a:rPr>
              <a:t>John Doe</a:t>
            </a:r>
          </a:p>
        </p:txBody>
      </p:sp>
      <p:sp>
        <p:nvSpPr>
          <p:cNvPr id="38" name="Text Placeholder 3">
            <a:extLst>
              <a:ext uri="{FF2B5EF4-FFF2-40B4-BE49-F238E27FC236}">
                <a16:creationId xmlns:a16="http://schemas.microsoft.com/office/drawing/2014/main" id="{27C5C4C2-DDE2-41AF-9429-6FFCC01BE65C}"/>
              </a:ext>
            </a:extLst>
          </p:cNvPr>
          <p:cNvSpPr txBox="1">
            <a:spLocks/>
          </p:cNvSpPr>
          <p:nvPr/>
        </p:nvSpPr>
        <p:spPr>
          <a:xfrm flipH="1">
            <a:off x="9829386" y="5234361"/>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rgbClr val="464646"/>
                </a:solidFill>
                <a:latin typeface="Bernard MT Condensed" panose="02050806060905020404" pitchFamily="18" charset="0"/>
              </a:rPr>
              <a:t>Lorem Ipsum Dolor</a:t>
            </a:r>
          </a:p>
        </p:txBody>
      </p:sp>
      <p:cxnSp>
        <p:nvCxnSpPr>
          <p:cNvPr id="39" name="Straight Connector 38">
            <a:extLst>
              <a:ext uri="{FF2B5EF4-FFF2-40B4-BE49-F238E27FC236}">
                <a16:creationId xmlns:a16="http://schemas.microsoft.com/office/drawing/2014/main" id="{5ADD3DA6-2679-48B2-B609-1F72D8667E7F}"/>
              </a:ext>
            </a:extLst>
          </p:cNvPr>
          <p:cNvCxnSpPr/>
          <p:nvPr/>
        </p:nvCxnSpPr>
        <p:spPr>
          <a:xfrm>
            <a:off x="9943685" y="5143398"/>
            <a:ext cx="1645920" cy="2117"/>
          </a:xfrm>
          <a:prstGeom prst="line">
            <a:avLst/>
          </a:prstGeom>
          <a:ln w="19050">
            <a:solidFill>
              <a:srgbClr val="56595E"/>
            </a:solidFill>
            <a:prstDash val="sysDot"/>
          </a:ln>
        </p:spPr>
        <p:style>
          <a:lnRef idx="1">
            <a:schemeClr val="accent1"/>
          </a:lnRef>
          <a:fillRef idx="0">
            <a:schemeClr val="accent1"/>
          </a:fillRef>
          <a:effectRef idx="0">
            <a:schemeClr val="accent1"/>
          </a:effectRef>
          <a:fontRef idx="minor">
            <a:schemeClr val="tx1"/>
          </a:fontRef>
        </p:style>
      </p:cxnSp>
      <p:sp>
        <p:nvSpPr>
          <p:cNvPr id="40" name="Text Placeholder 3">
            <a:extLst>
              <a:ext uri="{FF2B5EF4-FFF2-40B4-BE49-F238E27FC236}">
                <a16:creationId xmlns:a16="http://schemas.microsoft.com/office/drawing/2014/main" id="{2F14E44F-0F2E-4284-BA9A-112380E9C0F9}"/>
              </a:ext>
            </a:extLst>
          </p:cNvPr>
          <p:cNvSpPr txBox="1">
            <a:spLocks/>
          </p:cNvSpPr>
          <p:nvPr/>
        </p:nvSpPr>
        <p:spPr>
          <a:xfrm>
            <a:off x="9692226" y="5610206"/>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rgbClr val="464646"/>
                </a:solidFill>
                <a:latin typeface="Candara" panose="020E0502030303020204" pitchFamily="34" charset="0"/>
              </a:rPr>
              <a:t>Lorem ipsum dolor sit amet, consectetur adipiscing elit, sed do eiusmod tempor incididunt ut labore et dolore.</a:t>
            </a:r>
          </a:p>
        </p:txBody>
      </p:sp>
      <p:sp>
        <p:nvSpPr>
          <p:cNvPr id="41" name="TextBox 40">
            <a:extLst>
              <a:ext uri="{FF2B5EF4-FFF2-40B4-BE49-F238E27FC236}">
                <a16:creationId xmlns:a16="http://schemas.microsoft.com/office/drawing/2014/main" id="{AD621BC7-670B-43CF-ABDC-8A4855AB1C64}"/>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27279406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1000"/>
                                        <p:tgtEl>
                                          <p:spTgt spid="41"/>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1000"/>
                                        <p:tgtEl>
                                          <p:spTgt spid="7"/>
                                        </p:tgtEl>
                                      </p:cBhvr>
                                    </p:animEffect>
                                    <p:anim calcmode="lin" valueType="num">
                                      <p:cBhvr>
                                        <p:cTn id="17" dur="1000" fill="hold"/>
                                        <p:tgtEl>
                                          <p:spTgt spid="7"/>
                                        </p:tgtEl>
                                        <p:attrNameLst>
                                          <p:attrName>ppt_x</p:attrName>
                                        </p:attrNameLst>
                                      </p:cBhvr>
                                      <p:tavLst>
                                        <p:tav tm="0">
                                          <p:val>
                                            <p:strVal val="#ppt_x"/>
                                          </p:val>
                                        </p:tav>
                                        <p:tav tm="100000">
                                          <p:val>
                                            <p:strVal val="#ppt_x"/>
                                          </p:val>
                                        </p:tav>
                                      </p:tavLst>
                                    </p:anim>
                                    <p:anim calcmode="lin" valueType="num">
                                      <p:cBhvr>
                                        <p:cTn id="18" dur="1000" fill="hold"/>
                                        <p:tgtEl>
                                          <p:spTgt spid="7"/>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 presetClass="entr" presetSubtype="4" fill="hold" grpId="0" nodeType="after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additive="base">
                                        <p:cTn id="22" dur="500" fill="hold"/>
                                        <p:tgtEl>
                                          <p:spTgt spid="27"/>
                                        </p:tgtEl>
                                        <p:attrNameLst>
                                          <p:attrName>ppt_x</p:attrName>
                                        </p:attrNameLst>
                                      </p:cBhvr>
                                      <p:tavLst>
                                        <p:tav tm="0">
                                          <p:val>
                                            <p:strVal val="#ppt_x"/>
                                          </p:val>
                                        </p:tav>
                                        <p:tav tm="100000">
                                          <p:val>
                                            <p:strVal val="#ppt_x"/>
                                          </p:val>
                                        </p:tav>
                                      </p:tavLst>
                                    </p:anim>
                                    <p:anim calcmode="lin" valueType="num">
                                      <p:cBhvr additive="base">
                                        <p:cTn id="23" dur="500" fill="hold"/>
                                        <p:tgtEl>
                                          <p:spTgt spid="27"/>
                                        </p:tgtEl>
                                        <p:attrNameLst>
                                          <p:attrName>ppt_y</p:attrName>
                                        </p:attrNameLst>
                                      </p:cBhvr>
                                      <p:tavLst>
                                        <p:tav tm="0">
                                          <p:val>
                                            <p:strVal val="1+#ppt_h/2"/>
                                          </p:val>
                                        </p:tav>
                                        <p:tav tm="100000">
                                          <p:val>
                                            <p:strVal val="#ppt_y"/>
                                          </p:val>
                                        </p:tav>
                                      </p:tavLst>
                                    </p:anim>
                                  </p:childTnLst>
                                </p:cTn>
                              </p:par>
                              <p:par>
                                <p:cTn id="24" presetID="2" presetClass="entr" presetSubtype="4" fill="hold" nodeType="withEffect">
                                  <p:stCondLst>
                                    <p:cond delay="250"/>
                                  </p:stCondLst>
                                  <p:childTnLst>
                                    <p:set>
                                      <p:cBhvr>
                                        <p:cTn id="25" dur="1" fill="hold">
                                          <p:stCondLst>
                                            <p:cond delay="0"/>
                                          </p:stCondLst>
                                        </p:cTn>
                                        <p:tgtEl>
                                          <p:spTgt spid="29"/>
                                        </p:tgtEl>
                                        <p:attrNameLst>
                                          <p:attrName>style.visibility</p:attrName>
                                        </p:attrNameLst>
                                      </p:cBhvr>
                                      <p:to>
                                        <p:strVal val="visible"/>
                                      </p:to>
                                    </p:set>
                                    <p:anim calcmode="lin" valueType="num">
                                      <p:cBhvr additive="base">
                                        <p:cTn id="26" dur="500" fill="hold"/>
                                        <p:tgtEl>
                                          <p:spTgt spid="29"/>
                                        </p:tgtEl>
                                        <p:attrNameLst>
                                          <p:attrName>ppt_x</p:attrName>
                                        </p:attrNameLst>
                                      </p:cBhvr>
                                      <p:tavLst>
                                        <p:tav tm="0">
                                          <p:val>
                                            <p:strVal val="#ppt_x"/>
                                          </p:val>
                                        </p:tav>
                                        <p:tav tm="100000">
                                          <p:val>
                                            <p:strVal val="#ppt_x"/>
                                          </p:val>
                                        </p:tav>
                                      </p:tavLst>
                                    </p:anim>
                                    <p:anim calcmode="lin" valueType="num">
                                      <p:cBhvr additive="base">
                                        <p:cTn id="27" dur="500" fill="hold"/>
                                        <p:tgtEl>
                                          <p:spTgt spid="29"/>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500"/>
                                  </p:stCondLst>
                                  <p:childTnLst>
                                    <p:set>
                                      <p:cBhvr>
                                        <p:cTn id="29" dur="1" fill="hold">
                                          <p:stCondLst>
                                            <p:cond delay="0"/>
                                          </p:stCondLst>
                                        </p:cTn>
                                        <p:tgtEl>
                                          <p:spTgt spid="28"/>
                                        </p:tgtEl>
                                        <p:attrNameLst>
                                          <p:attrName>style.visibility</p:attrName>
                                        </p:attrNameLst>
                                      </p:cBhvr>
                                      <p:to>
                                        <p:strVal val="visible"/>
                                      </p:to>
                                    </p:set>
                                    <p:anim calcmode="lin" valueType="num">
                                      <p:cBhvr additive="base">
                                        <p:cTn id="30" dur="500" fill="hold"/>
                                        <p:tgtEl>
                                          <p:spTgt spid="28"/>
                                        </p:tgtEl>
                                        <p:attrNameLst>
                                          <p:attrName>ppt_x</p:attrName>
                                        </p:attrNameLst>
                                      </p:cBhvr>
                                      <p:tavLst>
                                        <p:tav tm="0">
                                          <p:val>
                                            <p:strVal val="#ppt_x"/>
                                          </p:val>
                                        </p:tav>
                                        <p:tav tm="100000">
                                          <p:val>
                                            <p:strVal val="#ppt_x"/>
                                          </p:val>
                                        </p:tav>
                                      </p:tavLst>
                                    </p:anim>
                                    <p:anim calcmode="lin" valueType="num">
                                      <p:cBhvr additive="base">
                                        <p:cTn id="31" dur="500" fill="hold"/>
                                        <p:tgtEl>
                                          <p:spTgt spid="28"/>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750"/>
                                  </p:stCondLst>
                                  <p:childTnLst>
                                    <p:set>
                                      <p:cBhvr>
                                        <p:cTn id="33" dur="1" fill="hold">
                                          <p:stCondLst>
                                            <p:cond delay="0"/>
                                          </p:stCondLst>
                                        </p:cTn>
                                        <p:tgtEl>
                                          <p:spTgt spid="30"/>
                                        </p:tgtEl>
                                        <p:attrNameLst>
                                          <p:attrName>style.visibility</p:attrName>
                                        </p:attrNameLst>
                                      </p:cBhvr>
                                      <p:to>
                                        <p:strVal val="visible"/>
                                      </p:to>
                                    </p:set>
                                    <p:anim calcmode="lin" valueType="num">
                                      <p:cBhvr additive="base">
                                        <p:cTn id="34" dur="500" fill="hold"/>
                                        <p:tgtEl>
                                          <p:spTgt spid="30"/>
                                        </p:tgtEl>
                                        <p:attrNameLst>
                                          <p:attrName>ppt_x</p:attrName>
                                        </p:attrNameLst>
                                      </p:cBhvr>
                                      <p:tavLst>
                                        <p:tav tm="0">
                                          <p:val>
                                            <p:strVal val="#ppt_x"/>
                                          </p:val>
                                        </p:tav>
                                        <p:tav tm="100000">
                                          <p:val>
                                            <p:strVal val="#ppt_x"/>
                                          </p:val>
                                        </p:tav>
                                      </p:tavLst>
                                    </p:anim>
                                    <p:anim calcmode="lin" valueType="num">
                                      <p:cBhvr additive="base">
                                        <p:cTn id="35" dur="500" fill="hold"/>
                                        <p:tgtEl>
                                          <p:spTgt spid="30"/>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53" presetClass="entr" presetSubtype="16" fill="hold" grpId="0" nodeType="after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p:cTn id="39" dur="750" fill="hold"/>
                                        <p:tgtEl>
                                          <p:spTgt spid="10"/>
                                        </p:tgtEl>
                                        <p:attrNameLst>
                                          <p:attrName>ppt_w</p:attrName>
                                        </p:attrNameLst>
                                      </p:cBhvr>
                                      <p:tavLst>
                                        <p:tav tm="0">
                                          <p:val>
                                            <p:fltVal val="0"/>
                                          </p:val>
                                        </p:tav>
                                        <p:tav tm="100000">
                                          <p:val>
                                            <p:strVal val="#ppt_w"/>
                                          </p:val>
                                        </p:tav>
                                      </p:tavLst>
                                    </p:anim>
                                    <p:anim calcmode="lin" valueType="num">
                                      <p:cBhvr>
                                        <p:cTn id="40" dur="750" fill="hold"/>
                                        <p:tgtEl>
                                          <p:spTgt spid="10"/>
                                        </p:tgtEl>
                                        <p:attrNameLst>
                                          <p:attrName>ppt_h</p:attrName>
                                        </p:attrNameLst>
                                      </p:cBhvr>
                                      <p:tavLst>
                                        <p:tav tm="0">
                                          <p:val>
                                            <p:fltVal val="0"/>
                                          </p:val>
                                        </p:tav>
                                        <p:tav tm="100000">
                                          <p:val>
                                            <p:strVal val="#ppt_h"/>
                                          </p:val>
                                        </p:tav>
                                      </p:tavLst>
                                    </p:anim>
                                    <p:animEffect transition="in" filter="fade">
                                      <p:cBhvr>
                                        <p:cTn id="41" dur="750"/>
                                        <p:tgtEl>
                                          <p:spTgt spid="10"/>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 calcmode="lin" valueType="num">
                                      <p:cBhvr>
                                        <p:cTn id="44" dur="750" fill="hold"/>
                                        <p:tgtEl>
                                          <p:spTgt spid="17"/>
                                        </p:tgtEl>
                                        <p:attrNameLst>
                                          <p:attrName>ppt_w</p:attrName>
                                        </p:attrNameLst>
                                      </p:cBhvr>
                                      <p:tavLst>
                                        <p:tav tm="0">
                                          <p:val>
                                            <p:fltVal val="0"/>
                                          </p:val>
                                        </p:tav>
                                        <p:tav tm="100000">
                                          <p:val>
                                            <p:strVal val="#ppt_w"/>
                                          </p:val>
                                        </p:tav>
                                      </p:tavLst>
                                    </p:anim>
                                    <p:anim calcmode="lin" valueType="num">
                                      <p:cBhvr>
                                        <p:cTn id="45" dur="750" fill="hold"/>
                                        <p:tgtEl>
                                          <p:spTgt spid="17"/>
                                        </p:tgtEl>
                                        <p:attrNameLst>
                                          <p:attrName>ppt_h</p:attrName>
                                        </p:attrNameLst>
                                      </p:cBhvr>
                                      <p:tavLst>
                                        <p:tav tm="0">
                                          <p:val>
                                            <p:fltVal val="0"/>
                                          </p:val>
                                        </p:tav>
                                        <p:tav tm="100000">
                                          <p:val>
                                            <p:strVal val="#ppt_h"/>
                                          </p:val>
                                        </p:tav>
                                      </p:tavLst>
                                    </p:anim>
                                    <p:animEffect transition="in" filter="fade">
                                      <p:cBhvr>
                                        <p:cTn id="46" dur="750"/>
                                        <p:tgtEl>
                                          <p:spTgt spid="17"/>
                                        </p:tgtEl>
                                      </p:cBhvr>
                                    </p:animEffect>
                                  </p:childTnLst>
                                </p:cTn>
                              </p:par>
                            </p:childTnLst>
                          </p:cTn>
                        </p:par>
                        <p:par>
                          <p:cTn id="47" fill="hold">
                            <p:stCondLst>
                              <p:cond delay="4000"/>
                            </p:stCondLst>
                            <p:childTnLst>
                              <p:par>
                                <p:cTn id="48" presetID="2" presetClass="entr" presetSubtype="4" fill="hold" grpId="0" nodeType="afterEffect">
                                  <p:stCondLst>
                                    <p:cond delay="0"/>
                                  </p:stCondLst>
                                  <p:childTnLst>
                                    <p:set>
                                      <p:cBhvr>
                                        <p:cTn id="49" dur="1" fill="hold">
                                          <p:stCondLst>
                                            <p:cond delay="0"/>
                                          </p:stCondLst>
                                        </p:cTn>
                                        <p:tgtEl>
                                          <p:spTgt spid="13"/>
                                        </p:tgtEl>
                                        <p:attrNameLst>
                                          <p:attrName>style.visibility</p:attrName>
                                        </p:attrNameLst>
                                      </p:cBhvr>
                                      <p:to>
                                        <p:strVal val="visible"/>
                                      </p:to>
                                    </p:set>
                                    <p:anim calcmode="lin" valueType="num">
                                      <p:cBhvr additive="base">
                                        <p:cTn id="50" dur="500" fill="hold"/>
                                        <p:tgtEl>
                                          <p:spTgt spid="13"/>
                                        </p:tgtEl>
                                        <p:attrNameLst>
                                          <p:attrName>ppt_x</p:attrName>
                                        </p:attrNameLst>
                                      </p:cBhvr>
                                      <p:tavLst>
                                        <p:tav tm="0">
                                          <p:val>
                                            <p:strVal val="#ppt_x"/>
                                          </p:val>
                                        </p:tav>
                                        <p:tav tm="100000">
                                          <p:val>
                                            <p:strVal val="#ppt_x"/>
                                          </p:val>
                                        </p:tav>
                                      </p:tavLst>
                                    </p:anim>
                                    <p:anim calcmode="lin" valueType="num">
                                      <p:cBhvr additive="base">
                                        <p:cTn id="51" dur="500" fill="hold"/>
                                        <p:tgtEl>
                                          <p:spTgt spid="13"/>
                                        </p:tgtEl>
                                        <p:attrNameLst>
                                          <p:attrName>ppt_y</p:attrName>
                                        </p:attrNameLst>
                                      </p:cBhvr>
                                      <p:tavLst>
                                        <p:tav tm="0">
                                          <p:val>
                                            <p:strVal val="1+#ppt_h/2"/>
                                          </p:val>
                                        </p:tav>
                                        <p:tav tm="100000">
                                          <p:val>
                                            <p:strVal val="#ppt_y"/>
                                          </p:val>
                                        </p:tav>
                                      </p:tavLst>
                                    </p:anim>
                                  </p:childTnLst>
                                </p:cTn>
                              </p:par>
                              <p:par>
                                <p:cTn id="52" presetID="2" presetClass="entr" presetSubtype="4" fill="hold" nodeType="withEffect">
                                  <p:stCondLst>
                                    <p:cond delay="250"/>
                                  </p:stCondLst>
                                  <p:childTnLst>
                                    <p:set>
                                      <p:cBhvr>
                                        <p:cTn id="53" dur="1" fill="hold">
                                          <p:stCondLst>
                                            <p:cond delay="0"/>
                                          </p:stCondLst>
                                        </p:cTn>
                                        <p:tgtEl>
                                          <p:spTgt spid="15"/>
                                        </p:tgtEl>
                                        <p:attrNameLst>
                                          <p:attrName>style.visibility</p:attrName>
                                        </p:attrNameLst>
                                      </p:cBhvr>
                                      <p:to>
                                        <p:strVal val="visible"/>
                                      </p:to>
                                    </p:set>
                                    <p:anim calcmode="lin" valueType="num">
                                      <p:cBhvr additive="base">
                                        <p:cTn id="54" dur="500" fill="hold"/>
                                        <p:tgtEl>
                                          <p:spTgt spid="15"/>
                                        </p:tgtEl>
                                        <p:attrNameLst>
                                          <p:attrName>ppt_x</p:attrName>
                                        </p:attrNameLst>
                                      </p:cBhvr>
                                      <p:tavLst>
                                        <p:tav tm="0">
                                          <p:val>
                                            <p:strVal val="#ppt_x"/>
                                          </p:val>
                                        </p:tav>
                                        <p:tav tm="100000">
                                          <p:val>
                                            <p:strVal val="#ppt_x"/>
                                          </p:val>
                                        </p:tav>
                                      </p:tavLst>
                                    </p:anim>
                                    <p:anim calcmode="lin" valueType="num">
                                      <p:cBhvr additive="base">
                                        <p:cTn id="55" dur="500" fill="hold"/>
                                        <p:tgtEl>
                                          <p:spTgt spid="15"/>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500"/>
                                  </p:stCondLst>
                                  <p:childTnLst>
                                    <p:set>
                                      <p:cBhvr>
                                        <p:cTn id="57" dur="1" fill="hold">
                                          <p:stCondLst>
                                            <p:cond delay="0"/>
                                          </p:stCondLst>
                                        </p:cTn>
                                        <p:tgtEl>
                                          <p:spTgt spid="14"/>
                                        </p:tgtEl>
                                        <p:attrNameLst>
                                          <p:attrName>style.visibility</p:attrName>
                                        </p:attrNameLst>
                                      </p:cBhvr>
                                      <p:to>
                                        <p:strVal val="visible"/>
                                      </p:to>
                                    </p:set>
                                    <p:anim calcmode="lin" valueType="num">
                                      <p:cBhvr additive="base">
                                        <p:cTn id="58" dur="500" fill="hold"/>
                                        <p:tgtEl>
                                          <p:spTgt spid="14"/>
                                        </p:tgtEl>
                                        <p:attrNameLst>
                                          <p:attrName>ppt_x</p:attrName>
                                        </p:attrNameLst>
                                      </p:cBhvr>
                                      <p:tavLst>
                                        <p:tav tm="0">
                                          <p:val>
                                            <p:strVal val="#ppt_x"/>
                                          </p:val>
                                        </p:tav>
                                        <p:tav tm="100000">
                                          <p:val>
                                            <p:strVal val="#ppt_x"/>
                                          </p:val>
                                        </p:tav>
                                      </p:tavLst>
                                    </p:anim>
                                    <p:anim calcmode="lin" valueType="num">
                                      <p:cBhvr additive="base">
                                        <p:cTn id="59" dur="500" fill="hold"/>
                                        <p:tgtEl>
                                          <p:spTgt spid="14"/>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75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ppt_x"/>
                                          </p:val>
                                        </p:tav>
                                        <p:tav tm="100000">
                                          <p:val>
                                            <p:strVal val="#ppt_x"/>
                                          </p:val>
                                        </p:tav>
                                      </p:tavLst>
                                    </p:anim>
                                    <p:anim calcmode="lin" valueType="num">
                                      <p:cBhvr additive="base">
                                        <p:cTn id="63" dur="500" fill="hold"/>
                                        <p:tgtEl>
                                          <p:spTgt spid="16"/>
                                        </p:tgtEl>
                                        <p:attrNameLst>
                                          <p:attrName>ppt_y</p:attrName>
                                        </p:attrNameLst>
                                      </p:cBhvr>
                                      <p:tavLst>
                                        <p:tav tm="0">
                                          <p:val>
                                            <p:strVal val="1+#ppt_h/2"/>
                                          </p:val>
                                        </p:tav>
                                        <p:tav tm="100000">
                                          <p:val>
                                            <p:strVal val="#ppt_y"/>
                                          </p:val>
                                        </p:tav>
                                      </p:tavLst>
                                    </p:anim>
                                  </p:childTnLst>
                                </p:cTn>
                              </p:par>
                            </p:childTnLst>
                          </p:cTn>
                        </p:par>
                        <p:par>
                          <p:cTn id="64" fill="hold">
                            <p:stCondLst>
                              <p:cond delay="5250"/>
                            </p:stCondLst>
                            <p:childTnLst>
                              <p:par>
                                <p:cTn id="65" presetID="53" presetClass="entr" presetSubtype="16" fill="hold" grpId="0" nodeType="afterEffect">
                                  <p:stCondLst>
                                    <p:cond delay="0"/>
                                  </p:stCondLst>
                                  <p:childTnLst>
                                    <p:set>
                                      <p:cBhvr>
                                        <p:cTn id="66" dur="1" fill="hold">
                                          <p:stCondLst>
                                            <p:cond delay="0"/>
                                          </p:stCondLst>
                                        </p:cTn>
                                        <p:tgtEl>
                                          <p:spTgt spid="18"/>
                                        </p:tgtEl>
                                        <p:attrNameLst>
                                          <p:attrName>style.visibility</p:attrName>
                                        </p:attrNameLst>
                                      </p:cBhvr>
                                      <p:to>
                                        <p:strVal val="visible"/>
                                      </p:to>
                                    </p:set>
                                    <p:anim calcmode="lin" valueType="num">
                                      <p:cBhvr>
                                        <p:cTn id="67" dur="750" fill="hold"/>
                                        <p:tgtEl>
                                          <p:spTgt spid="18"/>
                                        </p:tgtEl>
                                        <p:attrNameLst>
                                          <p:attrName>ppt_w</p:attrName>
                                        </p:attrNameLst>
                                      </p:cBhvr>
                                      <p:tavLst>
                                        <p:tav tm="0">
                                          <p:val>
                                            <p:fltVal val="0"/>
                                          </p:val>
                                        </p:tav>
                                        <p:tav tm="100000">
                                          <p:val>
                                            <p:strVal val="#ppt_w"/>
                                          </p:val>
                                        </p:tav>
                                      </p:tavLst>
                                    </p:anim>
                                    <p:anim calcmode="lin" valueType="num">
                                      <p:cBhvr>
                                        <p:cTn id="68" dur="750" fill="hold"/>
                                        <p:tgtEl>
                                          <p:spTgt spid="18"/>
                                        </p:tgtEl>
                                        <p:attrNameLst>
                                          <p:attrName>ppt_h</p:attrName>
                                        </p:attrNameLst>
                                      </p:cBhvr>
                                      <p:tavLst>
                                        <p:tav tm="0">
                                          <p:val>
                                            <p:fltVal val="0"/>
                                          </p:val>
                                        </p:tav>
                                        <p:tav tm="100000">
                                          <p:val>
                                            <p:strVal val="#ppt_h"/>
                                          </p:val>
                                        </p:tav>
                                      </p:tavLst>
                                    </p:anim>
                                    <p:animEffect transition="in" filter="fade">
                                      <p:cBhvr>
                                        <p:cTn id="69" dur="750"/>
                                        <p:tgtEl>
                                          <p:spTgt spid="18"/>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9"/>
                                        </p:tgtEl>
                                        <p:attrNameLst>
                                          <p:attrName>style.visibility</p:attrName>
                                        </p:attrNameLst>
                                      </p:cBhvr>
                                      <p:to>
                                        <p:strVal val="visible"/>
                                      </p:to>
                                    </p:set>
                                    <p:anim calcmode="lin" valueType="num">
                                      <p:cBhvr>
                                        <p:cTn id="72" dur="750" fill="hold"/>
                                        <p:tgtEl>
                                          <p:spTgt spid="9"/>
                                        </p:tgtEl>
                                        <p:attrNameLst>
                                          <p:attrName>ppt_w</p:attrName>
                                        </p:attrNameLst>
                                      </p:cBhvr>
                                      <p:tavLst>
                                        <p:tav tm="0">
                                          <p:val>
                                            <p:fltVal val="0"/>
                                          </p:val>
                                        </p:tav>
                                        <p:tav tm="100000">
                                          <p:val>
                                            <p:strVal val="#ppt_w"/>
                                          </p:val>
                                        </p:tav>
                                      </p:tavLst>
                                    </p:anim>
                                    <p:anim calcmode="lin" valueType="num">
                                      <p:cBhvr>
                                        <p:cTn id="73" dur="750" fill="hold"/>
                                        <p:tgtEl>
                                          <p:spTgt spid="9"/>
                                        </p:tgtEl>
                                        <p:attrNameLst>
                                          <p:attrName>ppt_h</p:attrName>
                                        </p:attrNameLst>
                                      </p:cBhvr>
                                      <p:tavLst>
                                        <p:tav tm="0">
                                          <p:val>
                                            <p:fltVal val="0"/>
                                          </p:val>
                                        </p:tav>
                                        <p:tav tm="100000">
                                          <p:val>
                                            <p:strVal val="#ppt_h"/>
                                          </p:val>
                                        </p:tav>
                                      </p:tavLst>
                                    </p:anim>
                                    <p:animEffect transition="in" filter="fade">
                                      <p:cBhvr>
                                        <p:cTn id="74" dur="750"/>
                                        <p:tgtEl>
                                          <p:spTgt spid="9"/>
                                        </p:tgtEl>
                                      </p:cBhvr>
                                    </p:animEffect>
                                  </p:childTnLst>
                                </p:cTn>
                              </p:par>
                            </p:childTnLst>
                          </p:cTn>
                        </p:par>
                        <p:par>
                          <p:cTn id="75" fill="hold">
                            <p:stCondLst>
                              <p:cond delay="6000"/>
                            </p:stCondLst>
                            <p:childTnLst>
                              <p:par>
                                <p:cTn id="76" presetID="2" presetClass="entr" presetSubtype="4" fill="hold" grpId="0" nodeType="afterEffect">
                                  <p:stCondLst>
                                    <p:cond delay="0"/>
                                  </p:stCondLst>
                                  <p:childTnLst>
                                    <p:set>
                                      <p:cBhvr>
                                        <p:cTn id="77" dur="1" fill="hold">
                                          <p:stCondLst>
                                            <p:cond delay="0"/>
                                          </p:stCondLst>
                                        </p:cTn>
                                        <p:tgtEl>
                                          <p:spTgt spid="22"/>
                                        </p:tgtEl>
                                        <p:attrNameLst>
                                          <p:attrName>style.visibility</p:attrName>
                                        </p:attrNameLst>
                                      </p:cBhvr>
                                      <p:to>
                                        <p:strVal val="visible"/>
                                      </p:to>
                                    </p:set>
                                    <p:anim calcmode="lin" valueType="num">
                                      <p:cBhvr additive="base">
                                        <p:cTn id="78" dur="500" fill="hold"/>
                                        <p:tgtEl>
                                          <p:spTgt spid="22"/>
                                        </p:tgtEl>
                                        <p:attrNameLst>
                                          <p:attrName>ppt_x</p:attrName>
                                        </p:attrNameLst>
                                      </p:cBhvr>
                                      <p:tavLst>
                                        <p:tav tm="0">
                                          <p:val>
                                            <p:strVal val="#ppt_x"/>
                                          </p:val>
                                        </p:tav>
                                        <p:tav tm="100000">
                                          <p:val>
                                            <p:strVal val="#ppt_x"/>
                                          </p:val>
                                        </p:tav>
                                      </p:tavLst>
                                    </p:anim>
                                    <p:anim calcmode="lin" valueType="num">
                                      <p:cBhvr additive="base">
                                        <p:cTn id="79" dur="500" fill="hold"/>
                                        <p:tgtEl>
                                          <p:spTgt spid="22"/>
                                        </p:tgtEl>
                                        <p:attrNameLst>
                                          <p:attrName>ppt_y</p:attrName>
                                        </p:attrNameLst>
                                      </p:cBhvr>
                                      <p:tavLst>
                                        <p:tav tm="0">
                                          <p:val>
                                            <p:strVal val="1+#ppt_h/2"/>
                                          </p:val>
                                        </p:tav>
                                        <p:tav tm="100000">
                                          <p:val>
                                            <p:strVal val="#ppt_y"/>
                                          </p:val>
                                        </p:tav>
                                      </p:tavLst>
                                    </p:anim>
                                  </p:childTnLst>
                                </p:cTn>
                              </p:par>
                              <p:par>
                                <p:cTn id="80" presetID="2" presetClass="entr" presetSubtype="4" fill="hold" nodeType="withEffect">
                                  <p:stCondLst>
                                    <p:cond delay="25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ppt_x"/>
                                          </p:val>
                                        </p:tav>
                                        <p:tav tm="100000">
                                          <p:val>
                                            <p:strVal val="#ppt_x"/>
                                          </p:val>
                                        </p:tav>
                                      </p:tavLst>
                                    </p:anim>
                                    <p:anim calcmode="lin" valueType="num">
                                      <p:cBhvr additive="base">
                                        <p:cTn id="83" dur="500" fill="hold"/>
                                        <p:tgtEl>
                                          <p:spTgt spid="24"/>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500"/>
                                  </p:stCondLst>
                                  <p:childTnLst>
                                    <p:set>
                                      <p:cBhvr>
                                        <p:cTn id="85" dur="1" fill="hold">
                                          <p:stCondLst>
                                            <p:cond delay="0"/>
                                          </p:stCondLst>
                                        </p:cTn>
                                        <p:tgtEl>
                                          <p:spTgt spid="23"/>
                                        </p:tgtEl>
                                        <p:attrNameLst>
                                          <p:attrName>style.visibility</p:attrName>
                                        </p:attrNameLst>
                                      </p:cBhvr>
                                      <p:to>
                                        <p:strVal val="visible"/>
                                      </p:to>
                                    </p:set>
                                    <p:anim calcmode="lin" valueType="num">
                                      <p:cBhvr additive="base">
                                        <p:cTn id="86" dur="500" fill="hold"/>
                                        <p:tgtEl>
                                          <p:spTgt spid="23"/>
                                        </p:tgtEl>
                                        <p:attrNameLst>
                                          <p:attrName>ppt_x</p:attrName>
                                        </p:attrNameLst>
                                      </p:cBhvr>
                                      <p:tavLst>
                                        <p:tav tm="0">
                                          <p:val>
                                            <p:strVal val="#ppt_x"/>
                                          </p:val>
                                        </p:tav>
                                        <p:tav tm="100000">
                                          <p:val>
                                            <p:strVal val="#ppt_x"/>
                                          </p:val>
                                        </p:tav>
                                      </p:tavLst>
                                    </p:anim>
                                    <p:anim calcmode="lin" valueType="num">
                                      <p:cBhvr additive="base">
                                        <p:cTn id="87" dur="500" fill="hold"/>
                                        <p:tgtEl>
                                          <p:spTgt spid="23"/>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750"/>
                                  </p:stCondLst>
                                  <p:childTnLst>
                                    <p:set>
                                      <p:cBhvr>
                                        <p:cTn id="89" dur="1" fill="hold">
                                          <p:stCondLst>
                                            <p:cond delay="0"/>
                                          </p:stCondLst>
                                        </p:cTn>
                                        <p:tgtEl>
                                          <p:spTgt spid="25"/>
                                        </p:tgtEl>
                                        <p:attrNameLst>
                                          <p:attrName>style.visibility</p:attrName>
                                        </p:attrNameLst>
                                      </p:cBhvr>
                                      <p:to>
                                        <p:strVal val="visible"/>
                                      </p:to>
                                    </p:set>
                                    <p:anim calcmode="lin" valueType="num">
                                      <p:cBhvr additive="base">
                                        <p:cTn id="90" dur="500" fill="hold"/>
                                        <p:tgtEl>
                                          <p:spTgt spid="25"/>
                                        </p:tgtEl>
                                        <p:attrNameLst>
                                          <p:attrName>ppt_x</p:attrName>
                                        </p:attrNameLst>
                                      </p:cBhvr>
                                      <p:tavLst>
                                        <p:tav tm="0">
                                          <p:val>
                                            <p:strVal val="#ppt_x"/>
                                          </p:val>
                                        </p:tav>
                                        <p:tav tm="100000">
                                          <p:val>
                                            <p:strVal val="#ppt_x"/>
                                          </p:val>
                                        </p:tav>
                                      </p:tavLst>
                                    </p:anim>
                                    <p:anim calcmode="lin" valueType="num">
                                      <p:cBhvr additive="base">
                                        <p:cTn id="91" dur="500" fill="hold"/>
                                        <p:tgtEl>
                                          <p:spTgt spid="25"/>
                                        </p:tgtEl>
                                        <p:attrNameLst>
                                          <p:attrName>ppt_y</p:attrName>
                                        </p:attrNameLst>
                                      </p:cBhvr>
                                      <p:tavLst>
                                        <p:tav tm="0">
                                          <p:val>
                                            <p:strVal val="1+#ppt_h/2"/>
                                          </p:val>
                                        </p:tav>
                                        <p:tav tm="100000">
                                          <p:val>
                                            <p:strVal val="#ppt_y"/>
                                          </p:val>
                                        </p:tav>
                                      </p:tavLst>
                                    </p:anim>
                                  </p:childTnLst>
                                </p:cTn>
                              </p:par>
                            </p:childTnLst>
                          </p:cTn>
                        </p:par>
                        <p:par>
                          <p:cTn id="92" fill="hold">
                            <p:stCondLst>
                              <p:cond delay="7250"/>
                            </p:stCondLst>
                            <p:childTnLst>
                              <p:par>
                                <p:cTn id="93" presetID="53" presetClass="entr" presetSubtype="16" fill="hold" grpId="0" nodeType="afterEffect">
                                  <p:stCondLst>
                                    <p:cond delay="0"/>
                                  </p:stCondLst>
                                  <p:childTnLst>
                                    <p:set>
                                      <p:cBhvr>
                                        <p:cTn id="94" dur="1" fill="hold">
                                          <p:stCondLst>
                                            <p:cond delay="0"/>
                                          </p:stCondLst>
                                        </p:cTn>
                                        <p:tgtEl>
                                          <p:spTgt spid="19"/>
                                        </p:tgtEl>
                                        <p:attrNameLst>
                                          <p:attrName>style.visibility</p:attrName>
                                        </p:attrNameLst>
                                      </p:cBhvr>
                                      <p:to>
                                        <p:strVal val="visible"/>
                                      </p:to>
                                    </p:set>
                                    <p:anim calcmode="lin" valueType="num">
                                      <p:cBhvr>
                                        <p:cTn id="95" dur="750" fill="hold"/>
                                        <p:tgtEl>
                                          <p:spTgt spid="19"/>
                                        </p:tgtEl>
                                        <p:attrNameLst>
                                          <p:attrName>ppt_w</p:attrName>
                                        </p:attrNameLst>
                                      </p:cBhvr>
                                      <p:tavLst>
                                        <p:tav tm="0">
                                          <p:val>
                                            <p:fltVal val="0"/>
                                          </p:val>
                                        </p:tav>
                                        <p:tav tm="100000">
                                          <p:val>
                                            <p:strVal val="#ppt_w"/>
                                          </p:val>
                                        </p:tav>
                                      </p:tavLst>
                                    </p:anim>
                                    <p:anim calcmode="lin" valueType="num">
                                      <p:cBhvr>
                                        <p:cTn id="96" dur="750" fill="hold"/>
                                        <p:tgtEl>
                                          <p:spTgt spid="19"/>
                                        </p:tgtEl>
                                        <p:attrNameLst>
                                          <p:attrName>ppt_h</p:attrName>
                                        </p:attrNameLst>
                                      </p:cBhvr>
                                      <p:tavLst>
                                        <p:tav tm="0">
                                          <p:val>
                                            <p:fltVal val="0"/>
                                          </p:val>
                                        </p:tav>
                                        <p:tav tm="100000">
                                          <p:val>
                                            <p:strVal val="#ppt_h"/>
                                          </p:val>
                                        </p:tav>
                                      </p:tavLst>
                                    </p:anim>
                                    <p:animEffect transition="in" filter="fade">
                                      <p:cBhvr>
                                        <p:cTn id="97" dur="750"/>
                                        <p:tgtEl>
                                          <p:spTgt spid="19"/>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11"/>
                                        </p:tgtEl>
                                        <p:attrNameLst>
                                          <p:attrName>style.visibility</p:attrName>
                                        </p:attrNameLst>
                                      </p:cBhvr>
                                      <p:to>
                                        <p:strVal val="visible"/>
                                      </p:to>
                                    </p:set>
                                    <p:anim calcmode="lin" valueType="num">
                                      <p:cBhvr>
                                        <p:cTn id="100" dur="750" fill="hold"/>
                                        <p:tgtEl>
                                          <p:spTgt spid="11"/>
                                        </p:tgtEl>
                                        <p:attrNameLst>
                                          <p:attrName>ppt_w</p:attrName>
                                        </p:attrNameLst>
                                      </p:cBhvr>
                                      <p:tavLst>
                                        <p:tav tm="0">
                                          <p:val>
                                            <p:fltVal val="0"/>
                                          </p:val>
                                        </p:tav>
                                        <p:tav tm="100000">
                                          <p:val>
                                            <p:strVal val="#ppt_w"/>
                                          </p:val>
                                        </p:tav>
                                      </p:tavLst>
                                    </p:anim>
                                    <p:anim calcmode="lin" valueType="num">
                                      <p:cBhvr>
                                        <p:cTn id="101" dur="750" fill="hold"/>
                                        <p:tgtEl>
                                          <p:spTgt spid="11"/>
                                        </p:tgtEl>
                                        <p:attrNameLst>
                                          <p:attrName>ppt_h</p:attrName>
                                        </p:attrNameLst>
                                      </p:cBhvr>
                                      <p:tavLst>
                                        <p:tav tm="0">
                                          <p:val>
                                            <p:fltVal val="0"/>
                                          </p:val>
                                        </p:tav>
                                        <p:tav tm="100000">
                                          <p:val>
                                            <p:strVal val="#ppt_h"/>
                                          </p:val>
                                        </p:tav>
                                      </p:tavLst>
                                    </p:anim>
                                    <p:animEffect transition="in" filter="fade">
                                      <p:cBhvr>
                                        <p:cTn id="102" dur="750"/>
                                        <p:tgtEl>
                                          <p:spTgt spid="11"/>
                                        </p:tgtEl>
                                      </p:cBhvr>
                                    </p:animEffect>
                                  </p:childTnLst>
                                </p:cTn>
                              </p:par>
                            </p:childTnLst>
                          </p:cTn>
                        </p:par>
                        <p:par>
                          <p:cTn id="103" fill="hold">
                            <p:stCondLst>
                              <p:cond delay="8000"/>
                            </p:stCondLst>
                            <p:childTnLst>
                              <p:par>
                                <p:cTn id="104" presetID="2" presetClass="entr" presetSubtype="4" fill="hold" grpId="0" nodeType="afterEffect">
                                  <p:stCondLst>
                                    <p:cond delay="0"/>
                                  </p:stCondLst>
                                  <p:childTnLst>
                                    <p:set>
                                      <p:cBhvr>
                                        <p:cTn id="105" dur="1" fill="hold">
                                          <p:stCondLst>
                                            <p:cond delay="0"/>
                                          </p:stCondLst>
                                        </p:cTn>
                                        <p:tgtEl>
                                          <p:spTgt spid="32"/>
                                        </p:tgtEl>
                                        <p:attrNameLst>
                                          <p:attrName>style.visibility</p:attrName>
                                        </p:attrNameLst>
                                      </p:cBhvr>
                                      <p:to>
                                        <p:strVal val="visible"/>
                                      </p:to>
                                    </p:set>
                                    <p:anim calcmode="lin" valueType="num">
                                      <p:cBhvr additive="base">
                                        <p:cTn id="106" dur="500" fill="hold"/>
                                        <p:tgtEl>
                                          <p:spTgt spid="32"/>
                                        </p:tgtEl>
                                        <p:attrNameLst>
                                          <p:attrName>ppt_x</p:attrName>
                                        </p:attrNameLst>
                                      </p:cBhvr>
                                      <p:tavLst>
                                        <p:tav tm="0">
                                          <p:val>
                                            <p:strVal val="#ppt_x"/>
                                          </p:val>
                                        </p:tav>
                                        <p:tav tm="100000">
                                          <p:val>
                                            <p:strVal val="#ppt_x"/>
                                          </p:val>
                                        </p:tav>
                                      </p:tavLst>
                                    </p:anim>
                                    <p:anim calcmode="lin" valueType="num">
                                      <p:cBhvr additive="base">
                                        <p:cTn id="107" dur="500" fill="hold"/>
                                        <p:tgtEl>
                                          <p:spTgt spid="32"/>
                                        </p:tgtEl>
                                        <p:attrNameLst>
                                          <p:attrName>ppt_y</p:attrName>
                                        </p:attrNameLst>
                                      </p:cBhvr>
                                      <p:tavLst>
                                        <p:tav tm="0">
                                          <p:val>
                                            <p:strVal val="1+#ppt_h/2"/>
                                          </p:val>
                                        </p:tav>
                                        <p:tav tm="100000">
                                          <p:val>
                                            <p:strVal val="#ppt_y"/>
                                          </p:val>
                                        </p:tav>
                                      </p:tavLst>
                                    </p:anim>
                                  </p:childTnLst>
                                </p:cTn>
                              </p:par>
                              <p:par>
                                <p:cTn id="108" presetID="2" presetClass="entr" presetSubtype="4" fill="hold" nodeType="withEffect">
                                  <p:stCondLst>
                                    <p:cond delay="250"/>
                                  </p:stCondLst>
                                  <p:childTnLst>
                                    <p:set>
                                      <p:cBhvr>
                                        <p:cTn id="109" dur="1" fill="hold">
                                          <p:stCondLst>
                                            <p:cond delay="0"/>
                                          </p:stCondLst>
                                        </p:cTn>
                                        <p:tgtEl>
                                          <p:spTgt spid="34"/>
                                        </p:tgtEl>
                                        <p:attrNameLst>
                                          <p:attrName>style.visibility</p:attrName>
                                        </p:attrNameLst>
                                      </p:cBhvr>
                                      <p:to>
                                        <p:strVal val="visible"/>
                                      </p:to>
                                    </p:set>
                                    <p:anim calcmode="lin" valueType="num">
                                      <p:cBhvr additive="base">
                                        <p:cTn id="110" dur="500" fill="hold"/>
                                        <p:tgtEl>
                                          <p:spTgt spid="34"/>
                                        </p:tgtEl>
                                        <p:attrNameLst>
                                          <p:attrName>ppt_x</p:attrName>
                                        </p:attrNameLst>
                                      </p:cBhvr>
                                      <p:tavLst>
                                        <p:tav tm="0">
                                          <p:val>
                                            <p:strVal val="#ppt_x"/>
                                          </p:val>
                                        </p:tav>
                                        <p:tav tm="100000">
                                          <p:val>
                                            <p:strVal val="#ppt_x"/>
                                          </p:val>
                                        </p:tav>
                                      </p:tavLst>
                                    </p:anim>
                                    <p:anim calcmode="lin" valueType="num">
                                      <p:cBhvr additive="base">
                                        <p:cTn id="111" dur="500" fill="hold"/>
                                        <p:tgtEl>
                                          <p:spTgt spid="34"/>
                                        </p:tgtEl>
                                        <p:attrNameLst>
                                          <p:attrName>ppt_y</p:attrName>
                                        </p:attrNameLst>
                                      </p:cBhvr>
                                      <p:tavLst>
                                        <p:tav tm="0">
                                          <p:val>
                                            <p:strVal val="1+#ppt_h/2"/>
                                          </p:val>
                                        </p:tav>
                                        <p:tav tm="100000">
                                          <p:val>
                                            <p:strVal val="#ppt_y"/>
                                          </p:val>
                                        </p:tav>
                                      </p:tavLst>
                                    </p:anim>
                                  </p:childTnLst>
                                </p:cTn>
                              </p:par>
                              <p:par>
                                <p:cTn id="112" presetID="2" presetClass="entr" presetSubtype="4" fill="hold" grpId="0" nodeType="withEffect">
                                  <p:stCondLst>
                                    <p:cond delay="500"/>
                                  </p:stCondLst>
                                  <p:childTnLst>
                                    <p:set>
                                      <p:cBhvr>
                                        <p:cTn id="113" dur="1" fill="hold">
                                          <p:stCondLst>
                                            <p:cond delay="0"/>
                                          </p:stCondLst>
                                        </p:cTn>
                                        <p:tgtEl>
                                          <p:spTgt spid="33"/>
                                        </p:tgtEl>
                                        <p:attrNameLst>
                                          <p:attrName>style.visibility</p:attrName>
                                        </p:attrNameLst>
                                      </p:cBhvr>
                                      <p:to>
                                        <p:strVal val="visible"/>
                                      </p:to>
                                    </p:set>
                                    <p:anim calcmode="lin" valueType="num">
                                      <p:cBhvr additive="base">
                                        <p:cTn id="114" dur="500" fill="hold"/>
                                        <p:tgtEl>
                                          <p:spTgt spid="33"/>
                                        </p:tgtEl>
                                        <p:attrNameLst>
                                          <p:attrName>ppt_x</p:attrName>
                                        </p:attrNameLst>
                                      </p:cBhvr>
                                      <p:tavLst>
                                        <p:tav tm="0">
                                          <p:val>
                                            <p:strVal val="#ppt_x"/>
                                          </p:val>
                                        </p:tav>
                                        <p:tav tm="100000">
                                          <p:val>
                                            <p:strVal val="#ppt_x"/>
                                          </p:val>
                                        </p:tav>
                                      </p:tavLst>
                                    </p:anim>
                                    <p:anim calcmode="lin" valueType="num">
                                      <p:cBhvr additive="base">
                                        <p:cTn id="115" dur="500" fill="hold"/>
                                        <p:tgtEl>
                                          <p:spTgt spid="33"/>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75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500" fill="hold"/>
                                        <p:tgtEl>
                                          <p:spTgt spid="35"/>
                                        </p:tgtEl>
                                        <p:attrNameLst>
                                          <p:attrName>ppt_x</p:attrName>
                                        </p:attrNameLst>
                                      </p:cBhvr>
                                      <p:tavLst>
                                        <p:tav tm="0">
                                          <p:val>
                                            <p:strVal val="#ppt_x"/>
                                          </p:val>
                                        </p:tav>
                                        <p:tav tm="100000">
                                          <p:val>
                                            <p:strVal val="#ppt_x"/>
                                          </p:val>
                                        </p:tav>
                                      </p:tavLst>
                                    </p:anim>
                                    <p:anim calcmode="lin" valueType="num">
                                      <p:cBhvr additive="base">
                                        <p:cTn id="119" dur="5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9250"/>
                            </p:stCondLst>
                            <p:childTnLst>
                              <p:par>
                                <p:cTn id="121" presetID="53" presetClass="entr" presetSubtype="16" fill="hold" grpId="0" nodeType="afterEffect">
                                  <p:stCondLst>
                                    <p:cond delay="0"/>
                                  </p:stCondLst>
                                  <p:childTnLst>
                                    <p:set>
                                      <p:cBhvr>
                                        <p:cTn id="122" dur="1" fill="hold">
                                          <p:stCondLst>
                                            <p:cond delay="0"/>
                                          </p:stCondLst>
                                        </p:cTn>
                                        <p:tgtEl>
                                          <p:spTgt spid="20"/>
                                        </p:tgtEl>
                                        <p:attrNameLst>
                                          <p:attrName>style.visibility</p:attrName>
                                        </p:attrNameLst>
                                      </p:cBhvr>
                                      <p:to>
                                        <p:strVal val="visible"/>
                                      </p:to>
                                    </p:set>
                                    <p:anim calcmode="lin" valueType="num">
                                      <p:cBhvr>
                                        <p:cTn id="123" dur="750" fill="hold"/>
                                        <p:tgtEl>
                                          <p:spTgt spid="20"/>
                                        </p:tgtEl>
                                        <p:attrNameLst>
                                          <p:attrName>ppt_w</p:attrName>
                                        </p:attrNameLst>
                                      </p:cBhvr>
                                      <p:tavLst>
                                        <p:tav tm="0">
                                          <p:val>
                                            <p:fltVal val="0"/>
                                          </p:val>
                                        </p:tav>
                                        <p:tav tm="100000">
                                          <p:val>
                                            <p:strVal val="#ppt_w"/>
                                          </p:val>
                                        </p:tav>
                                      </p:tavLst>
                                    </p:anim>
                                    <p:anim calcmode="lin" valueType="num">
                                      <p:cBhvr>
                                        <p:cTn id="124" dur="750" fill="hold"/>
                                        <p:tgtEl>
                                          <p:spTgt spid="20"/>
                                        </p:tgtEl>
                                        <p:attrNameLst>
                                          <p:attrName>ppt_h</p:attrName>
                                        </p:attrNameLst>
                                      </p:cBhvr>
                                      <p:tavLst>
                                        <p:tav tm="0">
                                          <p:val>
                                            <p:fltVal val="0"/>
                                          </p:val>
                                        </p:tav>
                                        <p:tav tm="100000">
                                          <p:val>
                                            <p:strVal val="#ppt_h"/>
                                          </p:val>
                                        </p:tav>
                                      </p:tavLst>
                                    </p:anim>
                                    <p:animEffect transition="in" filter="fade">
                                      <p:cBhvr>
                                        <p:cTn id="125" dur="750"/>
                                        <p:tgtEl>
                                          <p:spTgt spid="20"/>
                                        </p:tgtEl>
                                      </p:cBhvr>
                                    </p:animEffect>
                                  </p:childTnLst>
                                </p:cTn>
                              </p:par>
                              <p:par>
                                <p:cTn id="126" presetID="53" presetClass="entr" presetSubtype="16" fill="hold" grpId="0" nodeType="withEffect">
                                  <p:stCondLst>
                                    <p:cond delay="0"/>
                                  </p:stCondLst>
                                  <p:childTnLst>
                                    <p:set>
                                      <p:cBhvr>
                                        <p:cTn id="127" dur="1" fill="hold">
                                          <p:stCondLst>
                                            <p:cond delay="0"/>
                                          </p:stCondLst>
                                        </p:cTn>
                                        <p:tgtEl>
                                          <p:spTgt spid="12"/>
                                        </p:tgtEl>
                                        <p:attrNameLst>
                                          <p:attrName>style.visibility</p:attrName>
                                        </p:attrNameLst>
                                      </p:cBhvr>
                                      <p:to>
                                        <p:strVal val="visible"/>
                                      </p:to>
                                    </p:set>
                                    <p:anim calcmode="lin" valueType="num">
                                      <p:cBhvr>
                                        <p:cTn id="128" dur="750" fill="hold"/>
                                        <p:tgtEl>
                                          <p:spTgt spid="12"/>
                                        </p:tgtEl>
                                        <p:attrNameLst>
                                          <p:attrName>ppt_w</p:attrName>
                                        </p:attrNameLst>
                                      </p:cBhvr>
                                      <p:tavLst>
                                        <p:tav tm="0">
                                          <p:val>
                                            <p:fltVal val="0"/>
                                          </p:val>
                                        </p:tav>
                                        <p:tav tm="100000">
                                          <p:val>
                                            <p:strVal val="#ppt_w"/>
                                          </p:val>
                                        </p:tav>
                                      </p:tavLst>
                                    </p:anim>
                                    <p:anim calcmode="lin" valueType="num">
                                      <p:cBhvr>
                                        <p:cTn id="129" dur="750" fill="hold"/>
                                        <p:tgtEl>
                                          <p:spTgt spid="12"/>
                                        </p:tgtEl>
                                        <p:attrNameLst>
                                          <p:attrName>ppt_h</p:attrName>
                                        </p:attrNameLst>
                                      </p:cBhvr>
                                      <p:tavLst>
                                        <p:tav tm="0">
                                          <p:val>
                                            <p:fltVal val="0"/>
                                          </p:val>
                                        </p:tav>
                                        <p:tav tm="100000">
                                          <p:val>
                                            <p:strVal val="#ppt_h"/>
                                          </p:val>
                                        </p:tav>
                                      </p:tavLst>
                                    </p:anim>
                                    <p:animEffect transition="in" filter="fade">
                                      <p:cBhvr>
                                        <p:cTn id="130" dur="750"/>
                                        <p:tgtEl>
                                          <p:spTgt spid="12"/>
                                        </p:tgtEl>
                                      </p:cBhvr>
                                    </p:animEffect>
                                  </p:childTnLst>
                                </p:cTn>
                              </p:par>
                            </p:childTnLst>
                          </p:cTn>
                        </p:par>
                        <p:par>
                          <p:cTn id="131" fill="hold">
                            <p:stCondLst>
                              <p:cond delay="10000"/>
                            </p:stCondLst>
                            <p:childTnLst>
                              <p:par>
                                <p:cTn id="132" presetID="2" presetClass="entr" presetSubtype="4" fill="hold" grpId="0" nodeType="afterEffect">
                                  <p:stCondLst>
                                    <p:cond delay="0"/>
                                  </p:stCondLst>
                                  <p:childTnLst>
                                    <p:set>
                                      <p:cBhvr>
                                        <p:cTn id="133" dur="1" fill="hold">
                                          <p:stCondLst>
                                            <p:cond delay="0"/>
                                          </p:stCondLst>
                                        </p:cTn>
                                        <p:tgtEl>
                                          <p:spTgt spid="37"/>
                                        </p:tgtEl>
                                        <p:attrNameLst>
                                          <p:attrName>style.visibility</p:attrName>
                                        </p:attrNameLst>
                                      </p:cBhvr>
                                      <p:to>
                                        <p:strVal val="visible"/>
                                      </p:to>
                                    </p:set>
                                    <p:anim calcmode="lin" valueType="num">
                                      <p:cBhvr additive="base">
                                        <p:cTn id="134" dur="500" fill="hold"/>
                                        <p:tgtEl>
                                          <p:spTgt spid="37"/>
                                        </p:tgtEl>
                                        <p:attrNameLst>
                                          <p:attrName>ppt_x</p:attrName>
                                        </p:attrNameLst>
                                      </p:cBhvr>
                                      <p:tavLst>
                                        <p:tav tm="0">
                                          <p:val>
                                            <p:strVal val="#ppt_x"/>
                                          </p:val>
                                        </p:tav>
                                        <p:tav tm="100000">
                                          <p:val>
                                            <p:strVal val="#ppt_x"/>
                                          </p:val>
                                        </p:tav>
                                      </p:tavLst>
                                    </p:anim>
                                    <p:anim calcmode="lin" valueType="num">
                                      <p:cBhvr additive="base">
                                        <p:cTn id="135" dur="500" fill="hold"/>
                                        <p:tgtEl>
                                          <p:spTgt spid="37"/>
                                        </p:tgtEl>
                                        <p:attrNameLst>
                                          <p:attrName>ppt_y</p:attrName>
                                        </p:attrNameLst>
                                      </p:cBhvr>
                                      <p:tavLst>
                                        <p:tav tm="0">
                                          <p:val>
                                            <p:strVal val="1+#ppt_h/2"/>
                                          </p:val>
                                        </p:tav>
                                        <p:tav tm="100000">
                                          <p:val>
                                            <p:strVal val="#ppt_y"/>
                                          </p:val>
                                        </p:tav>
                                      </p:tavLst>
                                    </p:anim>
                                  </p:childTnLst>
                                </p:cTn>
                              </p:par>
                              <p:par>
                                <p:cTn id="136" presetID="2" presetClass="entr" presetSubtype="4" fill="hold" nodeType="withEffect">
                                  <p:stCondLst>
                                    <p:cond delay="250"/>
                                  </p:stCondLst>
                                  <p:childTnLst>
                                    <p:set>
                                      <p:cBhvr>
                                        <p:cTn id="137" dur="1" fill="hold">
                                          <p:stCondLst>
                                            <p:cond delay="0"/>
                                          </p:stCondLst>
                                        </p:cTn>
                                        <p:tgtEl>
                                          <p:spTgt spid="39"/>
                                        </p:tgtEl>
                                        <p:attrNameLst>
                                          <p:attrName>style.visibility</p:attrName>
                                        </p:attrNameLst>
                                      </p:cBhvr>
                                      <p:to>
                                        <p:strVal val="visible"/>
                                      </p:to>
                                    </p:set>
                                    <p:anim calcmode="lin" valueType="num">
                                      <p:cBhvr additive="base">
                                        <p:cTn id="138" dur="500" fill="hold"/>
                                        <p:tgtEl>
                                          <p:spTgt spid="39"/>
                                        </p:tgtEl>
                                        <p:attrNameLst>
                                          <p:attrName>ppt_x</p:attrName>
                                        </p:attrNameLst>
                                      </p:cBhvr>
                                      <p:tavLst>
                                        <p:tav tm="0">
                                          <p:val>
                                            <p:strVal val="#ppt_x"/>
                                          </p:val>
                                        </p:tav>
                                        <p:tav tm="100000">
                                          <p:val>
                                            <p:strVal val="#ppt_x"/>
                                          </p:val>
                                        </p:tav>
                                      </p:tavLst>
                                    </p:anim>
                                    <p:anim calcmode="lin" valueType="num">
                                      <p:cBhvr additive="base">
                                        <p:cTn id="139" dur="500" fill="hold"/>
                                        <p:tgtEl>
                                          <p:spTgt spid="39"/>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500"/>
                                  </p:stCondLst>
                                  <p:childTnLst>
                                    <p:set>
                                      <p:cBhvr>
                                        <p:cTn id="141" dur="1" fill="hold">
                                          <p:stCondLst>
                                            <p:cond delay="0"/>
                                          </p:stCondLst>
                                        </p:cTn>
                                        <p:tgtEl>
                                          <p:spTgt spid="38"/>
                                        </p:tgtEl>
                                        <p:attrNameLst>
                                          <p:attrName>style.visibility</p:attrName>
                                        </p:attrNameLst>
                                      </p:cBhvr>
                                      <p:to>
                                        <p:strVal val="visible"/>
                                      </p:to>
                                    </p:set>
                                    <p:anim calcmode="lin" valueType="num">
                                      <p:cBhvr additive="base">
                                        <p:cTn id="142" dur="500" fill="hold"/>
                                        <p:tgtEl>
                                          <p:spTgt spid="38"/>
                                        </p:tgtEl>
                                        <p:attrNameLst>
                                          <p:attrName>ppt_x</p:attrName>
                                        </p:attrNameLst>
                                      </p:cBhvr>
                                      <p:tavLst>
                                        <p:tav tm="0">
                                          <p:val>
                                            <p:strVal val="#ppt_x"/>
                                          </p:val>
                                        </p:tav>
                                        <p:tav tm="100000">
                                          <p:val>
                                            <p:strVal val="#ppt_x"/>
                                          </p:val>
                                        </p:tav>
                                      </p:tavLst>
                                    </p:anim>
                                    <p:anim calcmode="lin" valueType="num">
                                      <p:cBhvr additive="base">
                                        <p:cTn id="143" dur="500" fill="hold"/>
                                        <p:tgtEl>
                                          <p:spTgt spid="38"/>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750"/>
                                  </p:stCondLst>
                                  <p:childTnLst>
                                    <p:set>
                                      <p:cBhvr>
                                        <p:cTn id="145" dur="1" fill="hold">
                                          <p:stCondLst>
                                            <p:cond delay="0"/>
                                          </p:stCondLst>
                                        </p:cTn>
                                        <p:tgtEl>
                                          <p:spTgt spid="40"/>
                                        </p:tgtEl>
                                        <p:attrNameLst>
                                          <p:attrName>style.visibility</p:attrName>
                                        </p:attrNameLst>
                                      </p:cBhvr>
                                      <p:to>
                                        <p:strVal val="visible"/>
                                      </p:to>
                                    </p:set>
                                    <p:anim calcmode="lin" valueType="num">
                                      <p:cBhvr additive="base">
                                        <p:cTn id="146" dur="500" fill="hold"/>
                                        <p:tgtEl>
                                          <p:spTgt spid="40"/>
                                        </p:tgtEl>
                                        <p:attrNameLst>
                                          <p:attrName>ppt_x</p:attrName>
                                        </p:attrNameLst>
                                      </p:cBhvr>
                                      <p:tavLst>
                                        <p:tav tm="0">
                                          <p:val>
                                            <p:strVal val="#ppt_x"/>
                                          </p:val>
                                        </p:tav>
                                        <p:tav tm="100000">
                                          <p:val>
                                            <p:strVal val="#ppt_x"/>
                                          </p:val>
                                        </p:tav>
                                      </p:tavLst>
                                    </p:anim>
                                    <p:anim calcmode="lin" valueType="num">
                                      <p:cBhvr additive="base">
                                        <p:cTn id="147"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P spid="2" grpId="0" animBg="1"/>
      <p:bldP spid="7" grpId="0" animBg="1"/>
      <p:bldP spid="9" grpId="0" animBg="1"/>
      <p:bldP spid="10" grpId="0" animBg="1"/>
      <p:bldP spid="11" grpId="0" animBg="1"/>
      <p:bldP spid="12" grpId="0" animBg="1"/>
      <p:bldP spid="13" grpId="0"/>
      <p:bldP spid="14" grpId="0"/>
      <p:bldP spid="16" grpId="0"/>
      <p:bldP spid="17" grpId="0" animBg="1"/>
      <p:bldP spid="22" grpId="0"/>
      <p:bldP spid="23" grpId="0"/>
      <p:bldP spid="25" grpId="0"/>
      <p:bldP spid="27" grpId="0"/>
      <p:bldP spid="28" grpId="0"/>
      <p:bldP spid="30" grpId="0"/>
      <p:bldP spid="32" grpId="0"/>
      <p:bldP spid="33" grpId="0"/>
      <p:bldP spid="35" grpId="0"/>
      <p:bldP spid="37" grpId="0"/>
      <p:bldP spid="38" grpId="0"/>
      <p:bldP spid="40" grpId="0"/>
      <p:bldP spid="41"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rgbClr val="464646"/>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FF2B2A"/>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3EB8CD"/>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85C40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FFA80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01AA8D"/>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solidFill>
            <a:schemeClr val="tx1">
              <a:alpha val="25000"/>
            </a:schemeClr>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FF2B2A"/>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85C40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3EB8CD"/>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solidFill>
            <a:schemeClr val="bg1">
              <a:lumMod val="7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01</a:t>
            </a:r>
          </a:p>
          <a:p>
            <a:pPr algn="ctr"/>
            <a:r>
              <a:rPr lang="en-US" sz="900" b="1" dirty="0">
                <a:solidFill>
                  <a:srgbClr val="3C3C3C"/>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FF2B2A"/>
                </a:solidFill>
                <a:latin typeface="Bernard MT Condensed" panose="02050806060905020404" pitchFamily="18" charset="0"/>
              </a:rPr>
              <a:t>LOREM IPSUM DOLOR 01</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solidFill>
            <a:schemeClr val="bg1">
              <a:lumMod val="7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04</a:t>
            </a:r>
          </a:p>
          <a:p>
            <a:pPr algn="ctr"/>
            <a:r>
              <a:rPr lang="en-US" sz="900" b="1" dirty="0">
                <a:solidFill>
                  <a:srgbClr val="3C3C3C"/>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FFA803"/>
                </a:solidFill>
                <a:latin typeface="Bernard MT Condensed" panose="02050806060905020404" pitchFamily="18" charset="0"/>
              </a:rPr>
              <a:t>LOREM IPSUM DOLOR 04</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solidFill>
            <a:schemeClr val="bg1">
              <a:lumMod val="7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03</a:t>
            </a:r>
          </a:p>
          <a:p>
            <a:pPr algn="ctr"/>
            <a:r>
              <a:rPr lang="en-US" sz="900" b="1" dirty="0">
                <a:solidFill>
                  <a:srgbClr val="3C3C3C"/>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85C401"/>
                </a:solidFill>
                <a:latin typeface="Bernard MT Condensed" panose="02050806060905020404" pitchFamily="18" charset="0"/>
              </a:rPr>
              <a:t>LOREM IPSUM DOLOR 03</a:t>
            </a:r>
          </a:p>
          <a:p>
            <a:pPr algn="r" defTabSz="1219170">
              <a:spcBef>
                <a:spcPct val="20000"/>
              </a:spcBef>
              <a:defRPr/>
            </a:pPr>
            <a:endParaRPr lang="en-US" sz="200" b="1" dirty="0">
              <a:solidFill>
                <a:srgbClr val="464646"/>
              </a:solidFill>
              <a:latin typeface="Candara" panose="020E0502030303020204" pitchFamily="34" charset="0"/>
            </a:endParaRPr>
          </a:p>
          <a:p>
            <a:pPr algn="r"/>
            <a:r>
              <a:rPr lang="en-US" sz="1250" dirty="0">
                <a:solidFill>
                  <a:srgbClr val="464646"/>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solidFill>
            <a:schemeClr val="bg1">
              <a:lumMod val="7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02</a:t>
            </a:r>
          </a:p>
          <a:p>
            <a:pPr algn="ctr"/>
            <a:r>
              <a:rPr lang="en-US" sz="900" b="1" dirty="0">
                <a:solidFill>
                  <a:srgbClr val="3C3C3C"/>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3EB8CD"/>
                </a:solidFill>
                <a:latin typeface="Bernard MT Condensed" panose="02050806060905020404" pitchFamily="18" charset="0"/>
              </a:rPr>
              <a:t>LOREM IPSUM DOLOR 02</a:t>
            </a:r>
          </a:p>
          <a:p>
            <a:pPr algn="r" defTabSz="1219170">
              <a:spcBef>
                <a:spcPct val="20000"/>
              </a:spcBef>
              <a:defRPr/>
            </a:pPr>
            <a:endParaRPr lang="en-US" sz="200" b="1" dirty="0">
              <a:solidFill>
                <a:srgbClr val="464646"/>
              </a:solidFill>
              <a:latin typeface="Candara" panose="020E0502030303020204" pitchFamily="34" charset="0"/>
            </a:endParaRPr>
          </a:p>
          <a:p>
            <a:pPr algn="r"/>
            <a:r>
              <a:rPr lang="en-US" sz="1250" dirty="0">
                <a:solidFill>
                  <a:srgbClr val="464646"/>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FFA80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85C40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3EB8C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FF2B2A"/>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01AA8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4781C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solidFill>
            <a:schemeClr val="bg1">
              <a:lumMod val="65000"/>
            </a:schemeClr>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bg1">
              <a:lumMod val="85000"/>
            </a:schemeClr>
          </a:soli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bg1">
              <a:lumMod val="85000"/>
            </a:schemeClr>
          </a:soli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bg1">
              <a:lumMod val="85000"/>
            </a:schemeClr>
          </a:soli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bg1">
              <a:lumMod val="85000"/>
            </a:schemeClr>
          </a:soli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bg1">
              <a:lumMod val="85000"/>
            </a:schemeClr>
          </a:soli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bg1">
              <a:lumMod val="85000"/>
            </a:schemeClr>
          </a:soli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03</a:t>
            </a:r>
          </a:p>
          <a:p>
            <a:pPr algn="ctr"/>
            <a:r>
              <a:rPr lang="en-US" sz="700" b="1" dirty="0">
                <a:solidFill>
                  <a:srgbClr val="3C3C3C"/>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01</a:t>
            </a:r>
          </a:p>
          <a:p>
            <a:pPr algn="ctr"/>
            <a:r>
              <a:rPr lang="en-US" sz="700" b="1" dirty="0">
                <a:solidFill>
                  <a:srgbClr val="3C3C3C"/>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02</a:t>
            </a:r>
          </a:p>
          <a:p>
            <a:pPr algn="ctr"/>
            <a:r>
              <a:rPr lang="en-US" sz="700" b="1" dirty="0">
                <a:solidFill>
                  <a:srgbClr val="3C3C3C"/>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04</a:t>
            </a:r>
          </a:p>
          <a:p>
            <a:pPr algn="ctr"/>
            <a:r>
              <a:rPr lang="en-US" sz="700" b="1" dirty="0">
                <a:solidFill>
                  <a:srgbClr val="3C3C3C"/>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05</a:t>
            </a:r>
          </a:p>
          <a:p>
            <a:pPr algn="ctr"/>
            <a:r>
              <a:rPr lang="en-US" sz="700" b="1" dirty="0">
                <a:solidFill>
                  <a:srgbClr val="3C3C3C"/>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06</a:t>
            </a:r>
          </a:p>
          <a:p>
            <a:pPr algn="ctr"/>
            <a:r>
              <a:rPr lang="en-US" sz="700" b="1" dirty="0">
                <a:solidFill>
                  <a:srgbClr val="3C3C3C"/>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FF2B2A"/>
                </a:solidFill>
                <a:latin typeface="Bernard MT Condensed" panose="02050806060905020404" pitchFamily="18" charset="0"/>
              </a:rPr>
              <a:t>LOREM IPSUM DOLOR 01</a:t>
            </a:r>
          </a:p>
          <a:p>
            <a:pPr algn="r" defTabSz="1219170">
              <a:spcBef>
                <a:spcPct val="20000"/>
              </a:spcBef>
              <a:defRPr/>
            </a:pPr>
            <a:endParaRPr lang="en-US" sz="200" b="1" dirty="0">
              <a:solidFill>
                <a:srgbClr val="464646"/>
              </a:solidFill>
              <a:latin typeface="Candara" panose="020E0502030303020204" pitchFamily="34" charset="0"/>
            </a:endParaRPr>
          </a:p>
          <a:p>
            <a:pPr algn="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3EB8CD"/>
                </a:solidFill>
                <a:latin typeface="Bernard MT Condensed" panose="02050806060905020404" pitchFamily="18" charset="0"/>
              </a:rPr>
              <a:t>LOREM IPSUM DOLOR 02</a:t>
            </a:r>
          </a:p>
          <a:p>
            <a:pPr algn="r" defTabSz="1219170">
              <a:spcBef>
                <a:spcPct val="20000"/>
              </a:spcBef>
              <a:defRPr/>
            </a:pPr>
            <a:endParaRPr lang="en-US" sz="200" b="1" dirty="0">
              <a:solidFill>
                <a:srgbClr val="464646"/>
              </a:solidFill>
              <a:latin typeface="Candara" panose="020E0502030303020204" pitchFamily="34" charset="0"/>
            </a:endParaRPr>
          </a:p>
          <a:p>
            <a:pPr algn="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85C401"/>
                </a:solidFill>
                <a:latin typeface="Bernard MT Condensed" panose="02050806060905020404" pitchFamily="18" charset="0"/>
              </a:rPr>
              <a:t>LOREM IPSUM DOLOR 03</a:t>
            </a:r>
          </a:p>
          <a:p>
            <a:pPr algn="r" defTabSz="1219170">
              <a:spcBef>
                <a:spcPct val="20000"/>
              </a:spcBef>
              <a:defRPr/>
            </a:pPr>
            <a:endParaRPr lang="en-US" sz="200" b="1" dirty="0">
              <a:solidFill>
                <a:srgbClr val="464646"/>
              </a:solidFill>
              <a:latin typeface="Candara" panose="020E0502030303020204" pitchFamily="34" charset="0"/>
            </a:endParaRPr>
          </a:p>
          <a:p>
            <a:pPr algn="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FFA803"/>
                </a:solidFill>
                <a:latin typeface="Bernard MT Condensed" panose="02050806060905020404" pitchFamily="18" charset="0"/>
              </a:rPr>
              <a:t>LOREM IPSUM DOLOR 04</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01AA8D"/>
                </a:solidFill>
                <a:latin typeface="Bernard MT Condensed" panose="02050806060905020404" pitchFamily="18" charset="0"/>
              </a:rPr>
              <a:t>LOREM IPSUM DOLOR 05</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4781CB"/>
                </a:solidFill>
                <a:latin typeface="Bernard MT Condensed" panose="02050806060905020404" pitchFamily="18" charset="0"/>
              </a:rPr>
              <a:t>LOREM IPSUM DOLOR 06</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FF2B2A"/>
                </a:solidFill>
                <a:latin typeface="Bernard MT Condensed" panose="02050806060905020404" pitchFamily="18" charset="0"/>
              </a:rPr>
              <a:t>LOREM 01</a:t>
            </a:r>
          </a:p>
          <a:p>
            <a:pPr defTabSz="1219170">
              <a:spcBef>
                <a:spcPct val="20000"/>
              </a:spcBef>
              <a:defRPr/>
            </a:pPr>
            <a:endParaRPr lang="en-US" sz="400" dirty="0">
              <a:solidFill>
                <a:srgbClr val="464646"/>
              </a:solidFill>
              <a:latin typeface="Bernard MT Condensed" panose="02050806060905020404" pitchFamily="18" charset="0"/>
            </a:endParaRPr>
          </a:p>
          <a:p>
            <a:pPr defTabSz="1219170">
              <a:spcBef>
                <a:spcPct val="20000"/>
              </a:spcBef>
              <a:defRPr/>
            </a:pPr>
            <a:endParaRPr lang="en-US" sz="200" b="1"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3EB8CD"/>
                </a:solidFill>
                <a:latin typeface="Bernard MT Condensed" panose="02050806060905020404" pitchFamily="18" charset="0"/>
              </a:rPr>
              <a:t>LOREM 02</a:t>
            </a:r>
          </a:p>
          <a:p>
            <a:pPr defTabSz="1219170">
              <a:spcBef>
                <a:spcPct val="20000"/>
              </a:spcBef>
              <a:defRPr/>
            </a:pPr>
            <a:endParaRPr lang="en-US" sz="400" dirty="0">
              <a:solidFill>
                <a:srgbClr val="464646"/>
              </a:solidFill>
              <a:latin typeface="Bernard MT Condensed" panose="02050806060905020404" pitchFamily="18" charset="0"/>
            </a:endParaRPr>
          </a:p>
          <a:p>
            <a:pPr defTabSz="1219170">
              <a:spcBef>
                <a:spcPct val="20000"/>
              </a:spcBef>
              <a:defRPr/>
            </a:pPr>
            <a:endParaRPr lang="en-US" sz="200" b="1"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85C401"/>
                </a:solidFill>
                <a:latin typeface="Bernard MT Condensed" panose="02050806060905020404" pitchFamily="18" charset="0"/>
              </a:rPr>
              <a:t>LOREM 03</a:t>
            </a:r>
          </a:p>
          <a:p>
            <a:pPr defTabSz="1219170">
              <a:spcBef>
                <a:spcPct val="20000"/>
              </a:spcBef>
              <a:defRPr/>
            </a:pPr>
            <a:endParaRPr lang="en-US" sz="400" dirty="0">
              <a:solidFill>
                <a:srgbClr val="464646"/>
              </a:solidFill>
              <a:latin typeface="Bernard MT Condensed" panose="02050806060905020404" pitchFamily="18" charset="0"/>
            </a:endParaRPr>
          </a:p>
          <a:p>
            <a:pPr defTabSz="1219170">
              <a:spcBef>
                <a:spcPct val="20000"/>
              </a:spcBef>
              <a:defRPr/>
            </a:pPr>
            <a:endParaRPr lang="en-US" sz="200" b="1"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FFA803"/>
                </a:solidFill>
                <a:latin typeface="Bernard MT Condensed" panose="02050806060905020404" pitchFamily="18" charset="0"/>
              </a:rPr>
              <a:t>LOREM 04</a:t>
            </a:r>
          </a:p>
          <a:p>
            <a:pPr defTabSz="1219170">
              <a:spcBef>
                <a:spcPct val="20000"/>
              </a:spcBef>
              <a:defRPr/>
            </a:pPr>
            <a:endParaRPr lang="en-US" sz="400" dirty="0">
              <a:solidFill>
                <a:srgbClr val="464646"/>
              </a:solidFill>
              <a:latin typeface="Bernard MT Condensed" panose="02050806060905020404" pitchFamily="18" charset="0"/>
            </a:endParaRPr>
          </a:p>
          <a:p>
            <a:pPr defTabSz="1219170">
              <a:spcBef>
                <a:spcPct val="20000"/>
              </a:spcBef>
              <a:defRPr/>
            </a:pPr>
            <a:endParaRPr lang="en-US" sz="200" b="1"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54449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8E5B67F-8265-450D-AFBF-44A82F690553}"/>
              </a:ext>
            </a:extLst>
          </p:cNvPr>
          <p:cNvSpPr txBox="1"/>
          <p:nvPr/>
        </p:nvSpPr>
        <p:spPr>
          <a:xfrm>
            <a:off x="1661835" y="1927818"/>
            <a:ext cx="2895600" cy="400110"/>
          </a:xfrm>
          <a:prstGeom prst="rect">
            <a:avLst/>
          </a:prstGeom>
          <a:noFill/>
        </p:spPr>
        <p:txBody>
          <a:bodyPr wrap="square" rtlCol="0">
            <a:spAutoFit/>
          </a:bodyPr>
          <a:lstStyle/>
          <a:p>
            <a:r>
              <a:rPr lang="en-US" sz="2000" dirty="0">
                <a:solidFill>
                  <a:srgbClr val="464646"/>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64646"/>
              </a:solidFill>
              <a:latin typeface="Candara" panose="020E0502030303020204" pitchFamily="34" charset="0"/>
            </a:endParaRP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274320"/>
          </a:xfrm>
          <a:prstGeom prst="roundRect">
            <a:avLst/>
          </a:prstGeom>
          <a:solidFill>
            <a:schemeClr val="tx1">
              <a:alpha val="25000"/>
            </a:schemeClr>
          </a:solidFill>
          <a:ln w="12700">
            <a:solidFill>
              <a:srgbClr val="FF2B2A"/>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274320"/>
          </a:xfrm>
          <a:prstGeom prst="roundRect">
            <a:avLst/>
          </a:prstGeom>
          <a:solidFill>
            <a:srgbClr val="FF2B2A"/>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8BF975C4-F138-4CDD-9583-0628C229531A}"/>
              </a:ext>
            </a:extLst>
          </p:cNvPr>
          <p:cNvSpPr>
            <a:spLocks noChangeAspect="1"/>
          </p:cNvSpPr>
          <p:nvPr/>
        </p:nvSpPr>
        <p:spPr>
          <a:xfrm>
            <a:off x="763183" y="1737360"/>
            <a:ext cx="777240" cy="777240"/>
          </a:xfrm>
          <a:prstGeom prst="ellipse">
            <a:avLst/>
          </a:prstGeom>
          <a:solidFill>
            <a:srgbClr val="FF2B2A"/>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D3C58E29-0513-4868-9621-B8C5B80DB006}"/>
              </a:ext>
            </a:extLst>
          </p:cNvPr>
          <p:cNvSpPr txBox="1"/>
          <p:nvPr/>
        </p:nvSpPr>
        <p:spPr>
          <a:xfrm>
            <a:off x="84300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76" name="TextBox 75">
            <a:extLst>
              <a:ext uri="{FF2B5EF4-FFF2-40B4-BE49-F238E27FC236}">
                <a16:creationId xmlns:a16="http://schemas.microsoft.com/office/drawing/2014/main" id="{9321E7F8-F014-4310-BF16-3484A756BEAA}"/>
              </a:ext>
            </a:extLst>
          </p:cNvPr>
          <p:cNvSpPr txBox="1"/>
          <p:nvPr/>
        </p:nvSpPr>
        <p:spPr>
          <a:xfrm>
            <a:off x="652086" y="4580884"/>
            <a:ext cx="606242" cy="369332"/>
          </a:xfrm>
          <a:prstGeom prst="rect">
            <a:avLst/>
          </a:prstGeom>
          <a:noFill/>
        </p:spPr>
        <p:txBody>
          <a:bodyPr wrap="square" rtlCol="0">
            <a:spAutoFit/>
          </a:bodyPr>
          <a:lstStyle/>
          <a:p>
            <a:r>
              <a:rPr lang="en-US" dirty="0">
                <a:solidFill>
                  <a:srgbClr val="464646"/>
                </a:solidFill>
                <a:latin typeface="Bernard MT Condensed" panose="02050806060905020404" pitchFamily="18" charset="0"/>
              </a:rPr>
              <a:t>JAN</a:t>
            </a:r>
          </a:p>
        </p:txBody>
      </p:sp>
      <p:grpSp>
        <p:nvGrpSpPr>
          <p:cNvPr id="24" name="Group 23">
            <a:extLst>
              <a:ext uri="{FF2B5EF4-FFF2-40B4-BE49-F238E27FC236}">
                <a16:creationId xmlns:a16="http://schemas.microsoft.com/office/drawing/2014/main" id="{4BA127C9-302F-4EC4-A917-ED9AA0C3B923}"/>
              </a:ext>
            </a:extLst>
          </p:cNvPr>
          <p:cNvGrpSpPr/>
          <p:nvPr/>
        </p:nvGrpSpPr>
        <p:grpSpPr>
          <a:xfrm>
            <a:off x="2728554" y="4116367"/>
            <a:ext cx="567893" cy="438229"/>
            <a:chOff x="2728554" y="4116367"/>
            <a:chExt cx="567893" cy="438229"/>
          </a:xfrm>
        </p:grpSpPr>
        <p:sp>
          <p:nvSpPr>
            <p:cNvPr id="22" name="Callout: Down Arrow 21">
              <a:extLst>
                <a:ext uri="{FF2B5EF4-FFF2-40B4-BE49-F238E27FC236}">
                  <a16:creationId xmlns:a16="http://schemas.microsoft.com/office/drawing/2014/main" id="{1AAFF96E-F13D-48FF-A4A1-4FB6F9AD1DF6}"/>
                </a:ext>
              </a:extLst>
            </p:cNvPr>
            <p:cNvSpPr/>
            <p:nvPr/>
          </p:nvSpPr>
          <p:spPr>
            <a:xfrm>
              <a:off x="2728554" y="4190161"/>
              <a:ext cx="548046" cy="364435"/>
            </a:xfrm>
            <a:prstGeom prst="downArrowCallou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0C833499-76A5-4E4A-B712-62143FCBCEAA}"/>
                </a:ext>
              </a:extLst>
            </p:cNvPr>
            <p:cNvSpPr txBox="1"/>
            <p:nvPr/>
          </p:nvSpPr>
          <p:spPr>
            <a:xfrm>
              <a:off x="2793527" y="4116367"/>
              <a:ext cx="502920" cy="274320"/>
            </a:xfrm>
            <a:prstGeom prst="rect">
              <a:avLst/>
            </a:prstGeom>
            <a:noFill/>
          </p:spPr>
          <p:txBody>
            <a:bodyPr wrap="square" rtlCol="0">
              <a:spAutoFit/>
            </a:bodyPr>
            <a:lstStyle/>
            <a:p>
              <a:r>
                <a:rPr lang="en-US" sz="1600" b="1" dirty="0">
                  <a:solidFill>
                    <a:schemeClr val="bg1"/>
                  </a:solidFill>
                  <a:latin typeface="Candara" panose="020E0502030303020204" pitchFamily="34" charset="0"/>
                </a:rPr>
                <a:t>42%</a:t>
              </a:r>
            </a:p>
          </p:txBody>
        </p:sp>
      </p:grpSp>
      <p:sp>
        <p:nvSpPr>
          <p:cNvPr id="79" name="TextBox 78">
            <a:extLst>
              <a:ext uri="{FF2B5EF4-FFF2-40B4-BE49-F238E27FC236}">
                <a16:creationId xmlns:a16="http://schemas.microsoft.com/office/drawing/2014/main" id="{C18D13DE-54FA-4BE2-8C1D-DFB4B24FFC7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
        <p:nvSpPr>
          <p:cNvPr id="80" name="Rectangle: Rounded Corners 79">
            <a:extLst>
              <a:ext uri="{FF2B5EF4-FFF2-40B4-BE49-F238E27FC236}">
                <a16:creationId xmlns:a16="http://schemas.microsoft.com/office/drawing/2014/main" id="{74DEFB99-6805-479C-8C97-B64971969989}"/>
              </a:ext>
            </a:extLst>
          </p:cNvPr>
          <p:cNvSpPr/>
          <p:nvPr/>
        </p:nvSpPr>
        <p:spPr>
          <a:xfrm>
            <a:off x="1264326" y="5439294"/>
            <a:ext cx="4389120" cy="274320"/>
          </a:xfrm>
          <a:prstGeom prst="roundRect">
            <a:avLst/>
          </a:prstGeom>
          <a:solidFill>
            <a:schemeClr val="tx1">
              <a:alpha val="25000"/>
            </a:schemeClr>
          </a:solidFill>
          <a:ln w="12700">
            <a:solidFill>
              <a:srgbClr val="FF2B2A"/>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Rounded Corners 80">
            <a:extLst>
              <a:ext uri="{FF2B5EF4-FFF2-40B4-BE49-F238E27FC236}">
                <a16:creationId xmlns:a16="http://schemas.microsoft.com/office/drawing/2014/main" id="{DABBE90F-EB80-402A-9383-ABEBBDA58AA0}"/>
              </a:ext>
            </a:extLst>
          </p:cNvPr>
          <p:cNvSpPr/>
          <p:nvPr/>
        </p:nvSpPr>
        <p:spPr>
          <a:xfrm>
            <a:off x="1264328" y="5439295"/>
            <a:ext cx="3200400" cy="274320"/>
          </a:xfrm>
          <a:prstGeom prst="roundRect">
            <a:avLst/>
          </a:prstGeom>
          <a:solidFill>
            <a:srgbClr val="FF2B2A"/>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6EE45D74-0452-47A6-91A9-790431EB4ECE}"/>
              </a:ext>
            </a:extLst>
          </p:cNvPr>
          <p:cNvSpPr txBox="1"/>
          <p:nvPr/>
        </p:nvSpPr>
        <p:spPr>
          <a:xfrm>
            <a:off x="652086" y="5391788"/>
            <a:ext cx="606242" cy="369332"/>
          </a:xfrm>
          <a:prstGeom prst="rect">
            <a:avLst/>
          </a:prstGeom>
          <a:noFill/>
        </p:spPr>
        <p:txBody>
          <a:bodyPr wrap="square" rtlCol="0">
            <a:spAutoFit/>
          </a:bodyPr>
          <a:lstStyle/>
          <a:p>
            <a:r>
              <a:rPr lang="en-US" dirty="0">
                <a:solidFill>
                  <a:srgbClr val="464646"/>
                </a:solidFill>
                <a:latin typeface="Bernard MT Condensed" panose="02050806060905020404" pitchFamily="18" charset="0"/>
              </a:rPr>
              <a:t>FEB</a:t>
            </a:r>
          </a:p>
        </p:txBody>
      </p:sp>
      <p:grpSp>
        <p:nvGrpSpPr>
          <p:cNvPr id="83" name="Group 82">
            <a:extLst>
              <a:ext uri="{FF2B5EF4-FFF2-40B4-BE49-F238E27FC236}">
                <a16:creationId xmlns:a16="http://schemas.microsoft.com/office/drawing/2014/main" id="{6796C07F-59E8-44A8-8B7F-0AC5FDFA621D}"/>
              </a:ext>
            </a:extLst>
          </p:cNvPr>
          <p:cNvGrpSpPr/>
          <p:nvPr/>
        </p:nvGrpSpPr>
        <p:grpSpPr>
          <a:xfrm>
            <a:off x="4191000" y="4927271"/>
            <a:ext cx="567893" cy="438229"/>
            <a:chOff x="2728554" y="4116367"/>
            <a:chExt cx="567893" cy="438229"/>
          </a:xfrm>
        </p:grpSpPr>
        <p:sp>
          <p:nvSpPr>
            <p:cNvPr id="84" name="Callout: Down Arrow 83">
              <a:extLst>
                <a:ext uri="{FF2B5EF4-FFF2-40B4-BE49-F238E27FC236}">
                  <a16:creationId xmlns:a16="http://schemas.microsoft.com/office/drawing/2014/main" id="{D2BEB192-2816-4846-81F7-0EE3B4C542C3}"/>
                </a:ext>
              </a:extLst>
            </p:cNvPr>
            <p:cNvSpPr/>
            <p:nvPr/>
          </p:nvSpPr>
          <p:spPr>
            <a:xfrm>
              <a:off x="2728554" y="4190161"/>
              <a:ext cx="548046" cy="364435"/>
            </a:xfrm>
            <a:prstGeom prst="downArrowCallou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TextBox 84">
              <a:extLst>
                <a:ext uri="{FF2B5EF4-FFF2-40B4-BE49-F238E27FC236}">
                  <a16:creationId xmlns:a16="http://schemas.microsoft.com/office/drawing/2014/main" id="{F03EC5DB-8B84-4E58-91E7-64C19EDFD09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78%</a:t>
              </a:r>
            </a:p>
          </p:txBody>
        </p:sp>
      </p:grpSp>
      <p:sp>
        <p:nvSpPr>
          <p:cNvPr id="86" name="Rectangle: Rounded Corners 85">
            <a:extLst>
              <a:ext uri="{FF2B5EF4-FFF2-40B4-BE49-F238E27FC236}">
                <a16:creationId xmlns:a16="http://schemas.microsoft.com/office/drawing/2014/main" id="{8631D901-FC02-402D-A541-2AA52E14DFC3}"/>
              </a:ext>
            </a:extLst>
          </p:cNvPr>
          <p:cNvSpPr/>
          <p:nvPr/>
        </p:nvSpPr>
        <p:spPr>
          <a:xfrm>
            <a:off x="1264326" y="6276486"/>
            <a:ext cx="4389120" cy="274320"/>
          </a:xfrm>
          <a:prstGeom prst="roundRect">
            <a:avLst/>
          </a:prstGeom>
          <a:solidFill>
            <a:schemeClr val="tx1">
              <a:alpha val="25000"/>
            </a:schemeClr>
          </a:solidFill>
          <a:ln w="12700">
            <a:solidFill>
              <a:srgbClr val="FF2B2A"/>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Rounded Corners 86">
            <a:extLst>
              <a:ext uri="{FF2B5EF4-FFF2-40B4-BE49-F238E27FC236}">
                <a16:creationId xmlns:a16="http://schemas.microsoft.com/office/drawing/2014/main" id="{FCB39434-57DC-4360-A81F-4E4C6A2F23EC}"/>
              </a:ext>
            </a:extLst>
          </p:cNvPr>
          <p:cNvSpPr/>
          <p:nvPr/>
        </p:nvSpPr>
        <p:spPr>
          <a:xfrm>
            <a:off x="1264328" y="6276487"/>
            <a:ext cx="2286000" cy="274320"/>
          </a:xfrm>
          <a:prstGeom prst="roundRect">
            <a:avLst/>
          </a:prstGeom>
          <a:solidFill>
            <a:srgbClr val="FF2B2A"/>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159DC763-E540-48F0-8F8B-077DC41CFD53}"/>
              </a:ext>
            </a:extLst>
          </p:cNvPr>
          <p:cNvSpPr txBox="1"/>
          <p:nvPr/>
        </p:nvSpPr>
        <p:spPr>
          <a:xfrm>
            <a:off x="652086" y="6228980"/>
            <a:ext cx="606242" cy="369332"/>
          </a:xfrm>
          <a:prstGeom prst="rect">
            <a:avLst/>
          </a:prstGeom>
          <a:noFill/>
        </p:spPr>
        <p:txBody>
          <a:bodyPr wrap="square" rtlCol="0">
            <a:spAutoFit/>
          </a:bodyPr>
          <a:lstStyle/>
          <a:p>
            <a:r>
              <a:rPr lang="en-US" dirty="0">
                <a:solidFill>
                  <a:srgbClr val="464646"/>
                </a:solidFill>
                <a:latin typeface="Bernard MT Condensed" panose="02050806060905020404" pitchFamily="18" charset="0"/>
              </a:rPr>
              <a:t>MAR</a:t>
            </a:r>
          </a:p>
        </p:txBody>
      </p:sp>
      <p:grpSp>
        <p:nvGrpSpPr>
          <p:cNvPr id="89" name="Group 88">
            <a:extLst>
              <a:ext uri="{FF2B5EF4-FFF2-40B4-BE49-F238E27FC236}">
                <a16:creationId xmlns:a16="http://schemas.microsoft.com/office/drawing/2014/main" id="{F9BD99C0-B081-4754-A417-12D788844448}"/>
              </a:ext>
            </a:extLst>
          </p:cNvPr>
          <p:cNvGrpSpPr/>
          <p:nvPr/>
        </p:nvGrpSpPr>
        <p:grpSpPr>
          <a:xfrm>
            <a:off x="3318307" y="5764463"/>
            <a:ext cx="567893" cy="438229"/>
            <a:chOff x="2728554" y="4116367"/>
            <a:chExt cx="567893" cy="438229"/>
          </a:xfrm>
        </p:grpSpPr>
        <p:sp>
          <p:nvSpPr>
            <p:cNvPr id="90" name="Callout: Down Arrow 89">
              <a:extLst>
                <a:ext uri="{FF2B5EF4-FFF2-40B4-BE49-F238E27FC236}">
                  <a16:creationId xmlns:a16="http://schemas.microsoft.com/office/drawing/2014/main" id="{A05378E4-5728-4306-97A6-B015D3EB7984}"/>
                </a:ext>
              </a:extLst>
            </p:cNvPr>
            <p:cNvSpPr/>
            <p:nvPr/>
          </p:nvSpPr>
          <p:spPr>
            <a:xfrm>
              <a:off x="2728554" y="4190161"/>
              <a:ext cx="548046" cy="364435"/>
            </a:xfrm>
            <a:prstGeom prst="downArrowCallou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72BFCD09-3927-4598-AD5F-A17C87785D0B}"/>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53%</a:t>
              </a:r>
            </a:p>
          </p:txBody>
        </p:sp>
      </p:grpSp>
      <p:sp>
        <p:nvSpPr>
          <p:cNvPr id="92" name="TextBox 91">
            <a:extLst>
              <a:ext uri="{FF2B5EF4-FFF2-40B4-BE49-F238E27FC236}">
                <a16:creationId xmlns:a16="http://schemas.microsoft.com/office/drawing/2014/main" id="{5D0E568F-BF29-4500-9BF0-79A070BBE8BA}"/>
              </a:ext>
            </a:extLst>
          </p:cNvPr>
          <p:cNvSpPr txBox="1"/>
          <p:nvPr/>
        </p:nvSpPr>
        <p:spPr>
          <a:xfrm>
            <a:off x="7341045" y="1927818"/>
            <a:ext cx="2895600" cy="400110"/>
          </a:xfrm>
          <a:prstGeom prst="rect">
            <a:avLst/>
          </a:prstGeom>
          <a:noFill/>
        </p:spPr>
        <p:txBody>
          <a:bodyPr wrap="square" rtlCol="0">
            <a:spAutoFit/>
          </a:bodyPr>
          <a:lstStyle/>
          <a:p>
            <a:r>
              <a:rPr lang="en-US" sz="2000" dirty="0">
                <a:solidFill>
                  <a:srgbClr val="464646"/>
                </a:solidFill>
                <a:latin typeface="Bernard MT Condensed" panose="02050806060905020404" pitchFamily="18" charset="0"/>
              </a:rPr>
              <a:t>LOREM IPSUM DOLOR</a:t>
            </a:r>
          </a:p>
        </p:txBody>
      </p:sp>
      <p:sp>
        <p:nvSpPr>
          <p:cNvPr id="93" name="TextBox 92">
            <a:extLst>
              <a:ext uri="{FF2B5EF4-FFF2-40B4-BE49-F238E27FC236}">
                <a16:creationId xmlns:a16="http://schemas.microsoft.com/office/drawing/2014/main" id="{565FACCA-F268-46B8-9782-6007C6374327}"/>
              </a:ext>
            </a:extLst>
          </p:cNvPr>
          <p:cNvSpPr txBox="1"/>
          <p:nvPr/>
        </p:nvSpPr>
        <p:spPr>
          <a:xfrm>
            <a:off x="6441210" y="2702579"/>
            <a:ext cx="5029200" cy="1384995"/>
          </a:xfrm>
          <a:prstGeom prst="rect">
            <a:avLst/>
          </a:prstGeom>
          <a:noFill/>
        </p:spPr>
        <p:txBody>
          <a:bodyPr wrap="square" rtlCol="0">
            <a:spAutoFit/>
          </a:bodyPr>
          <a:lstStyle/>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64646"/>
              </a:solidFill>
              <a:latin typeface="Candara" panose="020E0502030303020204" pitchFamily="34" charset="0"/>
            </a:endParaRP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94" name="Rectangle: Rounded Corners 93">
            <a:extLst>
              <a:ext uri="{FF2B5EF4-FFF2-40B4-BE49-F238E27FC236}">
                <a16:creationId xmlns:a16="http://schemas.microsoft.com/office/drawing/2014/main" id="{FB040EAA-EDCF-40EC-834B-C143B4A55C94}"/>
              </a:ext>
            </a:extLst>
          </p:cNvPr>
          <p:cNvSpPr/>
          <p:nvPr/>
        </p:nvSpPr>
        <p:spPr>
          <a:xfrm>
            <a:off x="6943536" y="4628390"/>
            <a:ext cx="4389120" cy="274320"/>
          </a:xfrm>
          <a:prstGeom prst="roundRect">
            <a:avLst/>
          </a:prstGeom>
          <a:solidFill>
            <a:schemeClr val="tx1">
              <a:alpha val="25000"/>
            </a:schemeClr>
          </a:solidFill>
          <a:ln w="12700">
            <a:solidFill>
              <a:srgbClr val="ED7D3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Rounded Corners 94">
            <a:extLst>
              <a:ext uri="{FF2B5EF4-FFF2-40B4-BE49-F238E27FC236}">
                <a16:creationId xmlns:a16="http://schemas.microsoft.com/office/drawing/2014/main" id="{30248721-1258-4B52-B35A-826C7CF1072A}"/>
              </a:ext>
            </a:extLst>
          </p:cNvPr>
          <p:cNvSpPr/>
          <p:nvPr/>
        </p:nvSpPr>
        <p:spPr>
          <a:xfrm>
            <a:off x="6943538" y="4628391"/>
            <a:ext cx="3017520" cy="274320"/>
          </a:xfrm>
          <a:prstGeom prst="roundRect">
            <a:avLst/>
          </a:prstGeom>
          <a:solidFill>
            <a:srgbClr val="3EB8CD"/>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366BCD39-05E1-487B-9DC7-EA2B1469F783}"/>
              </a:ext>
            </a:extLst>
          </p:cNvPr>
          <p:cNvSpPr>
            <a:spLocks noChangeAspect="1"/>
          </p:cNvSpPr>
          <p:nvPr/>
        </p:nvSpPr>
        <p:spPr>
          <a:xfrm>
            <a:off x="6442393" y="1737360"/>
            <a:ext cx="777240" cy="777240"/>
          </a:xfrm>
          <a:prstGeom prst="ellipse">
            <a:avLst/>
          </a:prstGeom>
          <a:solidFill>
            <a:srgbClr val="3EB8C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26262C0-F200-45FF-8C91-7D71442E2D13}"/>
              </a:ext>
            </a:extLst>
          </p:cNvPr>
          <p:cNvSpPr txBox="1"/>
          <p:nvPr/>
        </p:nvSpPr>
        <p:spPr>
          <a:xfrm>
            <a:off x="652221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98" name="TextBox 97">
            <a:extLst>
              <a:ext uri="{FF2B5EF4-FFF2-40B4-BE49-F238E27FC236}">
                <a16:creationId xmlns:a16="http://schemas.microsoft.com/office/drawing/2014/main" id="{F23EB4A5-7949-4F31-965E-1EFEFF6BB73D}"/>
              </a:ext>
            </a:extLst>
          </p:cNvPr>
          <p:cNvSpPr txBox="1"/>
          <p:nvPr/>
        </p:nvSpPr>
        <p:spPr>
          <a:xfrm>
            <a:off x="6331296" y="4580884"/>
            <a:ext cx="606242" cy="369332"/>
          </a:xfrm>
          <a:prstGeom prst="rect">
            <a:avLst/>
          </a:prstGeom>
          <a:noFill/>
        </p:spPr>
        <p:txBody>
          <a:bodyPr wrap="square" rtlCol="0">
            <a:spAutoFit/>
          </a:bodyPr>
          <a:lstStyle/>
          <a:p>
            <a:r>
              <a:rPr lang="en-US" dirty="0">
                <a:solidFill>
                  <a:srgbClr val="464646"/>
                </a:solidFill>
                <a:latin typeface="Bernard MT Condensed" panose="02050806060905020404" pitchFamily="18" charset="0"/>
              </a:rPr>
              <a:t>JAN</a:t>
            </a:r>
          </a:p>
        </p:txBody>
      </p:sp>
      <p:grpSp>
        <p:nvGrpSpPr>
          <p:cNvPr id="99" name="Group 98">
            <a:extLst>
              <a:ext uri="{FF2B5EF4-FFF2-40B4-BE49-F238E27FC236}">
                <a16:creationId xmlns:a16="http://schemas.microsoft.com/office/drawing/2014/main" id="{D8B5B8B8-A915-413A-8546-101B25C22CA9}"/>
              </a:ext>
            </a:extLst>
          </p:cNvPr>
          <p:cNvGrpSpPr/>
          <p:nvPr/>
        </p:nvGrpSpPr>
        <p:grpSpPr>
          <a:xfrm>
            <a:off x="9642907" y="4116367"/>
            <a:ext cx="567893" cy="438229"/>
            <a:chOff x="2728554" y="4116367"/>
            <a:chExt cx="567893" cy="438229"/>
          </a:xfrm>
        </p:grpSpPr>
        <p:sp>
          <p:nvSpPr>
            <p:cNvPr id="100" name="Callout: Down Arrow 99">
              <a:extLst>
                <a:ext uri="{FF2B5EF4-FFF2-40B4-BE49-F238E27FC236}">
                  <a16:creationId xmlns:a16="http://schemas.microsoft.com/office/drawing/2014/main" id="{30AB8974-91D2-45EA-8693-7445AA62203A}"/>
                </a:ext>
              </a:extLst>
            </p:cNvPr>
            <p:cNvSpPr/>
            <p:nvPr/>
          </p:nvSpPr>
          <p:spPr>
            <a:xfrm>
              <a:off x="2728554" y="4190161"/>
              <a:ext cx="548046" cy="364435"/>
            </a:xfrm>
            <a:prstGeom prst="downArrowCallou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009D1109-BC87-49F7-BE38-9DB641E9FA6F}"/>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73%</a:t>
              </a:r>
            </a:p>
          </p:txBody>
        </p:sp>
      </p:grpSp>
      <p:sp>
        <p:nvSpPr>
          <p:cNvPr id="102" name="Rectangle: Rounded Corners 101">
            <a:extLst>
              <a:ext uri="{FF2B5EF4-FFF2-40B4-BE49-F238E27FC236}">
                <a16:creationId xmlns:a16="http://schemas.microsoft.com/office/drawing/2014/main" id="{408CAB2F-5A13-4E5E-88F6-6D5BB9579146}"/>
              </a:ext>
            </a:extLst>
          </p:cNvPr>
          <p:cNvSpPr/>
          <p:nvPr/>
        </p:nvSpPr>
        <p:spPr>
          <a:xfrm>
            <a:off x="6943536" y="5439294"/>
            <a:ext cx="4389120" cy="274320"/>
          </a:xfrm>
          <a:prstGeom prst="roundRect">
            <a:avLst/>
          </a:prstGeom>
          <a:solidFill>
            <a:schemeClr val="tx1">
              <a:alpha val="25000"/>
            </a:schemeClr>
          </a:solidFill>
          <a:ln w="12700">
            <a:solidFill>
              <a:srgbClr val="ED7D3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Rounded Corners 102">
            <a:extLst>
              <a:ext uri="{FF2B5EF4-FFF2-40B4-BE49-F238E27FC236}">
                <a16:creationId xmlns:a16="http://schemas.microsoft.com/office/drawing/2014/main" id="{8E42A8F0-4987-4F80-AE45-EC771A641369}"/>
              </a:ext>
            </a:extLst>
          </p:cNvPr>
          <p:cNvSpPr/>
          <p:nvPr/>
        </p:nvSpPr>
        <p:spPr>
          <a:xfrm>
            <a:off x="6943538" y="5439295"/>
            <a:ext cx="2377440" cy="274320"/>
          </a:xfrm>
          <a:prstGeom prst="roundRect">
            <a:avLst/>
          </a:prstGeom>
          <a:solidFill>
            <a:srgbClr val="3EB8CD"/>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TextBox 103">
            <a:extLst>
              <a:ext uri="{FF2B5EF4-FFF2-40B4-BE49-F238E27FC236}">
                <a16:creationId xmlns:a16="http://schemas.microsoft.com/office/drawing/2014/main" id="{3478F68D-2295-4D5D-9E15-76443AF76F63}"/>
              </a:ext>
            </a:extLst>
          </p:cNvPr>
          <p:cNvSpPr txBox="1"/>
          <p:nvPr/>
        </p:nvSpPr>
        <p:spPr>
          <a:xfrm>
            <a:off x="6331296" y="5391788"/>
            <a:ext cx="606242" cy="369332"/>
          </a:xfrm>
          <a:prstGeom prst="rect">
            <a:avLst/>
          </a:prstGeom>
          <a:noFill/>
        </p:spPr>
        <p:txBody>
          <a:bodyPr wrap="square" rtlCol="0">
            <a:spAutoFit/>
          </a:bodyPr>
          <a:lstStyle/>
          <a:p>
            <a:r>
              <a:rPr lang="en-US" dirty="0">
                <a:solidFill>
                  <a:srgbClr val="464646"/>
                </a:solidFill>
                <a:latin typeface="Bernard MT Condensed" panose="02050806060905020404" pitchFamily="18" charset="0"/>
              </a:rPr>
              <a:t>FEB</a:t>
            </a:r>
          </a:p>
        </p:txBody>
      </p:sp>
      <p:grpSp>
        <p:nvGrpSpPr>
          <p:cNvPr id="105" name="Group 104">
            <a:extLst>
              <a:ext uri="{FF2B5EF4-FFF2-40B4-BE49-F238E27FC236}">
                <a16:creationId xmlns:a16="http://schemas.microsoft.com/office/drawing/2014/main" id="{49DBDA23-147D-4B73-9E30-1A8DE7716744}"/>
              </a:ext>
            </a:extLst>
          </p:cNvPr>
          <p:cNvGrpSpPr/>
          <p:nvPr/>
        </p:nvGrpSpPr>
        <p:grpSpPr>
          <a:xfrm>
            <a:off x="8991600" y="4927271"/>
            <a:ext cx="567893" cy="438229"/>
            <a:chOff x="2728554" y="4116367"/>
            <a:chExt cx="567893" cy="438229"/>
          </a:xfrm>
        </p:grpSpPr>
        <p:sp>
          <p:nvSpPr>
            <p:cNvPr id="106" name="Callout: Down Arrow 105">
              <a:extLst>
                <a:ext uri="{FF2B5EF4-FFF2-40B4-BE49-F238E27FC236}">
                  <a16:creationId xmlns:a16="http://schemas.microsoft.com/office/drawing/2014/main" id="{105E2A98-DB5C-4FF6-85CA-0F3151800663}"/>
                </a:ext>
              </a:extLst>
            </p:cNvPr>
            <p:cNvSpPr/>
            <p:nvPr/>
          </p:nvSpPr>
          <p:spPr>
            <a:xfrm>
              <a:off x="2728554" y="4190161"/>
              <a:ext cx="548046" cy="364435"/>
            </a:xfrm>
            <a:prstGeom prst="downArrowCallou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TextBox 106">
              <a:extLst>
                <a:ext uri="{FF2B5EF4-FFF2-40B4-BE49-F238E27FC236}">
                  <a16:creationId xmlns:a16="http://schemas.microsoft.com/office/drawing/2014/main" id="{8BA093E2-A81A-4285-8307-EA6716CC98B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52%</a:t>
              </a:r>
            </a:p>
          </p:txBody>
        </p:sp>
      </p:grpSp>
      <p:sp>
        <p:nvSpPr>
          <p:cNvPr id="108" name="Rectangle: Rounded Corners 107">
            <a:extLst>
              <a:ext uri="{FF2B5EF4-FFF2-40B4-BE49-F238E27FC236}">
                <a16:creationId xmlns:a16="http://schemas.microsoft.com/office/drawing/2014/main" id="{DBF3948E-DF88-4C4D-88F4-87C88DD978EE}"/>
              </a:ext>
            </a:extLst>
          </p:cNvPr>
          <p:cNvSpPr/>
          <p:nvPr/>
        </p:nvSpPr>
        <p:spPr>
          <a:xfrm>
            <a:off x="6943536" y="6276486"/>
            <a:ext cx="4389120" cy="274320"/>
          </a:xfrm>
          <a:prstGeom prst="roundRect">
            <a:avLst/>
          </a:prstGeom>
          <a:solidFill>
            <a:schemeClr val="tx1">
              <a:alpha val="25000"/>
            </a:schemeClr>
          </a:solidFill>
          <a:ln w="12700">
            <a:solidFill>
              <a:srgbClr val="ED7D3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Rounded Corners 108">
            <a:extLst>
              <a:ext uri="{FF2B5EF4-FFF2-40B4-BE49-F238E27FC236}">
                <a16:creationId xmlns:a16="http://schemas.microsoft.com/office/drawing/2014/main" id="{FC30A637-F5DF-412C-B267-CD3D1E63F293}"/>
              </a:ext>
            </a:extLst>
          </p:cNvPr>
          <p:cNvSpPr/>
          <p:nvPr/>
        </p:nvSpPr>
        <p:spPr>
          <a:xfrm>
            <a:off x="6943538" y="6276487"/>
            <a:ext cx="3657600" cy="274320"/>
          </a:xfrm>
          <a:prstGeom prst="roundRect">
            <a:avLst/>
          </a:prstGeom>
          <a:solidFill>
            <a:srgbClr val="3EB8CD"/>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2CB73CBD-D28F-48D6-8715-167C7F5BB0FD}"/>
              </a:ext>
            </a:extLst>
          </p:cNvPr>
          <p:cNvSpPr txBox="1"/>
          <p:nvPr/>
        </p:nvSpPr>
        <p:spPr>
          <a:xfrm>
            <a:off x="6331296" y="6228980"/>
            <a:ext cx="606242" cy="369332"/>
          </a:xfrm>
          <a:prstGeom prst="rect">
            <a:avLst/>
          </a:prstGeom>
          <a:noFill/>
        </p:spPr>
        <p:txBody>
          <a:bodyPr wrap="square" rtlCol="0">
            <a:spAutoFit/>
          </a:bodyPr>
          <a:lstStyle/>
          <a:p>
            <a:r>
              <a:rPr lang="en-US" dirty="0">
                <a:solidFill>
                  <a:srgbClr val="464646"/>
                </a:solidFill>
                <a:latin typeface="Bernard MT Condensed" panose="02050806060905020404" pitchFamily="18" charset="0"/>
              </a:rPr>
              <a:t>MAR</a:t>
            </a:r>
          </a:p>
        </p:txBody>
      </p:sp>
      <p:grpSp>
        <p:nvGrpSpPr>
          <p:cNvPr id="111" name="Group 110">
            <a:extLst>
              <a:ext uri="{FF2B5EF4-FFF2-40B4-BE49-F238E27FC236}">
                <a16:creationId xmlns:a16="http://schemas.microsoft.com/office/drawing/2014/main" id="{6503BCD0-6E3B-4DC1-A252-7D2E7D4D6F2A}"/>
              </a:ext>
            </a:extLst>
          </p:cNvPr>
          <p:cNvGrpSpPr/>
          <p:nvPr/>
        </p:nvGrpSpPr>
        <p:grpSpPr>
          <a:xfrm>
            <a:off x="10328707" y="5764463"/>
            <a:ext cx="567893" cy="438229"/>
            <a:chOff x="2728554" y="4116367"/>
            <a:chExt cx="567893" cy="438229"/>
          </a:xfrm>
        </p:grpSpPr>
        <p:sp>
          <p:nvSpPr>
            <p:cNvPr id="112" name="Callout: Down Arrow 111">
              <a:extLst>
                <a:ext uri="{FF2B5EF4-FFF2-40B4-BE49-F238E27FC236}">
                  <a16:creationId xmlns:a16="http://schemas.microsoft.com/office/drawing/2014/main" id="{CE8C4D3A-5D45-4C31-8BA9-A014A70975D6}"/>
                </a:ext>
              </a:extLst>
            </p:cNvPr>
            <p:cNvSpPr/>
            <p:nvPr/>
          </p:nvSpPr>
          <p:spPr>
            <a:xfrm>
              <a:off x="2728554" y="4190161"/>
              <a:ext cx="548046" cy="364435"/>
            </a:xfrm>
            <a:prstGeom prst="downArrowCallou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BA216C9E-D659-4E85-AD82-9CC3BDBE92FA}"/>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82%</a:t>
              </a:r>
            </a:p>
          </p:txBody>
        </p:sp>
      </p:grpSp>
    </p:spTree>
    <p:extLst>
      <p:ext uri="{BB962C8B-B14F-4D97-AF65-F5344CB8AC3E}">
        <p14:creationId xmlns:p14="http://schemas.microsoft.com/office/powerpoint/2010/main" val="569157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fade">
                                      <p:cBhvr>
                                        <p:cTn id="11" dur="1000"/>
                                        <p:tgtEl>
                                          <p:spTgt spid="74"/>
                                        </p:tgtEl>
                                      </p:cBhvr>
                                    </p:animEffect>
                                    <p:anim calcmode="lin" valueType="num">
                                      <p:cBhvr>
                                        <p:cTn id="12" dur="1000" fill="hold"/>
                                        <p:tgtEl>
                                          <p:spTgt spid="74"/>
                                        </p:tgtEl>
                                        <p:attrNameLst>
                                          <p:attrName>ppt_x</p:attrName>
                                        </p:attrNameLst>
                                      </p:cBhvr>
                                      <p:tavLst>
                                        <p:tav tm="0">
                                          <p:val>
                                            <p:strVal val="#ppt_x"/>
                                          </p:val>
                                        </p:tav>
                                        <p:tav tm="100000">
                                          <p:val>
                                            <p:strVal val="#ppt_x"/>
                                          </p:val>
                                        </p:tav>
                                      </p:tavLst>
                                    </p:anim>
                                    <p:anim calcmode="lin" valueType="num">
                                      <p:cBhvr>
                                        <p:cTn id="13" dur="1000" fill="hold"/>
                                        <p:tgtEl>
                                          <p:spTgt spid="7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fade">
                                      <p:cBhvr>
                                        <p:cTn id="16" dur="1000"/>
                                        <p:tgtEl>
                                          <p:spTgt spid="75"/>
                                        </p:tgtEl>
                                      </p:cBhvr>
                                    </p:animEffect>
                                    <p:anim calcmode="lin" valueType="num">
                                      <p:cBhvr>
                                        <p:cTn id="17" dur="1000" fill="hold"/>
                                        <p:tgtEl>
                                          <p:spTgt spid="75"/>
                                        </p:tgtEl>
                                        <p:attrNameLst>
                                          <p:attrName>ppt_x</p:attrName>
                                        </p:attrNameLst>
                                      </p:cBhvr>
                                      <p:tavLst>
                                        <p:tav tm="0">
                                          <p:val>
                                            <p:strVal val="#ppt_x"/>
                                          </p:val>
                                        </p:tav>
                                        <p:tav tm="100000">
                                          <p:val>
                                            <p:strVal val="#ppt_x"/>
                                          </p:val>
                                        </p:tav>
                                      </p:tavLst>
                                    </p:anim>
                                    <p:anim calcmode="lin" valueType="num">
                                      <p:cBhvr>
                                        <p:cTn id="18" dur="1000" fill="hold"/>
                                        <p:tgtEl>
                                          <p:spTgt spid="75"/>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par>
                          <p:cTn id="23" fill="hold">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up)">
                                      <p:cBhvr>
                                        <p:cTn id="26" dur="1000"/>
                                        <p:tgtEl>
                                          <p:spTgt spid="9"/>
                                        </p:tgtEl>
                                      </p:cBhvr>
                                    </p:animEffect>
                                  </p:childTnLst>
                                </p:cTn>
                              </p:par>
                            </p:childTnLst>
                          </p:cTn>
                        </p:par>
                        <p:par>
                          <p:cTn id="27" fill="hold">
                            <p:stCondLst>
                              <p:cond delay="3500"/>
                            </p:stCondLst>
                            <p:childTnLst>
                              <p:par>
                                <p:cTn id="28" presetID="2" presetClass="entr" presetSubtype="4" fill="hold" grpId="0" nodeType="after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additive="base">
                                        <p:cTn id="30" dur="750" fill="hold"/>
                                        <p:tgtEl>
                                          <p:spTgt spid="76"/>
                                        </p:tgtEl>
                                        <p:attrNameLst>
                                          <p:attrName>ppt_x</p:attrName>
                                        </p:attrNameLst>
                                      </p:cBhvr>
                                      <p:tavLst>
                                        <p:tav tm="0">
                                          <p:val>
                                            <p:strVal val="#ppt_x"/>
                                          </p:val>
                                        </p:tav>
                                        <p:tav tm="100000">
                                          <p:val>
                                            <p:strVal val="#ppt_x"/>
                                          </p:val>
                                        </p:tav>
                                      </p:tavLst>
                                    </p:anim>
                                    <p:anim calcmode="lin" valueType="num">
                                      <p:cBhvr additive="base">
                                        <p:cTn id="31" dur="750" fill="hold"/>
                                        <p:tgtEl>
                                          <p:spTgt spid="7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82"/>
                                        </p:tgtEl>
                                        <p:attrNameLst>
                                          <p:attrName>style.visibility</p:attrName>
                                        </p:attrNameLst>
                                      </p:cBhvr>
                                      <p:to>
                                        <p:strVal val="visible"/>
                                      </p:to>
                                    </p:set>
                                    <p:anim calcmode="lin" valueType="num">
                                      <p:cBhvr additive="base">
                                        <p:cTn id="34" dur="750" fill="hold"/>
                                        <p:tgtEl>
                                          <p:spTgt spid="82"/>
                                        </p:tgtEl>
                                        <p:attrNameLst>
                                          <p:attrName>ppt_x</p:attrName>
                                        </p:attrNameLst>
                                      </p:cBhvr>
                                      <p:tavLst>
                                        <p:tav tm="0">
                                          <p:val>
                                            <p:strVal val="#ppt_x"/>
                                          </p:val>
                                        </p:tav>
                                        <p:tav tm="100000">
                                          <p:val>
                                            <p:strVal val="#ppt_x"/>
                                          </p:val>
                                        </p:tav>
                                      </p:tavLst>
                                    </p:anim>
                                    <p:anim calcmode="lin" valueType="num">
                                      <p:cBhvr additive="base">
                                        <p:cTn id="35" dur="750" fill="hold"/>
                                        <p:tgtEl>
                                          <p:spTgt spid="82"/>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88"/>
                                        </p:tgtEl>
                                        <p:attrNameLst>
                                          <p:attrName>style.visibility</p:attrName>
                                        </p:attrNameLst>
                                      </p:cBhvr>
                                      <p:to>
                                        <p:strVal val="visible"/>
                                      </p:to>
                                    </p:set>
                                    <p:anim calcmode="lin" valueType="num">
                                      <p:cBhvr additive="base">
                                        <p:cTn id="38" dur="750" fill="hold"/>
                                        <p:tgtEl>
                                          <p:spTgt spid="88"/>
                                        </p:tgtEl>
                                        <p:attrNameLst>
                                          <p:attrName>ppt_x</p:attrName>
                                        </p:attrNameLst>
                                      </p:cBhvr>
                                      <p:tavLst>
                                        <p:tav tm="0">
                                          <p:val>
                                            <p:strVal val="#ppt_x"/>
                                          </p:val>
                                        </p:tav>
                                        <p:tav tm="100000">
                                          <p:val>
                                            <p:strVal val="#ppt_x"/>
                                          </p:val>
                                        </p:tav>
                                      </p:tavLst>
                                    </p:anim>
                                    <p:anim calcmode="lin" valueType="num">
                                      <p:cBhvr additive="base">
                                        <p:cTn id="39" dur="750" fill="hold"/>
                                        <p:tgtEl>
                                          <p:spTgt spid="88"/>
                                        </p:tgtEl>
                                        <p:attrNameLst>
                                          <p:attrName>ppt_y</p:attrName>
                                        </p:attrNameLst>
                                      </p:cBhvr>
                                      <p:tavLst>
                                        <p:tav tm="0">
                                          <p:val>
                                            <p:strVal val="1+#ppt_h/2"/>
                                          </p:val>
                                        </p:tav>
                                        <p:tav tm="100000">
                                          <p:val>
                                            <p:strVal val="#ppt_y"/>
                                          </p:val>
                                        </p:tav>
                                      </p:tavLst>
                                    </p:anim>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right)">
                                      <p:cBhvr>
                                        <p:cTn id="43" dur="1000"/>
                                        <p:tgtEl>
                                          <p:spTgt spid="21"/>
                                        </p:tgtEl>
                                      </p:cBhvr>
                                    </p:animEffect>
                                  </p:childTnLst>
                                </p:cTn>
                              </p:par>
                            </p:childTnLst>
                          </p:cTn>
                        </p:par>
                        <p:par>
                          <p:cTn id="44" fill="hold">
                            <p:stCondLst>
                              <p:cond delay="5250"/>
                            </p:stCondLst>
                            <p:childTnLst>
                              <p:par>
                                <p:cTn id="45" presetID="2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left)">
                                      <p:cBhvr>
                                        <p:cTn id="47" dur="1000"/>
                                        <p:tgtEl>
                                          <p:spTgt spid="23"/>
                                        </p:tgtEl>
                                      </p:cBhvr>
                                    </p:animEffect>
                                  </p:childTnLst>
                                </p:cTn>
                              </p:par>
                              <p:par>
                                <p:cTn id="48" presetID="2" presetClass="entr" presetSubtype="8" fill="hold" nodeType="withEffect">
                                  <p:stCondLst>
                                    <p:cond delay="0"/>
                                  </p:stCondLst>
                                  <p:childTnLst>
                                    <p:set>
                                      <p:cBhvr>
                                        <p:cTn id="49" dur="1" fill="hold">
                                          <p:stCondLst>
                                            <p:cond delay="0"/>
                                          </p:stCondLst>
                                        </p:cTn>
                                        <p:tgtEl>
                                          <p:spTgt spid="24"/>
                                        </p:tgtEl>
                                        <p:attrNameLst>
                                          <p:attrName>style.visibility</p:attrName>
                                        </p:attrNameLst>
                                      </p:cBhvr>
                                      <p:to>
                                        <p:strVal val="visible"/>
                                      </p:to>
                                    </p:set>
                                    <p:anim calcmode="lin" valueType="num">
                                      <p:cBhvr additive="base">
                                        <p:cTn id="50" dur="1000" fill="hold"/>
                                        <p:tgtEl>
                                          <p:spTgt spid="24"/>
                                        </p:tgtEl>
                                        <p:attrNameLst>
                                          <p:attrName>ppt_x</p:attrName>
                                        </p:attrNameLst>
                                      </p:cBhvr>
                                      <p:tavLst>
                                        <p:tav tm="0">
                                          <p:val>
                                            <p:strVal val="0-#ppt_w/2"/>
                                          </p:val>
                                        </p:tav>
                                        <p:tav tm="100000">
                                          <p:val>
                                            <p:strVal val="#ppt_x"/>
                                          </p:val>
                                        </p:tav>
                                      </p:tavLst>
                                    </p:anim>
                                    <p:anim calcmode="lin" valueType="num">
                                      <p:cBhvr additive="base">
                                        <p:cTn id="51" dur="1000" fill="hold"/>
                                        <p:tgtEl>
                                          <p:spTgt spid="24"/>
                                        </p:tgtEl>
                                        <p:attrNameLst>
                                          <p:attrName>ppt_y</p:attrName>
                                        </p:attrNameLst>
                                      </p:cBhvr>
                                      <p:tavLst>
                                        <p:tav tm="0">
                                          <p:val>
                                            <p:strVal val="#ppt_y"/>
                                          </p:val>
                                        </p:tav>
                                        <p:tav tm="100000">
                                          <p:val>
                                            <p:strVal val="#ppt_y"/>
                                          </p:val>
                                        </p:tav>
                                      </p:tavLst>
                                    </p:anim>
                                  </p:childTnLst>
                                </p:cTn>
                              </p:par>
                            </p:childTnLst>
                          </p:cTn>
                        </p:par>
                        <p:par>
                          <p:cTn id="52" fill="hold">
                            <p:stCondLst>
                              <p:cond delay="6250"/>
                            </p:stCondLst>
                            <p:childTnLst>
                              <p:par>
                                <p:cTn id="53" presetID="22" presetClass="entr" presetSubtype="2" fill="hold" grpId="0" nodeType="afterEffect">
                                  <p:stCondLst>
                                    <p:cond delay="0"/>
                                  </p:stCondLst>
                                  <p:childTnLst>
                                    <p:set>
                                      <p:cBhvr>
                                        <p:cTn id="54" dur="1" fill="hold">
                                          <p:stCondLst>
                                            <p:cond delay="0"/>
                                          </p:stCondLst>
                                        </p:cTn>
                                        <p:tgtEl>
                                          <p:spTgt spid="80"/>
                                        </p:tgtEl>
                                        <p:attrNameLst>
                                          <p:attrName>style.visibility</p:attrName>
                                        </p:attrNameLst>
                                      </p:cBhvr>
                                      <p:to>
                                        <p:strVal val="visible"/>
                                      </p:to>
                                    </p:set>
                                    <p:animEffect transition="in" filter="wipe(right)">
                                      <p:cBhvr>
                                        <p:cTn id="55" dur="1000"/>
                                        <p:tgtEl>
                                          <p:spTgt spid="80"/>
                                        </p:tgtEl>
                                      </p:cBhvr>
                                    </p:animEffect>
                                  </p:childTnLst>
                                </p:cTn>
                              </p:par>
                            </p:childTnLst>
                          </p:cTn>
                        </p:par>
                        <p:par>
                          <p:cTn id="56" fill="hold">
                            <p:stCondLst>
                              <p:cond delay="7250"/>
                            </p:stCondLst>
                            <p:childTnLst>
                              <p:par>
                                <p:cTn id="57" presetID="22" presetClass="entr" presetSubtype="8" fill="hold" grpId="0" nodeType="afterEffect">
                                  <p:stCondLst>
                                    <p:cond delay="0"/>
                                  </p:stCondLst>
                                  <p:childTnLst>
                                    <p:set>
                                      <p:cBhvr>
                                        <p:cTn id="58" dur="1" fill="hold">
                                          <p:stCondLst>
                                            <p:cond delay="0"/>
                                          </p:stCondLst>
                                        </p:cTn>
                                        <p:tgtEl>
                                          <p:spTgt spid="81"/>
                                        </p:tgtEl>
                                        <p:attrNameLst>
                                          <p:attrName>style.visibility</p:attrName>
                                        </p:attrNameLst>
                                      </p:cBhvr>
                                      <p:to>
                                        <p:strVal val="visible"/>
                                      </p:to>
                                    </p:set>
                                    <p:animEffect transition="in" filter="wipe(left)">
                                      <p:cBhvr>
                                        <p:cTn id="59" dur="1000"/>
                                        <p:tgtEl>
                                          <p:spTgt spid="81"/>
                                        </p:tgtEl>
                                      </p:cBhvr>
                                    </p:animEffect>
                                  </p:childTnLst>
                                </p:cTn>
                              </p:par>
                              <p:par>
                                <p:cTn id="60" presetID="2" presetClass="entr" presetSubtype="8" fill="hold" nodeType="withEffect">
                                  <p:stCondLst>
                                    <p:cond delay="0"/>
                                  </p:stCondLst>
                                  <p:childTnLst>
                                    <p:set>
                                      <p:cBhvr>
                                        <p:cTn id="61" dur="1" fill="hold">
                                          <p:stCondLst>
                                            <p:cond delay="0"/>
                                          </p:stCondLst>
                                        </p:cTn>
                                        <p:tgtEl>
                                          <p:spTgt spid="83"/>
                                        </p:tgtEl>
                                        <p:attrNameLst>
                                          <p:attrName>style.visibility</p:attrName>
                                        </p:attrNameLst>
                                      </p:cBhvr>
                                      <p:to>
                                        <p:strVal val="visible"/>
                                      </p:to>
                                    </p:set>
                                    <p:anim calcmode="lin" valueType="num">
                                      <p:cBhvr additive="base">
                                        <p:cTn id="62" dur="1000" fill="hold"/>
                                        <p:tgtEl>
                                          <p:spTgt spid="83"/>
                                        </p:tgtEl>
                                        <p:attrNameLst>
                                          <p:attrName>ppt_x</p:attrName>
                                        </p:attrNameLst>
                                      </p:cBhvr>
                                      <p:tavLst>
                                        <p:tav tm="0">
                                          <p:val>
                                            <p:strVal val="0-#ppt_w/2"/>
                                          </p:val>
                                        </p:tav>
                                        <p:tav tm="100000">
                                          <p:val>
                                            <p:strVal val="#ppt_x"/>
                                          </p:val>
                                        </p:tav>
                                      </p:tavLst>
                                    </p:anim>
                                    <p:anim calcmode="lin" valueType="num">
                                      <p:cBhvr additive="base">
                                        <p:cTn id="63" dur="1000" fill="hold"/>
                                        <p:tgtEl>
                                          <p:spTgt spid="83"/>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22" presetClass="entr" presetSubtype="2" fill="hold" grpId="0" nodeType="after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wipe(right)">
                                      <p:cBhvr>
                                        <p:cTn id="67" dur="1000"/>
                                        <p:tgtEl>
                                          <p:spTgt spid="86"/>
                                        </p:tgtEl>
                                      </p:cBhvr>
                                    </p:animEffect>
                                  </p:childTnLst>
                                </p:cTn>
                              </p:par>
                            </p:childTnLst>
                          </p:cTn>
                        </p:par>
                        <p:par>
                          <p:cTn id="68" fill="hold">
                            <p:stCondLst>
                              <p:cond delay="9250"/>
                            </p:stCondLst>
                            <p:childTnLst>
                              <p:par>
                                <p:cTn id="69" presetID="22" presetClass="entr" presetSubtype="8" fill="hold" grpId="0" nodeType="afterEffect">
                                  <p:stCondLst>
                                    <p:cond delay="0"/>
                                  </p:stCondLst>
                                  <p:childTnLst>
                                    <p:set>
                                      <p:cBhvr>
                                        <p:cTn id="70" dur="1" fill="hold">
                                          <p:stCondLst>
                                            <p:cond delay="0"/>
                                          </p:stCondLst>
                                        </p:cTn>
                                        <p:tgtEl>
                                          <p:spTgt spid="87"/>
                                        </p:tgtEl>
                                        <p:attrNameLst>
                                          <p:attrName>style.visibility</p:attrName>
                                        </p:attrNameLst>
                                      </p:cBhvr>
                                      <p:to>
                                        <p:strVal val="visible"/>
                                      </p:to>
                                    </p:set>
                                    <p:animEffect transition="in" filter="wipe(left)">
                                      <p:cBhvr>
                                        <p:cTn id="71" dur="1000"/>
                                        <p:tgtEl>
                                          <p:spTgt spid="87"/>
                                        </p:tgtEl>
                                      </p:cBhvr>
                                    </p:animEffect>
                                  </p:childTnLst>
                                </p:cTn>
                              </p:par>
                              <p:par>
                                <p:cTn id="72" presetID="2" presetClass="entr" presetSubtype="8" fill="hold" nodeType="withEffect">
                                  <p:stCondLst>
                                    <p:cond delay="0"/>
                                  </p:stCondLst>
                                  <p:childTnLst>
                                    <p:set>
                                      <p:cBhvr>
                                        <p:cTn id="73" dur="1" fill="hold">
                                          <p:stCondLst>
                                            <p:cond delay="0"/>
                                          </p:stCondLst>
                                        </p:cTn>
                                        <p:tgtEl>
                                          <p:spTgt spid="89"/>
                                        </p:tgtEl>
                                        <p:attrNameLst>
                                          <p:attrName>style.visibility</p:attrName>
                                        </p:attrNameLst>
                                      </p:cBhvr>
                                      <p:to>
                                        <p:strVal val="visible"/>
                                      </p:to>
                                    </p:set>
                                    <p:anim calcmode="lin" valueType="num">
                                      <p:cBhvr additive="base">
                                        <p:cTn id="74" dur="1000" fill="hold"/>
                                        <p:tgtEl>
                                          <p:spTgt spid="89"/>
                                        </p:tgtEl>
                                        <p:attrNameLst>
                                          <p:attrName>ppt_x</p:attrName>
                                        </p:attrNameLst>
                                      </p:cBhvr>
                                      <p:tavLst>
                                        <p:tav tm="0">
                                          <p:val>
                                            <p:strVal val="0-#ppt_w/2"/>
                                          </p:val>
                                        </p:tav>
                                        <p:tav tm="100000">
                                          <p:val>
                                            <p:strVal val="#ppt_x"/>
                                          </p:val>
                                        </p:tav>
                                      </p:tavLst>
                                    </p:anim>
                                    <p:anim calcmode="lin" valueType="num">
                                      <p:cBhvr additive="base">
                                        <p:cTn id="75" dur="1000" fill="hold"/>
                                        <p:tgtEl>
                                          <p:spTgt spid="89"/>
                                        </p:tgtEl>
                                        <p:attrNameLst>
                                          <p:attrName>ppt_y</p:attrName>
                                        </p:attrNameLst>
                                      </p:cBhvr>
                                      <p:tavLst>
                                        <p:tav tm="0">
                                          <p:val>
                                            <p:strVal val="#ppt_y"/>
                                          </p:val>
                                        </p:tav>
                                        <p:tav tm="100000">
                                          <p:val>
                                            <p:strVal val="#ppt_y"/>
                                          </p:val>
                                        </p:tav>
                                      </p:tavLst>
                                    </p:anim>
                                  </p:childTnLst>
                                </p:cTn>
                              </p:par>
                            </p:childTnLst>
                          </p:cTn>
                        </p:par>
                        <p:par>
                          <p:cTn id="76" fill="hold">
                            <p:stCondLst>
                              <p:cond delay="10250"/>
                            </p:stCondLst>
                            <p:childTnLst>
                              <p:par>
                                <p:cTn id="77" presetID="42" presetClass="entr" presetSubtype="0" fill="hold" grpId="0" nodeType="afterEffect">
                                  <p:stCondLst>
                                    <p:cond delay="0"/>
                                  </p:stCondLst>
                                  <p:childTnLst>
                                    <p:set>
                                      <p:cBhvr>
                                        <p:cTn id="78" dur="1" fill="hold">
                                          <p:stCondLst>
                                            <p:cond delay="0"/>
                                          </p:stCondLst>
                                        </p:cTn>
                                        <p:tgtEl>
                                          <p:spTgt spid="96"/>
                                        </p:tgtEl>
                                        <p:attrNameLst>
                                          <p:attrName>style.visibility</p:attrName>
                                        </p:attrNameLst>
                                      </p:cBhvr>
                                      <p:to>
                                        <p:strVal val="visible"/>
                                      </p:to>
                                    </p:set>
                                    <p:animEffect transition="in" filter="fade">
                                      <p:cBhvr>
                                        <p:cTn id="79" dur="1000"/>
                                        <p:tgtEl>
                                          <p:spTgt spid="96"/>
                                        </p:tgtEl>
                                      </p:cBhvr>
                                    </p:animEffect>
                                    <p:anim calcmode="lin" valueType="num">
                                      <p:cBhvr>
                                        <p:cTn id="80" dur="1000" fill="hold"/>
                                        <p:tgtEl>
                                          <p:spTgt spid="96"/>
                                        </p:tgtEl>
                                        <p:attrNameLst>
                                          <p:attrName>ppt_x</p:attrName>
                                        </p:attrNameLst>
                                      </p:cBhvr>
                                      <p:tavLst>
                                        <p:tav tm="0">
                                          <p:val>
                                            <p:strVal val="#ppt_x"/>
                                          </p:val>
                                        </p:tav>
                                        <p:tav tm="100000">
                                          <p:val>
                                            <p:strVal val="#ppt_x"/>
                                          </p:val>
                                        </p:tav>
                                      </p:tavLst>
                                    </p:anim>
                                    <p:anim calcmode="lin" valueType="num">
                                      <p:cBhvr>
                                        <p:cTn id="81" dur="1000" fill="hold"/>
                                        <p:tgtEl>
                                          <p:spTgt spid="96"/>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97"/>
                                        </p:tgtEl>
                                        <p:attrNameLst>
                                          <p:attrName>style.visibility</p:attrName>
                                        </p:attrNameLst>
                                      </p:cBhvr>
                                      <p:to>
                                        <p:strVal val="visible"/>
                                      </p:to>
                                    </p:set>
                                    <p:animEffect transition="in" filter="fade">
                                      <p:cBhvr>
                                        <p:cTn id="84" dur="1000"/>
                                        <p:tgtEl>
                                          <p:spTgt spid="97"/>
                                        </p:tgtEl>
                                      </p:cBhvr>
                                    </p:animEffect>
                                    <p:anim calcmode="lin" valueType="num">
                                      <p:cBhvr>
                                        <p:cTn id="85" dur="1000" fill="hold"/>
                                        <p:tgtEl>
                                          <p:spTgt spid="97"/>
                                        </p:tgtEl>
                                        <p:attrNameLst>
                                          <p:attrName>ppt_x</p:attrName>
                                        </p:attrNameLst>
                                      </p:cBhvr>
                                      <p:tavLst>
                                        <p:tav tm="0">
                                          <p:val>
                                            <p:strVal val="#ppt_x"/>
                                          </p:val>
                                        </p:tav>
                                        <p:tav tm="100000">
                                          <p:val>
                                            <p:strVal val="#ppt_x"/>
                                          </p:val>
                                        </p:tav>
                                      </p:tavLst>
                                    </p:anim>
                                    <p:anim calcmode="lin" valueType="num">
                                      <p:cBhvr>
                                        <p:cTn id="86" dur="1000" fill="hold"/>
                                        <p:tgtEl>
                                          <p:spTgt spid="97"/>
                                        </p:tgtEl>
                                        <p:attrNameLst>
                                          <p:attrName>ppt_y</p:attrName>
                                        </p:attrNameLst>
                                      </p:cBhvr>
                                      <p:tavLst>
                                        <p:tav tm="0">
                                          <p:val>
                                            <p:strVal val="#ppt_y+.1"/>
                                          </p:val>
                                        </p:tav>
                                        <p:tav tm="100000">
                                          <p:val>
                                            <p:strVal val="#ppt_y"/>
                                          </p:val>
                                        </p:tav>
                                      </p:tavLst>
                                    </p:anim>
                                  </p:childTnLst>
                                </p:cTn>
                              </p:par>
                            </p:childTnLst>
                          </p:cTn>
                        </p:par>
                        <p:par>
                          <p:cTn id="87" fill="hold">
                            <p:stCondLst>
                              <p:cond delay="11250"/>
                            </p:stCondLst>
                            <p:childTnLst>
                              <p:par>
                                <p:cTn id="88" presetID="22" presetClass="entr" presetSubtype="8" fill="hold" grpId="0" nodeType="after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wipe(left)">
                                      <p:cBhvr>
                                        <p:cTn id="90" dur="500"/>
                                        <p:tgtEl>
                                          <p:spTgt spid="92"/>
                                        </p:tgtEl>
                                      </p:cBhvr>
                                    </p:animEffect>
                                  </p:childTnLst>
                                </p:cTn>
                              </p:par>
                            </p:childTnLst>
                          </p:cTn>
                        </p:par>
                        <p:par>
                          <p:cTn id="91" fill="hold">
                            <p:stCondLst>
                              <p:cond delay="11750"/>
                            </p:stCondLst>
                            <p:childTnLst>
                              <p:par>
                                <p:cTn id="92" presetID="22" presetClass="entr" presetSubtype="1" fill="hold" grpId="0" nodeType="afterEffect">
                                  <p:stCondLst>
                                    <p:cond delay="0"/>
                                  </p:stCondLst>
                                  <p:childTnLst>
                                    <p:set>
                                      <p:cBhvr>
                                        <p:cTn id="93" dur="1" fill="hold">
                                          <p:stCondLst>
                                            <p:cond delay="0"/>
                                          </p:stCondLst>
                                        </p:cTn>
                                        <p:tgtEl>
                                          <p:spTgt spid="93"/>
                                        </p:tgtEl>
                                        <p:attrNameLst>
                                          <p:attrName>style.visibility</p:attrName>
                                        </p:attrNameLst>
                                      </p:cBhvr>
                                      <p:to>
                                        <p:strVal val="visible"/>
                                      </p:to>
                                    </p:set>
                                    <p:animEffect transition="in" filter="wipe(up)">
                                      <p:cBhvr>
                                        <p:cTn id="94" dur="1000"/>
                                        <p:tgtEl>
                                          <p:spTgt spid="93"/>
                                        </p:tgtEl>
                                      </p:cBhvr>
                                    </p:animEffect>
                                  </p:childTnLst>
                                </p:cTn>
                              </p:par>
                            </p:childTnLst>
                          </p:cTn>
                        </p:par>
                        <p:par>
                          <p:cTn id="95" fill="hold">
                            <p:stCondLst>
                              <p:cond delay="12750"/>
                            </p:stCondLst>
                            <p:childTnLst>
                              <p:par>
                                <p:cTn id="96" presetID="2" presetClass="entr" presetSubtype="4" fill="hold" grpId="0" nodeType="afterEffect">
                                  <p:stCondLst>
                                    <p:cond delay="0"/>
                                  </p:stCondLst>
                                  <p:childTnLst>
                                    <p:set>
                                      <p:cBhvr>
                                        <p:cTn id="97" dur="1" fill="hold">
                                          <p:stCondLst>
                                            <p:cond delay="0"/>
                                          </p:stCondLst>
                                        </p:cTn>
                                        <p:tgtEl>
                                          <p:spTgt spid="98"/>
                                        </p:tgtEl>
                                        <p:attrNameLst>
                                          <p:attrName>style.visibility</p:attrName>
                                        </p:attrNameLst>
                                      </p:cBhvr>
                                      <p:to>
                                        <p:strVal val="visible"/>
                                      </p:to>
                                    </p:set>
                                    <p:anim calcmode="lin" valueType="num">
                                      <p:cBhvr additive="base">
                                        <p:cTn id="98" dur="750" fill="hold"/>
                                        <p:tgtEl>
                                          <p:spTgt spid="98"/>
                                        </p:tgtEl>
                                        <p:attrNameLst>
                                          <p:attrName>ppt_x</p:attrName>
                                        </p:attrNameLst>
                                      </p:cBhvr>
                                      <p:tavLst>
                                        <p:tav tm="0">
                                          <p:val>
                                            <p:strVal val="#ppt_x"/>
                                          </p:val>
                                        </p:tav>
                                        <p:tav tm="100000">
                                          <p:val>
                                            <p:strVal val="#ppt_x"/>
                                          </p:val>
                                        </p:tav>
                                      </p:tavLst>
                                    </p:anim>
                                    <p:anim calcmode="lin" valueType="num">
                                      <p:cBhvr additive="base">
                                        <p:cTn id="99" dur="750" fill="hold"/>
                                        <p:tgtEl>
                                          <p:spTgt spid="98"/>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0"/>
                                  </p:stCondLst>
                                  <p:childTnLst>
                                    <p:set>
                                      <p:cBhvr>
                                        <p:cTn id="101" dur="1" fill="hold">
                                          <p:stCondLst>
                                            <p:cond delay="0"/>
                                          </p:stCondLst>
                                        </p:cTn>
                                        <p:tgtEl>
                                          <p:spTgt spid="104"/>
                                        </p:tgtEl>
                                        <p:attrNameLst>
                                          <p:attrName>style.visibility</p:attrName>
                                        </p:attrNameLst>
                                      </p:cBhvr>
                                      <p:to>
                                        <p:strVal val="visible"/>
                                      </p:to>
                                    </p:set>
                                    <p:anim calcmode="lin" valueType="num">
                                      <p:cBhvr additive="base">
                                        <p:cTn id="102" dur="750" fill="hold"/>
                                        <p:tgtEl>
                                          <p:spTgt spid="104"/>
                                        </p:tgtEl>
                                        <p:attrNameLst>
                                          <p:attrName>ppt_x</p:attrName>
                                        </p:attrNameLst>
                                      </p:cBhvr>
                                      <p:tavLst>
                                        <p:tav tm="0">
                                          <p:val>
                                            <p:strVal val="#ppt_x"/>
                                          </p:val>
                                        </p:tav>
                                        <p:tav tm="100000">
                                          <p:val>
                                            <p:strVal val="#ppt_x"/>
                                          </p:val>
                                        </p:tav>
                                      </p:tavLst>
                                    </p:anim>
                                    <p:anim calcmode="lin" valueType="num">
                                      <p:cBhvr additive="base">
                                        <p:cTn id="103" dur="750" fill="hold"/>
                                        <p:tgtEl>
                                          <p:spTgt spid="104"/>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110"/>
                                        </p:tgtEl>
                                        <p:attrNameLst>
                                          <p:attrName>style.visibility</p:attrName>
                                        </p:attrNameLst>
                                      </p:cBhvr>
                                      <p:to>
                                        <p:strVal val="visible"/>
                                      </p:to>
                                    </p:set>
                                    <p:anim calcmode="lin" valueType="num">
                                      <p:cBhvr additive="base">
                                        <p:cTn id="106" dur="750" fill="hold"/>
                                        <p:tgtEl>
                                          <p:spTgt spid="110"/>
                                        </p:tgtEl>
                                        <p:attrNameLst>
                                          <p:attrName>ppt_x</p:attrName>
                                        </p:attrNameLst>
                                      </p:cBhvr>
                                      <p:tavLst>
                                        <p:tav tm="0">
                                          <p:val>
                                            <p:strVal val="#ppt_x"/>
                                          </p:val>
                                        </p:tav>
                                        <p:tav tm="100000">
                                          <p:val>
                                            <p:strVal val="#ppt_x"/>
                                          </p:val>
                                        </p:tav>
                                      </p:tavLst>
                                    </p:anim>
                                    <p:anim calcmode="lin" valueType="num">
                                      <p:cBhvr additive="base">
                                        <p:cTn id="107" dur="750" fill="hold"/>
                                        <p:tgtEl>
                                          <p:spTgt spid="110"/>
                                        </p:tgtEl>
                                        <p:attrNameLst>
                                          <p:attrName>ppt_y</p:attrName>
                                        </p:attrNameLst>
                                      </p:cBhvr>
                                      <p:tavLst>
                                        <p:tav tm="0">
                                          <p:val>
                                            <p:strVal val="1+#ppt_h/2"/>
                                          </p:val>
                                        </p:tav>
                                        <p:tav tm="100000">
                                          <p:val>
                                            <p:strVal val="#ppt_y"/>
                                          </p:val>
                                        </p:tav>
                                      </p:tavLst>
                                    </p:anim>
                                  </p:childTnLst>
                                </p:cTn>
                              </p:par>
                            </p:childTnLst>
                          </p:cTn>
                        </p:par>
                        <p:par>
                          <p:cTn id="108" fill="hold">
                            <p:stCondLst>
                              <p:cond delay="13500"/>
                            </p:stCondLst>
                            <p:childTnLst>
                              <p:par>
                                <p:cTn id="109" presetID="22" presetClass="entr" presetSubtype="2" fill="hold" grpId="0" nodeType="afterEffect">
                                  <p:stCondLst>
                                    <p:cond delay="0"/>
                                  </p:stCondLst>
                                  <p:childTnLst>
                                    <p:set>
                                      <p:cBhvr>
                                        <p:cTn id="110" dur="1" fill="hold">
                                          <p:stCondLst>
                                            <p:cond delay="0"/>
                                          </p:stCondLst>
                                        </p:cTn>
                                        <p:tgtEl>
                                          <p:spTgt spid="94"/>
                                        </p:tgtEl>
                                        <p:attrNameLst>
                                          <p:attrName>style.visibility</p:attrName>
                                        </p:attrNameLst>
                                      </p:cBhvr>
                                      <p:to>
                                        <p:strVal val="visible"/>
                                      </p:to>
                                    </p:set>
                                    <p:animEffect transition="in" filter="wipe(right)">
                                      <p:cBhvr>
                                        <p:cTn id="111" dur="1000"/>
                                        <p:tgtEl>
                                          <p:spTgt spid="94"/>
                                        </p:tgtEl>
                                      </p:cBhvr>
                                    </p:animEffect>
                                  </p:childTnLst>
                                </p:cTn>
                              </p:par>
                            </p:childTnLst>
                          </p:cTn>
                        </p:par>
                        <p:par>
                          <p:cTn id="112" fill="hold">
                            <p:stCondLst>
                              <p:cond delay="14500"/>
                            </p:stCondLst>
                            <p:childTnLst>
                              <p:par>
                                <p:cTn id="113" presetID="22" presetClass="entr" presetSubtype="8" fill="hold" grpId="0" nodeType="afterEffect">
                                  <p:stCondLst>
                                    <p:cond delay="0"/>
                                  </p:stCondLst>
                                  <p:childTnLst>
                                    <p:set>
                                      <p:cBhvr>
                                        <p:cTn id="114" dur="1" fill="hold">
                                          <p:stCondLst>
                                            <p:cond delay="0"/>
                                          </p:stCondLst>
                                        </p:cTn>
                                        <p:tgtEl>
                                          <p:spTgt spid="95"/>
                                        </p:tgtEl>
                                        <p:attrNameLst>
                                          <p:attrName>style.visibility</p:attrName>
                                        </p:attrNameLst>
                                      </p:cBhvr>
                                      <p:to>
                                        <p:strVal val="visible"/>
                                      </p:to>
                                    </p:set>
                                    <p:animEffect transition="in" filter="wipe(left)">
                                      <p:cBhvr>
                                        <p:cTn id="115" dur="1000"/>
                                        <p:tgtEl>
                                          <p:spTgt spid="95"/>
                                        </p:tgtEl>
                                      </p:cBhvr>
                                    </p:animEffect>
                                  </p:childTnLst>
                                </p:cTn>
                              </p:par>
                              <p:par>
                                <p:cTn id="116" presetID="2" presetClass="entr" presetSubtype="8" fill="hold" nodeType="withEffect">
                                  <p:stCondLst>
                                    <p:cond delay="0"/>
                                  </p:stCondLst>
                                  <p:childTnLst>
                                    <p:set>
                                      <p:cBhvr>
                                        <p:cTn id="117" dur="1" fill="hold">
                                          <p:stCondLst>
                                            <p:cond delay="0"/>
                                          </p:stCondLst>
                                        </p:cTn>
                                        <p:tgtEl>
                                          <p:spTgt spid="99"/>
                                        </p:tgtEl>
                                        <p:attrNameLst>
                                          <p:attrName>style.visibility</p:attrName>
                                        </p:attrNameLst>
                                      </p:cBhvr>
                                      <p:to>
                                        <p:strVal val="visible"/>
                                      </p:to>
                                    </p:set>
                                    <p:anim calcmode="lin" valueType="num">
                                      <p:cBhvr additive="base">
                                        <p:cTn id="118" dur="1000" fill="hold"/>
                                        <p:tgtEl>
                                          <p:spTgt spid="99"/>
                                        </p:tgtEl>
                                        <p:attrNameLst>
                                          <p:attrName>ppt_x</p:attrName>
                                        </p:attrNameLst>
                                      </p:cBhvr>
                                      <p:tavLst>
                                        <p:tav tm="0">
                                          <p:val>
                                            <p:strVal val="0-#ppt_w/2"/>
                                          </p:val>
                                        </p:tav>
                                        <p:tav tm="100000">
                                          <p:val>
                                            <p:strVal val="#ppt_x"/>
                                          </p:val>
                                        </p:tav>
                                      </p:tavLst>
                                    </p:anim>
                                    <p:anim calcmode="lin" valueType="num">
                                      <p:cBhvr additive="base">
                                        <p:cTn id="119" dur="1000" fill="hold"/>
                                        <p:tgtEl>
                                          <p:spTgt spid="99"/>
                                        </p:tgtEl>
                                        <p:attrNameLst>
                                          <p:attrName>ppt_y</p:attrName>
                                        </p:attrNameLst>
                                      </p:cBhvr>
                                      <p:tavLst>
                                        <p:tav tm="0">
                                          <p:val>
                                            <p:strVal val="#ppt_y"/>
                                          </p:val>
                                        </p:tav>
                                        <p:tav tm="100000">
                                          <p:val>
                                            <p:strVal val="#ppt_y"/>
                                          </p:val>
                                        </p:tav>
                                      </p:tavLst>
                                    </p:anim>
                                  </p:childTnLst>
                                </p:cTn>
                              </p:par>
                            </p:childTnLst>
                          </p:cTn>
                        </p:par>
                        <p:par>
                          <p:cTn id="120" fill="hold">
                            <p:stCondLst>
                              <p:cond delay="15500"/>
                            </p:stCondLst>
                            <p:childTnLst>
                              <p:par>
                                <p:cTn id="121" presetID="22" presetClass="entr" presetSubtype="2" fill="hold" grpId="0" nodeType="afterEffect">
                                  <p:stCondLst>
                                    <p:cond delay="0"/>
                                  </p:stCondLst>
                                  <p:childTnLst>
                                    <p:set>
                                      <p:cBhvr>
                                        <p:cTn id="122" dur="1" fill="hold">
                                          <p:stCondLst>
                                            <p:cond delay="0"/>
                                          </p:stCondLst>
                                        </p:cTn>
                                        <p:tgtEl>
                                          <p:spTgt spid="102"/>
                                        </p:tgtEl>
                                        <p:attrNameLst>
                                          <p:attrName>style.visibility</p:attrName>
                                        </p:attrNameLst>
                                      </p:cBhvr>
                                      <p:to>
                                        <p:strVal val="visible"/>
                                      </p:to>
                                    </p:set>
                                    <p:animEffect transition="in" filter="wipe(right)">
                                      <p:cBhvr>
                                        <p:cTn id="123" dur="1000"/>
                                        <p:tgtEl>
                                          <p:spTgt spid="102"/>
                                        </p:tgtEl>
                                      </p:cBhvr>
                                    </p:animEffect>
                                  </p:childTnLst>
                                </p:cTn>
                              </p:par>
                            </p:childTnLst>
                          </p:cTn>
                        </p:par>
                        <p:par>
                          <p:cTn id="124" fill="hold">
                            <p:stCondLst>
                              <p:cond delay="16500"/>
                            </p:stCondLst>
                            <p:childTnLst>
                              <p:par>
                                <p:cTn id="125" presetID="22" presetClass="entr" presetSubtype="8" fill="hold" grpId="0" nodeType="afterEffect">
                                  <p:stCondLst>
                                    <p:cond delay="0"/>
                                  </p:stCondLst>
                                  <p:childTnLst>
                                    <p:set>
                                      <p:cBhvr>
                                        <p:cTn id="126" dur="1" fill="hold">
                                          <p:stCondLst>
                                            <p:cond delay="0"/>
                                          </p:stCondLst>
                                        </p:cTn>
                                        <p:tgtEl>
                                          <p:spTgt spid="103"/>
                                        </p:tgtEl>
                                        <p:attrNameLst>
                                          <p:attrName>style.visibility</p:attrName>
                                        </p:attrNameLst>
                                      </p:cBhvr>
                                      <p:to>
                                        <p:strVal val="visible"/>
                                      </p:to>
                                    </p:set>
                                    <p:animEffect transition="in" filter="wipe(left)">
                                      <p:cBhvr>
                                        <p:cTn id="127" dur="1000"/>
                                        <p:tgtEl>
                                          <p:spTgt spid="103"/>
                                        </p:tgtEl>
                                      </p:cBhvr>
                                    </p:animEffect>
                                  </p:childTnLst>
                                </p:cTn>
                              </p:par>
                              <p:par>
                                <p:cTn id="128" presetID="2" presetClass="entr" presetSubtype="8" fill="hold" nodeType="withEffect">
                                  <p:stCondLst>
                                    <p:cond delay="0"/>
                                  </p:stCondLst>
                                  <p:childTnLst>
                                    <p:set>
                                      <p:cBhvr>
                                        <p:cTn id="129" dur="1" fill="hold">
                                          <p:stCondLst>
                                            <p:cond delay="0"/>
                                          </p:stCondLst>
                                        </p:cTn>
                                        <p:tgtEl>
                                          <p:spTgt spid="105"/>
                                        </p:tgtEl>
                                        <p:attrNameLst>
                                          <p:attrName>style.visibility</p:attrName>
                                        </p:attrNameLst>
                                      </p:cBhvr>
                                      <p:to>
                                        <p:strVal val="visible"/>
                                      </p:to>
                                    </p:set>
                                    <p:anim calcmode="lin" valueType="num">
                                      <p:cBhvr additive="base">
                                        <p:cTn id="130" dur="1000" fill="hold"/>
                                        <p:tgtEl>
                                          <p:spTgt spid="105"/>
                                        </p:tgtEl>
                                        <p:attrNameLst>
                                          <p:attrName>ppt_x</p:attrName>
                                        </p:attrNameLst>
                                      </p:cBhvr>
                                      <p:tavLst>
                                        <p:tav tm="0">
                                          <p:val>
                                            <p:strVal val="0-#ppt_w/2"/>
                                          </p:val>
                                        </p:tav>
                                        <p:tav tm="100000">
                                          <p:val>
                                            <p:strVal val="#ppt_x"/>
                                          </p:val>
                                        </p:tav>
                                      </p:tavLst>
                                    </p:anim>
                                    <p:anim calcmode="lin" valueType="num">
                                      <p:cBhvr additive="base">
                                        <p:cTn id="131" dur="1000" fill="hold"/>
                                        <p:tgtEl>
                                          <p:spTgt spid="105"/>
                                        </p:tgtEl>
                                        <p:attrNameLst>
                                          <p:attrName>ppt_y</p:attrName>
                                        </p:attrNameLst>
                                      </p:cBhvr>
                                      <p:tavLst>
                                        <p:tav tm="0">
                                          <p:val>
                                            <p:strVal val="#ppt_y"/>
                                          </p:val>
                                        </p:tav>
                                        <p:tav tm="100000">
                                          <p:val>
                                            <p:strVal val="#ppt_y"/>
                                          </p:val>
                                        </p:tav>
                                      </p:tavLst>
                                    </p:anim>
                                  </p:childTnLst>
                                </p:cTn>
                              </p:par>
                            </p:childTnLst>
                          </p:cTn>
                        </p:par>
                        <p:par>
                          <p:cTn id="132" fill="hold">
                            <p:stCondLst>
                              <p:cond delay="17500"/>
                            </p:stCondLst>
                            <p:childTnLst>
                              <p:par>
                                <p:cTn id="133" presetID="22" presetClass="entr" presetSubtype="2" fill="hold" grpId="0" nodeType="afterEffect">
                                  <p:stCondLst>
                                    <p:cond delay="0"/>
                                  </p:stCondLst>
                                  <p:childTnLst>
                                    <p:set>
                                      <p:cBhvr>
                                        <p:cTn id="134" dur="1" fill="hold">
                                          <p:stCondLst>
                                            <p:cond delay="0"/>
                                          </p:stCondLst>
                                        </p:cTn>
                                        <p:tgtEl>
                                          <p:spTgt spid="108"/>
                                        </p:tgtEl>
                                        <p:attrNameLst>
                                          <p:attrName>style.visibility</p:attrName>
                                        </p:attrNameLst>
                                      </p:cBhvr>
                                      <p:to>
                                        <p:strVal val="visible"/>
                                      </p:to>
                                    </p:set>
                                    <p:animEffect transition="in" filter="wipe(right)">
                                      <p:cBhvr>
                                        <p:cTn id="135" dur="1000"/>
                                        <p:tgtEl>
                                          <p:spTgt spid="108"/>
                                        </p:tgtEl>
                                      </p:cBhvr>
                                    </p:animEffect>
                                  </p:childTnLst>
                                </p:cTn>
                              </p:par>
                            </p:childTnLst>
                          </p:cTn>
                        </p:par>
                        <p:par>
                          <p:cTn id="136" fill="hold">
                            <p:stCondLst>
                              <p:cond delay="18500"/>
                            </p:stCondLst>
                            <p:childTnLst>
                              <p:par>
                                <p:cTn id="137" presetID="22" presetClass="entr" presetSubtype="8" fill="hold" grpId="0" nodeType="afterEffect">
                                  <p:stCondLst>
                                    <p:cond delay="0"/>
                                  </p:stCondLst>
                                  <p:childTnLst>
                                    <p:set>
                                      <p:cBhvr>
                                        <p:cTn id="138" dur="1" fill="hold">
                                          <p:stCondLst>
                                            <p:cond delay="0"/>
                                          </p:stCondLst>
                                        </p:cTn>
                                        <p:tgtEl>
                                          <p:spTgt spid="109"/>
                                        </p:tgtEl>
                                        <p:attrNameLst>
                                          <p:attrName>style.visibility</p:attrName>
                                        </p:attrNameLst>
                                      </p:cBhvr>
                                      <p:to>
                                        <p:strVal val="visible"/>
                                      </p:to>
                                    </p:set>
                                    <p:animEffect transition="in" filter="wipe(left)">
                                      <p:cBhvr>
                                        <p:cTn id="139" dur="1000"/>
                                        <p:tgtEl>
                                          <p:spTgt spid="109"/>
                                        </p:tgtEl>
                                      </p:cBhvr>
                                    </p:animEffect>
                                  </p:childTnLst>
                                </p:cTn>
                              </p:par>
                              <p:par>
                                <p:cTn id="140" presetID="2" presetClass="entr" presetSubtype="8" fill="hold" nodeType="withEffect">
                                  <p:stCondLst>
                                    <p:cond delay="0"/>
                                  </p:stCondLst>
                                  <p:childTnLst>
                                    <p:set>
                                      <p:cBhvr>
                                        <p:cTn id="141" dur="1" fill="hold">
                                          <p:stCondLst>
                                            <p:cond delay="0"/>
                                          </p:stCondLst>
                                        </p:cTn>
                                        <p:tgtEl>
                                          <p:spTgt spid="111"/>
                                        </p:tgtEl>
                                        <p:attrNameLst>
                                          <p:attrName>style.visibility</p:attrName>
                                        </p:attrNameLst>
                                      </p:cBhvr>
                                      <p:to>
                                        <p:strVal val="visible"/>
                                      </p:to>
                                    </p:set>
                                    <p:anim calcmode="lin" valueType="num">
                                      <p:cBhvr additive="base">
                                        <p:cTn id="142" dur="1000" fill="hold"/>
                                        <p:tgtEl>
                                          <p:spTgt spid="111"/>
                                        </p:tgtEl>
                                        <p:attrNameLst>
                                          <p:attrName>ppt_x</p:attrName>
                                        </p:attrNameLst>
                                      </p:cBhvr>
                                      <p:tavLst>
                                        <p:tav tm="0">
                                          <p:val>
                                            <p:strVal val="0-#ppt_w/2"/>
                                          </p:val>
                                        </p:tav>
                                        <p:tav tm="100000">
                                          <p:val>
                                            <p:strVal val="#ppt_x"/>
                                          </p:val>
                                        </p:tav>
                                      </p:tavLst>
                                    </p:anim>
                                    <p:anim calcmode="lin" valueType="num">
                                      <p:cBhvr additive="base">
                                        <p:cTn id="143" dur="1000" fill="hold"/>
                                        <p:tgtEl>
                                          <p:spTgt spid="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21" grpId="0" animBg="1"/>
      <p:bldP spid="23" grpId="0" animBg="1"/>
      <p:bldP spid="74" grpId="0" animBg="1"/>
      <p:bldP spid="75" grpId="0"/>
      <p:bldP spid="76" grpId="0"/>
      <p:bldP spid="79" grpId="0"/>
      <p:bldP spid="80" grpId="0" animBg="1"/>
      <p:bldP spid="81" grpId="0" animBg="1"/>
      <p:bldP spid="82" grpId="0"/>
      <p:bldP spid="86" grpId="0" animBg="1"/>
      <p:bldP spid="87" grpId="0" animBg="1"/>
      <p:bldP spid="88" grpId="0"/>
      <p:bldP spid="92" grpId="0"/>
      <p:bldP spid="93" grpId="0"/>
      <p:bldP spid="94" grpId="0" animBg="1"/>
      <p:bldP spid="95" grpId="0" animBg="1"/>
      <p:bldP spid="96" grpId="0" animBg="1"/>
      <p:bldP spid="97" grpId="0"/>
      <p:bldP spid="98" grpId="0"/>
      <p:bldP spid="102" grpId="0" animBg="1"/>
      <p:bldP spid="103" grpId="0" animBg="1"/>
      <p:bldP spid="104" grpId="0"/>
      <p:bldP spid="108" grpId="0" animBg="1"/>
      <p:bldP spid="109" grpId="0" animBg="1"/>
      <p:bldP spid="110" grpId="0"/>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B2E0C312-417B-4DAC-876F-64FBD65257FA}"/>
              </a:ext>
            </a:extLst>
          </p:cNvPr>
          <p:cNvSpPr/>
          <p:nvPr/>
        </p:nvSpPr>
        <p:spPr>
          <a:xfrm>
            <a:off x="838200" y="2598464"/>
            <a:ext cx="10536922" cy="4107136"/>
          </a:xfrm>
          <a:custGeom>
            <a:avLst/>
            <a:gdLst>
              <a:gd name="connsiteX0" fmla="*/ 190504 w 10536922"/>
              <a:gd name="connsiteY0" fmla="*/ 0 h 4107136"/>
              <a:gd name="connsiteX1" fmla="*/ 952496 w 10536922"/>
              <a:gd name="connsiteY1" fmla="*/ 0 h 4107136"/>
              <a:gd name="connsiteX2" fmla="*/ 990889 w 10536922"/>
              <a:gd name="connsiteY2" fmla="*/ 3871 h 4107136"/>
              <a:gd name="connsiteX3" fmla="*/ 991019 w 10536922"/>
              <a:gd name="connsiteY3" fmla="*/ 3911 h 4107136"/>
              <a:gd name="connsiteX4" fmla="*/ 998367 w 10536922"/>
              <a:gd name="connsiteY4" fmla="*/ 3170 h 4107136"/>
              <a:gd name="connsiteX5" fmla="*/ 9552981 w 10536922"/>
              <a:gd name="connsiteY5" fmla="*/ 3170 h 4107136"/>
              <a:gd name="connsiteX6" fmla="*/ 9584426 w 10536922"/>
              <a:gd name="connsiteY6" fmla="*/ 0 h 4107136"/>
              <a:gd name="connsiteX7" fmla="*/ 10346418 w 10536922"/>
              <a:gd name="connsiteY7" fmla="*/ 0 h 4107136"/>
              <a:gd name="connsiteX8" fmla="*/ 10536922 w 10536922"/>
              <a:gd name="connsiteY8" fmla="*/ 190504 h 4107136"/>
              <a:gd name="connsiteX9" fmla="*/ 10536922 w 10536922"/>
              <a:gd name="connsiteY9" fmla="*/ 3913462 h 4107136"/>
              <a:gd name="connsiteX10" fmla="*/ 10346418 w 10536922"/>
              <a:gd name="connsiteY10" fmla="*/ 4103966 h 4107136"/>
              <a:gd name="connsiteX11" fmla="*/ 9768713 w 10536922"/>
              <a:gd name="connsiteY11" fmla="*/ 4103966 h 4107136"/>
              <a:gd name="connsiteX12" fmla="*/ 9737267 w 10536922"/>
              <a:gd name="connsiteY12" fmla="*/ 4107136 h 4107136"/>
              <a:gd name="connsiteX13" fmla="*/ 998367 w 10536922"/>
              <a:gd name="connsiteY13" fmla="*/ 4107136 h 4107136"/>
              <a:gd name="connsiteX14" fmla="*/ 959709 w 10536922"/>
              <a:gd name="connsiteY14" fmla="*/ 4103239 h 4107136"/>
              <a:gd name="connsiteX15" fmla="*/ 952496 w 10536922"/>
              <a:gd name="connsiteY15" fmla="*/ 4103966 h 4107136"/>
              <a:gd name="connsiteX16" fmla="*/ 190504 w 10536922"/>
              <a:gd name="connsiteY16" fmla="*/ 4103966 h 4107136"/>
              <a:gd name="connsiteX17" fmla="*/ 0 w 10536922"/>
              <a:gd name="connsiteY17" fmla="*/ 3913462 h 4107136"/>
              <a:gd name="connsiteX18" fmla="*/ 0 w 10536922"/>
              <a:gd name="connsiteY18" fmla="*/ 190504 h 4107136"/>
              <a:gd name="connsiteX19" fmla="*/ 190504 w 10536922"/>
              <a:gd name="connsiteY19" fmla="*/ 0 h 410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36922" h="4107136">
                <a:moveTo>
                  <a:pt x="190504" y="0"/>
                </a:moveTo>
                <a:lnTo>
                  <a:pt x="952496" y="0"/>
                </a:lnTo>
                <a:cubicBezTo>
                  <a:pt x="965648" y="0"/>
                  <a:pt x="978488" y="1333"/>
                  <a:pt x="990889" y="3871"/>
                </a:cubicBezTo>
                <a:lnTo>
                  <a:pt x="991019" y="3911"/>
                </a:lnTo>
                <a:lnTo>
                  <a:pt x="998367" y="3170"/>
                </a:lnTo>
                <a:lnTo>
                  <a:pt x="9552981" y="3170"/>
                </a:lnTo>
                <a:lnTo>
                  <a:pt x="9584426" y="0"/>
                </a:lnTo>
                <a:lnTo>
                  <a:pt x="10346418" y="0"/>
                </a:lnTo>
                <a:cubicBezTo>
                  <a:pt x="10451630" y="0"/>
                  <a:pt x="10536922" y="85292"/>
                  <a:pt x="10536922" y="190504"/>
                </a:cubicBezTo>
                <a:lnTo>
                  <a:pt x="10536922" y="3913462"/>
                </a:lnTo>
                <a:cubicBezTo>
                  <a:pt x="10536922" y="4018674"/>
                  <a:pt x="10451630" y="4103966"/>
                  <a:pt x="10346418" y="4103966"/>
                </a:cubicBezTo>
                <a:lnTo>
                  <a:pt x="9768713" y="4103966"/>
                </a:lnTo>
                <a:lnTo>
                  <a:pt x="9737267" y="4107136"/>
                </a:lnTo>
                <a:lnTo>
                  <a:pt x="998367" y="4107136"/>
                </a:lnTo>
                <a:lnTo>
                  <a:pt x="959709" y="4103239"/>
                </a:lnTo>
                <a:lnTo>
                  <a:pt x="952496" y="4103966"/>
                </a:lnTo>
                <a:lnTo>
                  <a:pt x="190504" y="4103966"/>
                </a:lnTo>
                <a:cubicBezTo>
                  <a:pt x="85292" y="4103966"/>
                  <a:pt x="0" y="4018674"/>
                  <a:pt x="0" y="3913462"/>
                </a:cubicBezTo>
                <a:lnTo>
                  <a:pt x="0" y="190504"/>
                </a:lnTo>
                <a:cubicBezTo>
                  <a:pt x="0" y="85292"/>
                  <a:pt x="85292" y="0"/>
                  <a:pt x="190504" y="0"/>
                </a:cubicBezTo>
                <a:close/>
              </a:path>
            </a:pathLst>
          </a:custGeom>
          <a:solidFill>
            <a:schemeClr val="tx1">
              <a:alpha val="5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B915EB82-532D-45BC-A5C4-8674CE68EA73}"/>
              </a:ext>
            </a:extLst>
          </p:cNvPr>
          <p:cNvSpPr/>
          <p:nvPr/>
        </p:nvSpPr>
        <p:spPr>
          <a:xfrm>
            <a:off x="1048389" y="1560229"/>
            <a:ext cx="10106917" cy="2097739"/>
          </a:xfrm>
          <a:custGeom>
            <a:avLst/>
            <a:gdLst>
              <a:gd name="connsiteX0" fmla="*/ 9068683 w 10106917"/>
              <a:gd name="connsiteY0" fmla="*/ 0 h 2097739"/>
              <a:gd name="connsiteX1" fmla="*/ 10106917 w 10106917"/>
              <a:gd name="connsiteY1" fmla="*/ 1048870 h 2097739"/>
              <a:gd name="connsiteX2" fmla="*/ 9068683 w 10106917"/>
              <a:gd name="connsiteY2" fmla="*/ 2097739 h 2097739"/>
              <a:gd name="connsiteX3" fmla="*/ 9068683 w 10106917"/>
              <a:gd name="connsiteY3" fmla="*/ 1881651 h 2097739"/>
              <a:gd name="connsiteX4" fmla="*/ 421828 w 10106917"/>
              <a:gd name="connsiteY4" fmla="*/ 1881651 h 2097739"/>
              <a:gd name="connsiteX5" fmla="*/ 0 w 10106917"/>
              <a:gd name="connsiteY5" fmla="*/ 1030563 h 2097739"/>
              <a:gd name="connsiteX6" fmla="*/ 398236 w 10106917"/>
              <a:gd name="connsiteY6" fmla="*/ 216088 h 2097739"/>
              <a:gd name="connsiteX7" fmla="*/ 9068683 w 10106917"/>
              <a:gd name="connsiteY7" fmla="*/ 216088 h 209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06917" h="2097739">
                <a:moveTo>
                  <a:pt x="9068683" y="0"/>
                </a:moveTo>
                <a:lnTo>
                  <a:pt x="10106917" y="1048870"/>
                </a:lnTo>
                <a:lnTo>
                  <a:pt x="9068683" y="2097739"/>
                </a:lnTo>
                <a:lnTo>
                  <a:pt x="9068683" y="1881651"/>
                </a:lnTo>
                <a:lnTo>
                  <a:pt x="421828" y="1881651"/>
                </a:lnTo>
                <a:lnTo>
                  <a:pt x="0" y="1030563"/>
                </a:lnTo>
                <a:lnTo>
                  <a:pt x="398236" y="216088"/>
                </a:lnTo>
                <a:lnTo>
                  <a:pt x="9068683" y="216088"/>
                </a:lnTo>
                <a:close/>
              </a:path>
            </a:pathLst>
          </a:custGeom>
          <a:solidFill>
            <a:srgbClr val="A5A5A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943DAF8D-CF6B-4EE2-A129-EAB7CE08ABE0}"/>
              </a:ext>
            </a:extLst>
          </p:cNvPr>
          <p:cNvGrpSpPr/>
          <p:nvPr/>
        </p:nvGrpSpPr>
        <p:grpSpPr>
          <a:xfrm>
            <a:off x="1025275" y="1569650"/>
            <a:ext cx="2377440" cy="2097739"/>
            <a:chOff x="730102" y="335755"/>
            <a:chExt cx="2377440" cy="2097739"/>
          </a:xfrm>
        </p:grpSpPr>
        <p:grpSp>
          <p:nvGrpSpPr>
            <p:cNvPr id="4" name="Group 3">
              <a:extLst>
                <a:ext uri="{FF2B5EF4-FFF2-40B4-BE49-F238E27FC236}">
                  <a16:creationId xmlns:a16="http://schemas.microsoft.com/office/drawing/2014/main" id="{30FC5D01-E74C-4A3C-AA1B-91A413AE3BFD}"/>
                </a:ext>
              </a:extLst>
            </p:cNvPr>
            <p:cNvGrpSpPr>
              <a:grpSpLocks noChangeAspect="1"/>
            </p:cNvGrpSpPr>
            <p:nvPr/>
          </p:nvGrpSpPr>
          <p:grpSpPr>
            <a:xfrm>
              <a:off x="730102" y="335755"/>
              <a:ext cx="2377440" cy="2097739"/>
              <a:chOff x="1393461" y="1423931"/>
              <a:chExt cx="5029200" cy="4437517"/>
            </a:xfrm>
          </p:grpSpPr>
          <p:sp>
            <p:nvSpPr>
              <p:cNvPr id="17" name="Hexagon 16">
                <a:extLst>
                  <a:ext uri="{FF2B5EF4-FFF2-40B4-BE49-F238E27FC236}">
                    <a16:creationId xmlns:a16="http://schemas.microsoft.com/office/drawing/2014/main" id="{3BF3367C-4D6C-4405-97DE-D7556DF7C896}"/>
                  </a:ext>
                </a:extLst>
              </p:cNvPr>
              <p:cNvSpPr>
                <a:spLocks noChangeAspect="1"/>
              </p:cNvSpPr>
              <p:nvPr/>
            </p:nvSpPr>
            <p:spPr>
              <a:xfrm>
                <a:off x="1759221" y="1746659"/>
                <a:ext cx="4297680" cy="3792062"/>
              </a:xfrm>
              <a:prstGeom prst="hexagon">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A3A574F7-42E1-49EB-970D-987BEBAE55C9}"/>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EF70B301-0ADA-4AAC-B447-C46AB0D8B97B}"/>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20" name="TextBox 19">
              <a:extLst>
                <a:ext uri="{FF2B5EF4-FFF2-40B4-BE49-F238E27FC236}">
                  <a16:creationId xmlns:a16="http://schemas.microsoft.com/office/drawing/2014/main" id="{0F0B5202-88C0-4CA8-93D0-75EE4EB42B0D}"/>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28" name="Group 27">
            <a:extLst>
              <a:ext uri="{FF2B5EF4-FFF2-40B4-BE49-F238E27FC236}">
                <a16:creationId xmlns:a16="http://schemas.microsoft.com/office/drawing/2014/main" id="{F1345CD9-576F-4265-8492-FE27A6053449}"/>
              </a:ext>
            </a:extLst>
          </p:cNvPr>
          <p:cNvGrpSpPr/>
          <p:nvPr/>
        </p:nvGrpSpPr>
        <p:grpSpPr>
          <a:xfrm>
            <a:off x="4044213" y="1569650"/>
            <a:ext cx="2377440" cy="2097739"/>
            <a:chOff x="730102" y="335755"/>
            <a:chExt cx="2377440" cy="2097739"/>
          </a:xfrm>
        </p:grpSpPr>
        <p:grpSp>
          <p:nvGrpSpPr>
            <p:cNvPr id="29" name="Group 28">
              <a:extLst>
                <a:ext uri="{FF2B5EF4-FFF2-40B4-BE49-F238E27FC236}">
                  <a16:creationId xmlns:a16="http://schemas.microsoft.com/office/drawing/2014/main" id="{626948DC-16CB-4831-9A5C-7BD902152310}"/>
                </a:ext>
              </a:extLst>
            </p:cNvPr>
            <p:cNvGrpSpPr>
              <a:grpSpLocks noChangeAspect="1"/>
            </p:cNvGrpSpPr>
            <p:nvPr/>
          </p:nvGrpSpPr>
          <p:grpSpPr>
            <a:xfrm>
              <a:off x="730102" y="335755"/>
              <a:ext cx="2377440" cy="2097739"/>
              <a:chOff x="1393461" y="1423931"/>
              <a:chExt cx="5029200" cy="4437517"/>
            </a:xfrm>
          </p:grpSpPr>
          <p:sp>
            <p:nvSpPr>
              <p:cNvPr id="32" name="Hexagon 31">
                <a:extLst>
                  <a:ext uri="{FF2B5EF4-FFF2-40B4-BE49-F238E27FC236}">
                    <a16:creationId xmlns:a16="http://schemas.microsoft.com/office/drawing/2014/main" id="{6B45231E-6052-4C75-989E-5AFC77F03B35}"/>
                  </a:ext>
                </a:extLst>
              </p:cNvPr>
              <p:cNvSpPr>
                <a:spLocks noChangeAspect="1"/>
              </p:cNvSpPr>
              <p:nvPr/>
            </p:nvSpPr>
            <p:spPr>
              <a:xfrm>
                <a:off x="1759221" y="1746659"/>
                <a:ext cx="4297680" cy="3792062"/>
              </a:xfrm>
              <a:prstGeom prst="hexagon">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03D7AE27-7959-45DF-AB24-AF8D3719C941}"/>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0" name="TextBox 29">
              <a:extLst>
                <a:ext uri="{FF2B5EF4-FFF2-40B4-BE49-F238E27FC236}">
                  <a16:creationId xmlns:a16="http://schemas.microsoft.com/office/drawing/2014/main" id="{1AA23491-064F-4524-A898-6F0DE6E48CA9}"/>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31" name="TextBox 30">
              <a:extLst>
                <a:ext uri="{FF2B5EF4-FFF2-40B4-BE49-F238E27FC236}">
                  <a16:creationId xmlns:a16="http://schemas.microsoft.com/office/drawing/2014/main" id="{EA91872E-A213-4515-9E93-E0CD11A464F2}"/>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34" name="Group 33">
            <a:extLst>
              <a:ext uri="{FF2B5EF4-FFF2-40B4-BE49-F238E27FC236}">
                <a16:creationId xmlns:a16="http://schemas.microsoft.com/office/drawing/2014/main" id="{3E3D5904-ADCF-420E-AF9B-7F36800DF5A2}"/>
              </a:ext>
            </a:extLst>
          </p:cNvPr>
          <p:cNvGrpSpPr/>
          <p:nvPr/>
        </p:nvGrpSpPr>
        <p:grpSpPr>
          <a:xfrm>
            <a:off x="7061733" y="1569650"/>
            <a:ext cx="2377440" cy="2097739"/>
            <a:chOff x="730102" y="335755"/>
            <a:chExt cx="2377440" cy="2097739"/>
          </a:xfrm>
        </p:grpSpPr>
        <p:grpSp>
          <p:nvGrpSpPr>
            <p:cNvPr id="35" name="Group 34">
              <a:extLst>
                <a:ext uri="{FF2B5EF4-FFF2-40B4-BE49-F238E27FC236}">
                  <a16:creationId xmlns:a16="http://schemas.microsoft.com/office/drawing/2014/main" id="{461221F6-01B6-4FFE-B76E-617B1FF4E9E5}"/>
                </a:ext>
              </a:extLst>
            </p:cNvPr>
            <p:cNvGrpSpPr>
              <a:grpSpLocks noChangeAspect="1"/>
            </p:cNvGrpSpPr>
            <p:nvPr/>
          </p:nvGrpSpPr>
          <p:grpSpPr>
            <a:xfrm>
              <a:off x="730102" y="335755"/>
              <a:ext cx="2377440" cy="2097739"/>
              <a:chOff x="1393461" y="1423931"/>
              <a:chExt cx="5029200" cy="4437517"/>
            </a:xfrm>
          </p:grpSpPr>
          <p:sp>
            <p:nvSpPr>
              <p:cNvPr id="38" name="Hexagon 37">
                <a:extLst>
                  <a:ext uri="{FF2B5EF4-FFF2-40B4-BE49-F238E27FC236}">
                    <a16:creationId xmlns:a16="http://schemas.microsoft.com/office/drawing/2014/main" id="{AE359B47-C1D6-433D-B213-905211E30BEE}"/>
                  </a:ext>
                </a:extLst>
              </p:cNvPr>
              <p:cNvSpPr>
                <a:spLocks noChangeAspect="1"/>
              </p:cNvSpPr>
              <p:nvPr/>
            </p:nvSpPr>
            <p:spPr>
              <a:xfrm>
                <a:off x="1759221" y="1746659"/>
                <a:ext cx="4297680" cy="3792062"/>
              </a:xfrm>
              <a:prstGeom prst="hexagon">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AAE0DEF-4EAE-490E-ABB5-76ABF2B910CD}"/>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6" name="TextBox 35">
              <a:extLst>
                <a:ext uri="{FF2B5EF4-FFF2-40B4-BE49-F238E27FC236}">
                  <a16:creationId xmlns:a16="http://schemas.microsoft.com/office/drawing/2014/main" id="{912711DD-4ACB-4E62-B7EC-2E1F0D1CEB5C}"/>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03</a:t>
              </a:r>
            </a:p>
            <a:p>
              <a:pPr algn="ctr"/>
              <a:r>
                <a:rPr lang="en-US" sz="900" b="1" dirty="0">
                  <a:solidFill>
                    <a:schemeClr val="bg1"/>
                  </a:solidFill>
                </a:rPr>
                <a:t>OPTION</a:t>
              </a:r>
            </a:p>
          </p:txBody>
        </p:sp>
        <p:sp>
          <p:nvSpPr>
            <p:cNvPr id="37" name="TextBox 36">
              <a:extLst>
                <a:ext uri="{FF2B5EF4-FFF2-40B4-BE49-F238E27FC236}">
                  <a16:creationId xmlns:a16="http://schemas.microsoft.com/office/drawing/2014/main" id="{73485E00-09BE-489D-A9BF-6F2052E9889B}"/>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sp>
        <p:nvSpPr>
          <p:cNvPr id="44" name="TextBox 43">
            <a:extLst>
              <a:ext uri="{FF2B5EF4-FFF2-40B4-BE49-F238E27FC236}">
                <a16:creationId xmlns:a16="http://schemas.microsoft.com/office/drawing/2014/main" id="{61C1F25D-5CA0-44D6-8A01-C6CB2E67B356}"/>
              </a:ext>
            </a:extLst>
          </p:cNvPr>
          <p:cNvSpPr txBox="1"/>
          <p:nvPr/>
        </p:nvSpPr>
        <p:spPr>
          <a:xfrm>
            <a:off x="1209573" y="3923129"/>
            <a:ext cx="2468880" cy="2477601"/>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7" name="TextBox 46">
            <a:extLst>
              <a:ext uri="{FF2B5EF4-FFF2-40B4-BE49-F238E27FC236}">
                <a16:creationId xmlns:a16="http://schemas.microsoft.com/office/drawing/2014/main" id="{75EBA48A-D5F2-421B-A949-2EACE613B65B}"/>
              </a:ext>
            </a:extLst>
          </p:cNvPr>
          <p:cNvSpPr txBox="1"/>
          <p:nvPr/>
        </p:nvSpPr>
        <p:spPr>
          <a:xfrm>
            <a:off x="4227093" y="3923128"/>
            <a:ext cx="2468880" cy="2477601"/>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DE8D4DA8-147D-4962-A282-AB086036D4CB}"/>
              </a:ext>
            </a:extLst>
          </p:cNvPr>
          <p:cNvSpPr txBox="1"/>
          <p:nvPr/>
        </p:nvSpPr>
        <p:spPr>
          <a:xfrm>
            <a:off x="7244613" y="3923128"/>
            <a:ext cx="2468880" cy="2477601"/>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9" name="TextBox 48">
            <a:extLst>
              <a:ext uri="{FF2B5EF4-FFF2-40B4-BE49-F238E27FC236}">
                <a16:creationId xmlns:a16="http://schemas.microsoft.com/office/drawing/2014/main" id="{A764ECBA-DFAB-4668-87C8-77AE2BFBF89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70209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1000"/>
                                        <p:tgtEl>
                                          <p:spTgt spid="27"/>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1000"/>
                                        <p:tgtEl>
                                          <p:spTgt spid="43"/>
                                        </p:tgtEl>
                                      </p:cBhvr>
                                    </p:animEffect>
                                    <p:anim calcmode="lin" valueType="num">
                                      <p:cBhvr>
                                        <p:cTn id="15" dur="1000" fill="hold"/>
                                        <p:tgtEl>
                                          <p:spTgt spid="43"/>
                                        </p:tgtEl>
                                        <p:attrNameLst>
                                          <p:attrName>ppt_x</p:attrName>
                                        </p:attrNameLst>
                                      </p:cBhvr>
                                      <p:tavLst>
                                        <p:tav tm="0">
                                          <p:val>
                                            <p:strVal val="#ppt_x"/>
                                          </p:val>
                                        </p:tav>
                                        <p:tav tm="100000">
                                          <p:val>
                                            <p:strVal val="#ppt_x"/>
                                          </p:val>
                                        </p:tav>
                                      </p:tavLst>
                                    </p:anim>
                                    <p:anim calcmode="lin" valueType="num">
                                      <p:cBhvr>
                                        <p:cTn id="16" dur="1000" fill="hold"/>
                                        <p:tgtEl>
                                          <p:spTgt spid="43"/>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1000"/>
                                        <p:tgtEl>
                                          <p:spTgt spid="21"/>
                                        </p:tgtEl>
                                      </p:cBhvr>
                                    </p:animEffect>
                                    <p:anim calcmode="lin" valueType="num">
                                      <p:cBhvr>
                                        <p:cTn id="21" dur="1000" fill="hold"/>
                                        <p:tgtEl>
                                          <p:spTgt spid="21"/>
                                        </p:tgtEl>
                                        <p:attrNameLst>
                                          <p:attrName>ppt_x</p:attrName>
                                        </p:attrNameLst>
                                      </p:cBhvr>
                                      <p:tavLst>
                                        <p:tav tm="0">
                                          <p:val>
                                            <p:strVal val="#ppt_x"/>
                                          </p:val>
                                        </p:tav>
                                        <p:tav tm="100000">
                                          <p:val>
                                            <p:strVal val="#ppt_x"/>
                                          </p:val>
                                        </p:tav>
                                      </p:tavLst>
                                    </p:anim>
                                    <p:anim calcmode="lin" valueType="num">
                                      <p:cBhvr>
                                        <p:cTn id="22" dur="1000" fill="hold"/>
                                        <p:tgtEl>
                                          <p:spTgt spid="2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fade">
                                      <p:cBhvr>
                                        <p:cTn id="26" dur="1000"/>
                                        <p:tgtEl>
                                          <p:spTgt spid="44">
                                            <p:txEl>
                                              <p:pRg st="0" end="0"/>
                                            </p:txEl>
                                          </p:spTgt>
                                        </p:tgtEl>
                                      </p:cBhvr>
                                    </p:animEffect>
                                    <p:anim calcmode="lin" valueType="num">
                                      <p:cBhvr>
                                        <p:cTn id="27"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2" presetClass="entr" presetSubtype="0" fill="hold" grpId="0" nodeType="afterEffect">
                                  <p:stCondLst>
                                    <p:cond delay="0"/>
                                  </p:stCondLst>
                                  <p:childTnLst>
                                    <p:set>
                                      <p:cBhvr>
                                        <p:cTn id="31" dur="1" fill="hold">
                                          <p:stCondLst>
                                            <p:cond delay="0"/>
                                          </p:stCondLst>
                                        </p:cTn>
                                        <p:tgtEl>
                                          <p:spTgt spid="44">
                                            <p:txEl>
                                              <p:pRg st="2" end="2"/>
                                            </p:txEl>
                                          </p:spTgt>
                                        </p:tgtEl>
                                        <p:attrNameLst>
                                          <p:attrName>style.visibility</p:attrName>
                                        </p:attrNameLst>
                                      </p:cBhvr>
                                      <p:to>
                                        <p:strVal val="visible"/>
                                      </p:to>
                                    </p:set>
                                    <p:animEffect transition="in" filter="fade">
                                      <p:cBhvr>
                                        <p:cTn id="32" dur="1000"/>
                                        <p:tgtEl>
                                          <p:spTgt spid="44">
                                            <p:txEl>
                                              <p:pRg st="2" end="2"/>
                                            </p:txEl>
                                          </p:spTgt>
                                        </p:tgtEl>
                                      </p:cBhvr>
                                    </p:animEffect>
                                    <p:anim calcmode="lin" valueType="num">
                                      <p:cBhvr>
                                        <p:cTn id="33"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44">
                                            <p:txEl>
                                              <p:pRg st="4" end="4"/>
                                            </p:txEl>
                                          </p:spTgt>
                                        </p:tgtEl>
                                        <p:attrNameLst>
                                          <p:attrName>style.visibility</p:attrName>
                                        </p:attrNameLst>
                                      </p:cBhvr>
                                      <p:to>
                                        <p:strVal val="visible"/>
                                      </p:to>
                                    </p:set>
                                    <p:animEffect transition="in" filter="fade">
                                      <p:cBhvr>
                                        <p:cTn id="38" dur="1000"/>
                                        <p:tgtEl>
                                          <p:spTgt spid="44">
                                            <p:txEl>
                                              <p:pRg st="4" end="4"/>
                                            </p:txEl>
                                          </p:spTgt>
                                        </p:tgtEl>
                                      </p:cBhvr>
                                    </p:animEffect>
                                    <p:anim calcmode="lin" valueType="num">
                                      <p:cBhvr>
                                        <p:cTn id="39"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40"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4">
                                            <p:txEl>
                                              <p:pRg st="5" end="5"/>
                                            </p:txEl>
                                          </p:spTgt>
                                        </p:tgtEl>
                                        <p:attrNameLst>
                                          <p:attrName>style.visibility</p:attrName>
                                        </p:attrNameLst>
                                      </p:cBhvr>
                                      <p:to>
                                        <p:strVal val="visible"/>
                                      </p:to>
                                    </p:set>
                                    <p:animEffect transition="in" filter="fade">
                                      <p:cBhvr>
                                        <p:cTn id="44" dur="1000"/>
                                        <p:tgtEl>
                                          <p:spTgt spid="44">
                                            <p:txEl>
                                              <p:pRg st="5" end="5"/>
                                            </p:txEl>
                                          </p:spTgt>
                                        </p:tgtEl>
                                      </p:cBhvr>
                                    </p:animEffect>
                                    <p:anim calcmode="lin" valueType="num">
                                      <p:cBhvr>
                                        <p:cTn id="45" dur="1000" fill="hold"/>
                                        <p:tgtEl>
                                          <p:spTgt spid="44">
                                            <p:txEl>
                                              <p:pRg st="5" end="5"/>
                                            </p:txEl>
                                          </p:spTgt>
                                        </p:tgtEl>
                                        <p:attrNameLst>
                                          <p:attrName>ppt_x</p:attrName>
                                        </p:attrNameLst>
                                      </p:cBhvr>
                                      <p:tavLst>
                                        <p:tav tm="0">
                                          <p:val>
                                            <p:strVal val="#ppt_x"/>
                                          </p:val>
                                        </p:tav>
                                        <p:tav tm="100000">
                                          <p:val>
                                            <p:strVal val="#ppt_x"/>
                                          </p:val>
                                        </p:tav>
                                      </p:tavLst>
                                    </p:anim>
                                    <p:anim calcmode="lin" valueType="num">
                                      <p:cBhvr>
                                        <p:cTn id="46" dur="1000" fill="hold"/>
                                        <p:tgtEl>
                                          <p:spTgt spid="44">
                                            <p:txEl>
                                              <p:pRg st="5" end="5"/>
                                            </p:txEl>
                                          </p:spTgt>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42" presetClass="entr" presetSubtype="0" fill="hold" grpId="0" nodeType="afterEffect">
                                  <p:stCondLst>
                                    <p:cond delay="0"/>
                                  </p:stCondLst>
                                  <p:childTnLst>
                                    <p:set>
                                      <p:cBhvr>
                                        <p:cTn id="49" dur="1" fill="hold">
                                          <p:stCondLst>
                                            <p:cond delay="0"/>
                                          </p:stCondLst>
                                        </p:cTn>
                                        <p:tgtEl>
                                          <p:spTgt spid="44">
                                            <p:txEl>
                                              <p:pRg st="6" end="6"/>
                                            </p:txEl>
                                          </p:spTgt>
                                        </p:tgtEl>
                                        <p:attrNameLst>
                                          <p:attrName>style.visibility</p:attrName>
                                        </p:attrNameLst>
                                      </p:cBhvr>
                                      <p:to>
                                        <p:strVal val="visible"/>
                                      </p:to>
                                    </p:set>
                                    <p:animEffect transition="in" filter="fade">
                                      <p:cBhvr>
                                        <p:cTn id="50" dur="1000"/>
                                        <p:tgtEl>
                                          <p:spTgt spid="44">
                                            <p:txEl>
                                              <p:pRg st="6" end="6"/>
                                            </p:txEl>
                                          </p:spTgt>
                                        </p:tgtEl>
                                      </p:cBhvr>
                                    </p:animEffect>
                                    <p:anim calcmode="lin" valueType="num">
                                      <p:cBhvr>
                                        <p:cTn id="51" dur="1000" fill="hold"/>
                                        <p:tgtEl>
                                          <p:spTgt spid="44">
                                            <p:txEl>
                                              <p:pRg st="6" end="6"/>
                                            </p:txEl>
                                          </p:spTgt>
                                        </p:tgtEl>
                                        <p:attrNameLst>
                                          <p:attrName>ppt_x</p:attrName>
                                        </p:attrNameLst>
                                      </p:cBhvr>
                                      <p:tavLst>
                                        <p:tav tm="0">
                                          <p:val>
                                            <p:strVal val="#ppt_x"/>
                                          </p:val>
                                        </p:tav>
                                        <p:tav tm="100000">
                                          <p:val>
                                            <p:strVal val="#ppt_x"/>
                                          </p:val>
                                        </p:tav>
                                      </p:tavLst>
                                    </p:anim>
                                    <p:anim calcmode="lin" valueType="num">
                                      <p:cBhvr>
                                        <p:cTn id="52" dur="1000" fill="hold"/>
                                        <p:tgtEl>
                                          <p:spTgt spid="44">
                                            <p:txEl>
                                              <p:pRg st="6" end="6"/>
                                            </p:txEl>
                                          </p:spTgt>
                                        </p:tgtEl>
                                        <p:attrNameLst>
                                          <p:attrName>ppt_y</p:attrName>
                                        </p:attrNameLst>
                                      </p:cBhvr>
                                      <p:tavLst>
                                        <p:tav tm="0">
                                          <p:val>
                                            <p:strVal val="#ppt_y+.1"/>
                                          </p:val>
                                        </p:tav>
                                        <p:tav tm="100000">
                                          <p:val>
                                            <p:strVal val="#ppt_y"/>
                                          </p:val>
                                        </p:tav>
                                      </p:tavLst>
                                    </p:anim>
                                  </p:childTnLst>
                                </p:cTn>
                              </p:par>
                            </p:childTnLst>
                          </p:cTn>
                        </p:par>
                        <p:par>
                          <p:cTn id="53" fill="hold">
                            <p:stCondLst>
                              <p:cond delay="8000"/>
                            </p:stCondLst>
                            <p:childTnLst>
                              <p:par>
                                <p:cTn id="54" presetID="47" presetClass="entr" presetSubtype="0" fill="hold" nodeType="after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1000"/>
                                        <p:tgtEl>
                                          <p:spTgt spid="28"/>
                                        </p:tgtEl>
                                      </p:cBhvr>
                                    </p:animEffect>
                                    <p:anim calcmode="lin" valueType="num">
                                      <p:cBhvr>
                                        <p:cTn id="57" dur="1000" fill="hold"/>
                                        <p:tgtEl>
                                          <p:spTgt spid="28"/>
                                        </p:tgtEl>
                                        <p:attrNameLst>
                                          <p:attrName>ppt_x</p:attrName>
                                        </p:attrNameLst>
                                      </p:cBhvr>
                                      <p:tavLst>
                                        <p:tav tm="0">
                                          <p:val>
                                            <p:strVal val="#ppt_x"/>
                                          </p:val>
                                        </p:tav>
                                        <p:tav tm="100000">
                                          <p:val>
                                            <p:strVal val="#ppt_x"/>
                                          </p:val>
                                        </p:tav>
                                      </p:tavLst>
                                    </p:anim>
                                    <p:anim calcmode="lin" valueType="num">
                                      <p:cBhvr>
                                        <p:cTn id="58" dur="1000" fill="hold"/>
                                        <p:tgtEl>
                                          <p:spTgt spid="28"/>
                                        </p:tgtEl>
                                        <p:attrNameLst>
                                          <p:attrName>ppt_y</p:attrName>
                                        </p:attrNameLst>
                                      </p:cBhvr>
                                      <p:tavLst>
                                        <p:tav tm="0">
                                          <p:val>
                                            <p:strVal val="#ppt_y-.1"/>
                                          </p:val>
                                        </p:tav>
                                        <p:tav tm="100000">
                                          <p:val>
                                            <p:strVal val="#ppt_y"/>
                                          </p:val>
                                        </p:tav>
                                      </p:tavLst>
                                    </p:anim>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fade">
                                      <p:cBhvr>
                                        <p:cTn id="62" dur="1000"/>
                                        <p:tgtEl>
                                          <p:spTgt spid="47">
                                            <p:txEl>
                                              <p:pRg st="0" end="0"/>
                                            </p:txEl>
                                          </p:spTgt>
                                        </p:tgtEl>
                                      </p:cBhvr>
                                    </p:animEffect>
                                    <p:anim calcmode="lin" valueType="num">
                                      <p:cBhvr>
                                        <p:cTn id="63" dur="100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64" dur="1000" fill="hold"/>
                                        <p:tgtEl>
                                          <p:spTgt spid="47">
                                            <p:txEl>
                                              <p:pRg st="0" end="0"/>
                                            </p:txEl>
                                          </p:spTgt>
                                        </p:tgtEl>
                                        <p:attrNameLst>
                                          <p:attrName>ppt_y</p:attrName>
                                        </p:attrNameLst>
                                      </p:cBhvr>
                                      <p:tavLst>
                                        <p:tav tm="0">
                                          <p:val>
                                            <p:strVal val="#ppt_y+.1"/>
                                          </p:val>
                                        </p:tav>
                                        <p:tav tm="100000">
                                          <p:val>
                                            <p:strVal val="#ppt_y"/>
                                          </p:val>
                                        </p:tav>
                                      </p:tavLst>
                                    </p:anim>
                                  </p:childTnLst>
                                </p:cTn>
                              </p:par>
                            </p:childTnLst>
                          </p:cTn>
                        </p:par>
                        <p:par>
                          <p:cTn id="65" fill="hold">
                            <p:stCondLst>
                              <p:cond delay="10000"/>
                            </p:stCondLst>
                            <p:childTnLst>
                              <p:par>
                                <p:cTn id="66" presetID="42" presetClass="entr" presetSubtype="0" fill="hold" grpId="0" nodeType="afterEffect">
                                  <p:stCondLst>
                                    <p:cond delay="0"/>
                                  </p:stCondLst>
                                  <p:childTnLst>
                                    <p:set>
                                      <p:cBhvr>
                                        <p:cTn id="67" dur="1" fill="hold">
                                          <p:stCondLst>
                                            <p:cond delay="0"/>
                                          </p:stCondLst>
                                        </p:cTn>
                                        <p:tgtEl>
                                          <p:spTgt spid="47">
                                            <p:txEl>
                                              <p:pRg st="2" end="2"/>
                                            </p:txEl>
                                          </p:spTgt>
                                        </p:tgtEl>
                                        <p:attrNameLst>
                                          <p:attrName>style.visibility</p:attrName>
                                        </p:attrNameLst>
                                      </p:cBhvr>
                                      <p:to>
                                        <p:strVal val="visible"/>
                                      </p:to>
                                    </p:set>
                                    <p:animEffect transition="in" filter="fade">
                                      <p:cBhvr>
                                        <p:cTn id="68" dur="1000"/>
                                        <p:tgtEl>
                                          <p:spTgt spid="47">
                                            <p:txEl>
                                              <p:pRg st="2" end="2"/>
                                            </p:txEl>
                                          </p:spTgt>
                                        </p:tgtEl>
                                      </p:cBhvr>
                                    </p:animEffect>
                                    <p:anim calcmode="lin" valueType="num">
                                      <p:cBhvr>
                                        <p:cTn id="69" dur="1000" fill="hold"/>
                                        <p:tgtEl>
                                          <p:spTgt spid="47">
                                            <p:txEl>
                                              <p:pRg st="2" end="2"/>
                                            </p:txEl>
                                          </p:spTgt>
                                        </p:tgtEl>
                                        <p:attrNameLst>
                                          <p:attrName>ppt_x</p:attrName>
                                        </p:attrNameLst>
                                      </p:cBhvr>
                                      <p:tavLst>
                                        <p:tav tm="0">
                                          <p:val>
                                            <p:strVal val="#ppt_x"/>
                                          </p:val>
                                        </p:tav>
                                        <p:tav tm="100000">
                                          <p:val>
                                            <p:strVal val="#ppt_x"/>
                                          </p:val>
                                        </p:tav>
                                      </p:tavLst>
                                    </p:anim>
                                    <p:anim calcmode="lin" valueType="num">
                                      <p:cBhvr>
                                        <p:cTn id="70" dur="1000" fill="hold"/>
                                        <p:tgtEl>
                                          <p:spTgt spid="47">
                                            <p:txEl>
                                              <p:pRg st="2" end="2"/>
                                            </p:txEl>
                                          </p:spTgt>
                                        </p:tgtEl>
                                        <p:attrNameLst>
                                          <p:attrName>ppt_y</p:attrName>
                                        </p:attrNameLst>
                                      </p:cBhvr>
                                      <p:tavLst>
                                        <p:tav tm="0">
                                          <p:val>
                                            <p:strVal val="#ppt_y+.1"/>
                                          </p:val>
                                        </p:tav>
                                        <p:tav tm="100000">
                                          <p:val>
                                            <p:strVal val="#ppt_y"/>
                                          </p:val>
                                        </p:tav>
                                      </p:tavLst>
                                    </p:anim>
                                  </p:childTnLst>
                                </p:cTn>
                              </p:par>
                            </p:childTnLst>
                          </p:cTn>
                        </p:par>
                        <p:par>
                          <p:cTn id="71" fill="hold">
                            <p:stCondLst>
                              <p:cond delay="11000"/>
                            </p:stCondLst>
                            <p:childTnLst>
                              <p:par>
                                <p:cTn id="72" presetID="42" presetClass="entr" presetSubtype="0" fill="hold" grpId="0" nodeType="afterEffect">
                                  <p:stCondLst>
                                    <p:cond delay="0"/>
                                  </p:stCondLst>
                                  <p:childTnLst>
                                    <p:set>
                                      <p:cBhvr>
                                        <p:cTn id="73" dur="1" fill="hold">
                                          <p:stCondLst>
                                            <p:cond delay="0"/>
                                          </p:stCondLst>
                                        </p:cTn>
                                        <p:tgtEl>
                                          <p:spTgt spid="47">
                                            <p:txEl>
                                              <p:pRg st="4" end="4"/>
                                            </p:txEl>
                                          </p:spTgt>
                                        </p:tgtEl>
                                        <p:attrNameLst>
                                          <p:attrName>style.visibility</p:attrName>
                                        </p:attrNameLst>
                                      </p:cBhvr>
                                      <p:to>
                                        <p:strVal val="visible"/>
                                      </p:to>
                                    </p:set>
                                    <p:animEffect transition="in" filter="fade">
                                      <p:cBhvr>
                                        <p:cTn id="74" dur="1000"/>
                                        <p:tgtEl>
                                          <p:spTgt spid="47">
                                            <p:txEl>
                                              <p:pRg st="4" end="4"/>
                                            </p:txEl>
                                          </p:spTgt>
                                        </p:tgtEl>
                                      </p:cBhvr>
                                    </p:animEffect>
                                    <p:anim calcmode="lin" valueType="num">
                                      <p:cBhvr>
                                        <p:cTn id="75" dur="1000" fill="hold"/>
                                        <p:tgtEl>
                                          <p:spTgt spid="47">
                                            <p:txEl>
                                              <p:pRg st="4" end="4"/>
                                            </p:txEl>
                                          </p:spTgt>
                                        </p:tgtEl>
                                        <p:attrNameLst>
                                          <p:attrName>ppt_x</p:attrName>
                                        </p:attrNameLst>
                                      </p:cBhvr>
                                      <p:tavLst>
                                        <p:tav tm="0">
                                          <p:val>
                                            <p:strVal val="#ppt_x"/>
                                          </p:val>
                                        </p:tav>
                                        <p:tav tm="100000">
                                          <p:val>
                                            <p:strVal val="#ppt_x"/>
                                          </p:val>
                                        </p:tav>
                                      </p:tavLst>
                                    </p:anim>
                                    <p:anim calcmode="lin" valueType="num">
                                      <p:cBhvr>
                                        <p:cTn id="76" dur="1000" fill="hold"/>
                                        <p:tgtEl>
                                          <p:spTgt spid="47">
                                            <p:txEl>
                                              <p:pRg st="4" end="4"/>
                                            </p:txEl>
                                          </p:spTgt>
                                        </p:tgtEl>
                                        <p:attrNameLst>
                                          <p:attrName>ppt_y</p:attrName>
                                        </p:attrNameLst>
                                      </p:cBhvr>
                                      <p:tavLst>
                                        <p:tav tm="0">
                                          <p:val>
                                            <p:strVal val="#ppt_y+.1"/>
                                          </p:val>
                                        </p:tav>
                                        <p:tav tm="100000">
                                          <p:val>
                                            <p:strVal val="#ppt_y"/>
                                          </p:val>
                                        </p:tav>
                                      </p:tavLst>
                                    </p:anim>
                                  </p:childTnLst>
                                </p:cTn>
                              </p:par>
                            </p:childTnLst>
                          </p:cTn>
                        </p:par>
                        <p:par>
                          <p:cTn id="77" fill="hold">
                            <p:stCondLst>
                              <p:cond delay="12000"/>
                            </p:stCondLst>
                            <p:childTnLst>
                              <p:par>
                                <p:cTn id="78" presetID="42" presetClass="entr" presetSubtype="0" fill="hold" grpId="0" nodeType="afterEffect">
                                  <p:stCondLst>
                                    <p:cond delay="0"/>
                                  </p:stCondLst>
                                  <p:childTnLst>
                                    <p:set>
                                      <p:cBhvr>
                                        <p:cTn id="79" dur="1" fill="hold">
                                          <p:stCondLst>
                                            <p:cond delay="0"/>
                                          </p:stCondLst>
                                        </p:cTn>
                                        <p:tgtEl>
                                          <p:spTgt spid="47">
                                            <p:txEl>
                                              <p:pRg st="5" end="5"/>
                                            </p:txEl>
                                          </p:spTgt>
                                        </p:tgtEl>
                                        <p:attrNameLst>
                                          <p:attrName>style.visibility</p:attrName>
                                        </p:attrNameLst>
                                      </p:cBhvr>
                                      <p:to>
                                        <p:strVal val="visible"/>
                                      </p:to>
                                    </p:set>
                                    <p:animEffect transition="in" filter="fade">
                                      <p:cBhvr>
                                        <p:cTn id="80" dur="1000"/>
                                        <p:tgtEl>
                                          <p:spTgt spid="47">
                                            <p:txEl>
                                              <p:pRg st="5" end="5"/>
                                            </p:txEl>
                                          </p:spTgt>
                                        </p:tgtEl>
                                      </p:cBhvr>
                                    </p:animEffect>
                                    <p:anim calcmode="lin" valueType="num">
                                      <p:cBhvr>
                                        <p:cTn id="81" dur="1000" fill="hold"/>
                                        <p:tgtEl>
                                          <p:spTgt spid="47">
                                            <p:txEl>
                                              <p:pRg st="5" end="5"/>
                                            </p:txEl>
                                          </p:spTgt>
                                        </p:tgtEl>
                                        <p:attrNameLst>
                                          <p:attrName>ppt_x</p:attrName>
                                        </p:attrNameLst>
                                      </p:cBhvr>
                                      <p:tavLst>
                                        <p:tav tm="0">
                                          <p:val>
                                            <p:strVal val="#ppt_x"/>
                                          </p:val>
                                        </p:tav>
                                        <p:tav tm="100000">
                                          <p:val>
                                            <p:strVal val="#ppt_x"/>
                                          </p:val>
                                        </p:tav>
                                      </p:tavLst>
                                    </p:anim>
                                    <p:anim calcmode="lin" valueType="num">
                                      <p:cBhvr>
                                        <p:cTn id="82" dur="1000" fill="hold"/>
                                        <p:tgtEl>
                                          <p:spTgt spid="47">
                                            <p:txEl>
                                              <p:pRg st="5" end="5"/>
                                            </p:txEl>
                                          </p:spTgt>
                                        </p:tgtEl>
                                        <p:attrNameLst>
                                          <p:attrName>ppt_y</p:attrName>
                                        </p:attrNameLst>
                                      </p:cBhvr>
                                      <p:tavLst>
                                        <p:tav tm="0">
                                          <p:val>
                                            <p:strVal val="#ppt_y+.1"/>
                                          </p:val>
                                        </p:tav>
                                        <p:tav tm="100000">
                                          <p:val>
                                            <p:strVal val="#ppt_y"/>
                                          </p:val>
                                        </p:tav>
                                      </p:tavLst>
                                    </p:anim>
                                  </p:childTnLst>
                                </p:cTn>
                              </p:par>
                            </p:childTnLst>
                          </p:cTn>
                        </p:par>
                        <p:par>
                          <p:cTn id="83" fill="hold">
                            <p:stCondLst>
                              <p:cond delay="13000"/>
                            </p:stCondLst>
                            <p:childTnLst>
                              <p:par>
                                <p:cTn id="84" presetID="42" presetClass="entr" presetSubtype="0" fill="hold" grpId="0" nodeType="afterEffect">
                                  <p:stCondLst>
                                    <p:cond delay="0"/>
                                  </p:stCondLst>
                                  <p:childTnLst>
                                    <p:set>
                                      <p:cBhvr>
                                        <p:cTn id="85" dur="1" fill="hold">
                                          <p:stCondLst>
                                            <p:cond delay="0"/>
                                          </p:stCondLst>
                                        </p:cTn>
                                        <p:tgtEl>
                                          <p:spTgt spid="47">
                                            <p:txEl>
                                              <p:pRg st="6" end="6"/>
                                            </p:txEl>
                                          </p:spTgt>
                                        </p:tgtEl>
                                        <p:attrNameLst>
                                          <p:attrName>style.visibility</p:attrName>
                                        </p:attrNameLst>
                                      </p:cBhvr>
                                      <p:to>
                                        <p:strVal val="visible"/>
                                      </p:to>
                                    </p:set>
                                    <p:animEffect transition="in" filter="fade">
                                      <p:cBhvr>
                                        <p:cTn id="86" dur="1000"/>
                                        <p:tgtEl>
                                          <p:spTgt spid="47">
                                            <p:txEl>
                                              <p:pRg st="6" end="6"/>
                                            </p:txEl>
                                          </p:spTgt>
                                        </p:tgtEl>
                                      </p:cBhvr>
                                    </p:animEffect>
                                    <p:anim calcmode="lin" valueType="num">
                                      <p:cBhvr>
                                        <p:cTn id="87" dur="1000" fill="hold"/>
                                        <p:tgtEl>
                                          <p:spTgt spid="47">
                                            <p:txEl>
                                              <p:pRg st="6" end="6"/>
                                            </p:txEl>
                                          </p:spTgt>
                                        </p:tgtEl>
                                        <p:attrNameLst>
                                          <p:attrName>ppt_x</p:attrName>
                                        </p:attrNameLst>
                                      </p:cBhvr>
                                      <p:tavLst>
                                        <p:tav tm="0">
                                          <p:val>
                                            <p:strVal val="#ppt_x"/>
                                          </p:val>
                                        </p:tav>
                                        <p:tav tm="100000">
                                          <p:val>
                                            <p:strVal val="#ppt_x"/>
                                          </p:val>
                                        </p:tav>
                                      </p:tavLst>
                                    </p:anim>
                                    <p:anim calcmode="lin" valueType="num">
                                      <p:cBhvr>
                                        <p:cTn id="88" dur="1000" fill="hold"/>
                                        <p:tgtEl>
                                          <p:spTgt spid="47">
                                            <p:txEl>
                                              <p:pRg st="6" end="6"/>
                                            </p:txEl>
                                          </p:spTgt>
                                        </p:tgtEl>
                                        <p:attrNameLst>
                                          <p:attrName>ppt_y</p:attrName>
                                        </p:attrNameLst>
                                      </p:cBhvr>
                                      <p:tavLst>
                                        <p:tav tm="0">
                                          <p:val>
                                            <p:strVal val="#ppt_y+.1"/>
                                          </p:val>
                                        </p:tav>
                                        <p:tav tm="100000">
                                          <p:val>
                                            <p:strVal val="#ppt_y"/>
                                          </p:val>
                                        </p:tav>
                                      </p:tavLst>
                                    </p:anim>
                                  </p:childTnLst>
                                </p:cTn>
                              </p:par>
                            </p:childTnLst>
                          </p:cTn>
                        </p:par>
                        <p:par>
                          <p:cTn id="89" fill="hold">
                            <p:stCondLst>
                              <p:cond delay="14000"/>
                            </p:stCondLst>
                            <p:childTnLst>
                              <p:par>
                                <p:cTn id="90" presetID="47" presetClass="entr" presetSubtype="0" fill="hold" nodeType="after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fade">
                                      <p:cBhvr>
                                        <p:cTn id="92" dur="1000"/>
                                        <p:tgtEl>
                                          <p:spTgt spid="34"/>
                                        </p:tgtEl>
                                      </p:cBhvr>
                                    </p:animEffect>
                                    <p:anim calcmode="lin" valueType="num">
                                      <p:cBhvr>
                                        <p:cTn id="93" dur="1000" fill="hold"/>
                                        <p:tgtEl>
                                          <p:spTgt spid="34"/>
                                        </p:tgtEl>
                                        <p:attrNameLst>
                                          <p:attrName>ppt_x</p:attrName>
                                        </p:attrNameLst>
                                      </p:cBhvr>
                                      <p:tavLst>
                                        <p:tav tm="0">
                                          <p:val>
                                            <p:strVal val="#ppt_x"/>
                                          </p:val>
                                        </p:tav>
                                        <p:tav tm="100000">
                                          <p:val>
                                            <p:strVal val="#ppt_x"/>
                                          </p:val>
                                        </p:tav>
                                      </p:tavLst>
                                    </p:anim>
                                    <p:anim calcmode="lin" valueType="num">
                                      <p:cBhvr>
                                        <p:cTn id="94" dur="1000" fill="hold"/>
                                        <p:tgtEl>
                                          <p:spTgt spid="34"/>
                                        </p:tgtEl>
                                        <p:attrNameLst>
                                          <p:attrName>ppt_y</p:attrName>
                                        </p:attrNameLst>
                                      </p:cBhvr>
                                      <p:tavLst>
                                        <p:tav tm="0">
                                          <p:val>
                                            <p:strVal val="#ppt_y-.1"/>
                                          </p:val>
                                        </p:tav>
                                        <p:tav tm="100000">
                                          <p:val>
                                            <p:strVal val="#ppt_y"/>
                                          </p:val>
                                        </p:tav>
                                      </p:tavLst>
                                    </p:anim>
                                  </p:childTnLst>
                                </p:cTn>
                              </p:par>
                            </p:childTnLst>
                          </p:cTn>
                        </p:par>
                        <p:par>
                          <p:cTn id="95" fill="hold">
                            <p:stCondLst>
                              <p:cond delay="15000"/>
                            </p:stCondLst>
                            <p:childTnLst>
                              <p:par>
                                <p:cTn id="96" presetID="42" presetClass="entr" presetSubtype="0" fill="hold" grpId="0" nodeType="afterEffect">
                                  <p:stCondLst>
                                    <p:cond delay="0"/>
                                  </p:stCondLst>
                                  <p:childTnLst>
                                    <p:set>
                                      <p:cBhvr>
                                        <p:cTn id="97" dur="1" fill="hold">
                                          <p:stCondLst>
                                            <p:cond delay="0"/>
                                          </p:stCondLst>
                                        </p:cTn>
                                        <p:tgtEl>
                                          <p:spTgt spid="48">
                                            <p:txEl>
                                              <p:pRg st="0" end="0"/>
                                            </p:txEl>
                                          </p:spTgt>
                                        </p:tgtEl>
                                        <p:attrNameLst>
                                          <p:attrName>style.visibility</p:attrName>
                                        </p:attrNameLst>
                                      </p:cBhvr>
                                      <p:to>
                                        <p:strVal val="visible"/>
                                      </p:to>
                                    </p:set>
                                    <p:animEffect transition="in" filter="fade">
                                      <p:cBhvr>
                                        <p:cTn id="98" dur="1000"/>
                                        <p:tgtEl>
                                          <p:spTgt spid="48">
                                            <p:txEl>
                                              <p:pRg st="0" end="0"/>
                                            </p:txEl>
                                          </p:spTgt>
                                        </p:tgtEl>
                                      </p:cBhvr>
                                    </p:animEffect>
                                    <p:anim calcmode="lin" valueType="num">
                                      <p:cBhvr>
                                        <p:cTn id="99"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6000"/>
                            </p:stCondLst>
                            <p:childTnLst>
                              <p:par>
                                <p:cTn id="102" presetID="42" presetClass="entr" presetSubtype="0" fill="hold" grpId="0" nodeType="afterEffect">
                                  <p:stCondLst>
                                    <p:cond delay="0"/>
                                  </p:stCondLst>
                                  <p:childTnLst>
                                    <p:set>
                                      <p:cBhvr>
                                        <p:cTn id="103" dur="1" fill="hold">
                                          <p:stCondLst>
                                            <p:cond delay="0"/>
                                          </p:stCondLst>
                                        </p:cTn>
                                        <p:tgtEl>
                                          <p:spTgt spid="48">
                                            <p:txEl>
                                              <p:pRg st="2" end="2"/>
                                            </p:txEl>
                                          </p:spTgt>
                                        </p:tgtEl>
                                        <p:attrNameLst>
                                          <p:attrName>style.visibility</p:attrName>
                                        </p:attrNameLst>
                                      </p:cBhvr>
                                      <p:to>
                                        <p:strVal val="visible"/>
                                      </p:to>
                                    </p:set>
                                    <p:animEffect transition="in" filter="fade">
                                      <p:cBhvr>
                                        <p:cTn id="104" dur="1000"/>
                                        <p:tgtEl>
                                          <p:spTgt spid="48">
                                            <p:txEl>
                                              <p:pRg st="2" end="2"/>
                                            </p:txEl>
                                          </p:spTgt>
                                        </p:tgtEl>
                                      </p:cBhvr>
                                    </p:animEffect>
                                    <p:anim calcmode="lin" valueType="num">
                                      <p:cBhvr>
                                        <p:cTn id="105"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7000"/>
                            </p:stCondLst>
                            <p:childTnLst>
                              <p:par>
                                <p:cTn id="108" presetID="42" presetClass="entr" presetSubtype="0" fill="hold" grpId="0" nodeType="afterEffect">
                                  <p:stCondLst>
                                    <p:cond delay="0"/>
                                  </p:stCondLst>
                                  <p:childTnLst>
                                    <p:set>
                                      <p:cBhvr>
                                        <p:cTn id="109" dur="1" fill="hold">
                                          <p:stCondLst>
                                            <p:cond delay="0"/>
                                          </p:stCondLst>
                                        </p:cTn>
                                        <p:tgtEl>
                                          <p:spTgt spid="48">
                                            <p:txEl>
                                              <p:pRg st="4" end="4"/>
                                            </p:txEl>
                                          </p:spTgt>
                                        </p:tgtEl>
                                        <p:attrNameLst>
                                          <p:attrName>style.visibility</p:attrName>
                                        </p:attrNameLst>
                                      </p:cBhvr>
                                      <p:to>
                                        <p:strVal val="visible"/>
                                      </p:to>
                                    </p:set>
                                    <p:animEffect transition="in" filter="fade">
                                      <p:cBhvr>
                                        <p:cTn id="110" dur="1000"/>
                                        <p:tgtEl>
                                          <p:spTgt spid="48">
                                            <p:txEl>
                                              <p:pRg st="4" end="4"/>
                                            </p:txEl>
                                          </p:spTgt>
                                        </p:tgtEl>
                                      </p:cBhvr>
                                    </p:animEffect>
                                    <p:anim calcmode="lin" valueType="num">
                                      <p:cBhvr>
                                        <p:cTn id="111"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42" presetClass="entr" presetSubtype="0" fill="hold" grpId="0" nodeType="afterEffect">
                                  <p:stCondLst>
                                    <p:cond delay="0"/>
                                  </p:stCondLst>
                                  <p:childTnLst>
                                    <p:set>
                                      <p:cBhvr>
                                        <p:cTn id="115" dur="1" fill="hold">
                                          <p:stCondLst>
                                            <p:cond delay="0"/>
                                          </p:stCondLst>
                                        </p:cTn>
                                        <p:tgtEl>
                                          <p:spTgt spid="48">
                                            <p:txEl>
                                              <p:pRg st="5" end="5"/>
                                            </p:txEl>
                                          </p:spTgt>
                                        </p:tgtEl>
                                        <p:attrNameLst>
                                          <p:attrName>style.visibility</p:attrName>
                                        </p:attrNameLst>
                                      </p:cBhvr>
                                      <p:to>
                                        <p:strVal val="visible"/>
                                      </p:to>
                                    </p:set>
                                    <p:animEffect transition="in" filter="fade">
                                      <p:cBhvr>
                                        <p:cTn id="116" dur="1000"/>
                                        <p:tgtEl>
                                          <p:spTgt spid="48">
                                            <p:txEl>
                                              <p:pRg st="5" end="5"/>
                                            </p:txEl>
                                          </p:spTgt>
                                        </p:tgtEl>
                                      </p:cBhvr>
                                    </p:animEffect>
                                    <p:anim calcmode="lin" valueType="num">
                                      <p:cBhvr>
                                        <p:cTn id="117" dur="1000" fill="hold"/>
                                        <p:tgtEl>
                                          <p:spTgt spid="48">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48">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9000"/>
                            </p:stCondLst>
                            <p:childTnLst>
                              <p:par>
                                <p:cTn id="120" presetID="42" presetClass="entr" presetSubtype="0" fill="hold" grpId="0" nodeType="afterEffect">
                                  <p:stCondLst>
                                    <p:cond delay="0"/>
                                  </p:stCondLst>
                                  <p:childTnLst>
                                    <p:set>
                                      <p:cBhvr>
                                        <p:cTn id="121" dur="1" fill="hold">
                                          <p:stCondLst>
                                            <p:cond delay="0"/>
                                          </p:stCondLst>
                                        </p:cTn>
                                        <p:tgtEl>
                                          <p:spTgt spid="48">
                                            <p:txEl>
                                              <p:pRg st="6" end="6"/>
                                            </p:txEl>
                                          </p:spTgt>
                                        </p:tgtEl>
                                        <p:attrNameLst>
                                          <p:attrName>style.visibility</p:attrName>
                                        </p:attrNameLst>
                                      </p:cBhvr>
                                      <p:to>
                                        <p:strVal val="visible"/>
                                      </p:to>
                                    </p:set>
                                    <p:animEffect transition="in" filter="fade">
                                      <p:cBhvr>
                                        <p:cTn id="122" dur="1000"/>
                                        <p:tgtEl>
                                          <p:spTgt spid="48">
                                            <p:txEl>
                                              <p:pRg st="6" end="6"/>
                                            </p:txEl>
                                          </p:spTgt>
                                        </p:tgtEl>
                                      </p:cBhvr>
                                    </p:animEffect>
                                    <p:anim calcmode="lin" valueType="num">
                                      <p:cBhvr>
                                        <p:cTn id="123"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124"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7" grpId="0" animBg="1"/>
      <p:bldP spid="44" grpId="0" build="p"/>
      <p:bldP spid="47" grpId="0" build="p"/>
      <p:bldP spid="48" grpId="0" build="p"/>
      <p:bldP spid="49" grpId="0"/>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B3B42E1F-1DBA-495F-A631-457A22036A85}"/>
              </a:ext>
            </a:extLst>
          </p:cNvPr>
          <p:cNvGrpSpPr/>
          <p:nvPr/>
        </p:nvGrpSpPr>
        <p:grpSpPr>
          <a:xfrm>
            <a:off x="9821649" y="2335921"/>
            <a:ext cx="1752600" cy="2133600"/>
            <a:chOff x="9821649" y="2335921"/>
            <a:chExt cx="1752600" cy="2133600"/>
          </a:xfrm>
        </p:grpSpPr>
        <p:sp>
          <p:nvSpPr>
            <p:cNvPr id="58" name="Freeform: Shape 57">
              <a:extLst>
                <a:ext uri="{FF2B5EF4-FFF2-40B4-BE49-F238E27FC236}">
                  <a16:creationId xmlns:a16="http://schemas.microsoft.com/office/drawing/2014/main" id="{6E93B7B3-0382-469F-8FCE-03F3B25E7375}"/>
                </a:ext>
              </a:extLst>
            </p:cNvPr>
            <p:cNvSpPr/>
            <p:nvPr/>
          </p:nvSpPr>
          <p:spPr>
            <a:xfrm>
              <a:off x="9821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5CF13D3C-2A69-4B1E-B9E5-E3C7629F9062}"/>
                </a:ext>
              </a:extLst>
            </p:cNvPr>
            <p:cNvSpPr txBox="1"/>
            <p:nvPr/>
          </p:nvSpPr>
          <p:spPr>
            <a:xfrm>
              <a:off x="9919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6" name="Group 75">
            <a:extLst>
              <a:ext uri="{FF2B5EF4-FFF2-40B4-BE49-F238E27FC236}">
                <a16:creationId xmlns:a16="http://schemas.microsoft.com/office/drawing/2014/main" id="{F7469B19-09C9-4338-948C-5F8484507152}"/>
              </a:ext>
            </a:extLst>
          </p:cNvPr>
          <p:cNvGrpSpPr/>
          <p:nvPr/>
        </p:nvGrpSpPr>
        <p:grpSpPr>
          <a:xfrm>
            <a:off x="7535649" y="2335921"/>
            <a:ext cx="1752600" cy="2133600"/>
            <a:chOff x="7535649" y="2335921"/>
            <a:chExt cx="1752600" cy="2133600"/>
          </a:xfrm>
        </p:grpSpPr>
        <p:sp>
          <p:nvSpPr>
            <p:cNvPr id="51" name="Freeform: Shape 50">
              <a:extLst>
                <a:ext uri="{FF2B5EF4-FFF2-40B4-BE49-F238E27FC236}">
                  <a16:creationId xmlns:a16="http://schemas.microsoft.com/office/drawing/2014/main" id="{A9ED6611-B119-4CCD-A83F-3D9B4670815D}"/>
                </a:ext>
              </a:extLst>
            </p:cNvPr>
            <p:cNvSpPr/>
            <p:nvPr/>
          </p:nvSpPr>
          <p:spPr>
            <a:xfrm>
              <a:off x="7535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TextBox 54">
              <a:extLst>
                <a:ext uri="{FF2B5EF4-FFF2-40B4-BE49-F238E27FC236}">
                  <a16:creationId xmlns:a16="http://schemas.microsoft.com/office/drawing/2014/main" id="{57298141-69BB-4676-A658-CDE9F3505F69}"/>
                </a:ext>
              </a:extLst>
            </p:cNvPr>
            <p:cNvSpPr txBox="1"/>
            <p:nvPr/>
          </p:nvSpPr>
          <p:spPr>
            <a:xfrm>
              <a:off x="7633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4" name="Group 73">
            <a:extLst>
              <a:ext uri="{FF2B5EF4-FFF2-40B4-BE49-F238E27FC236}">
                <a16:creationId xmlns:a16="http://schemas.microsoft.com/office/drawing/2014/main" id="{FD60DE0F-AC41-43E1-A826-1593EA6432F4}"/>
              </a:ext>
            </a:extLst>
          </p:cNvPr>
          <p:cNvGrpSpPr/>
          <p:nvPr/>
        </p:nvGrpSpPr>
        <p:grpSpPr>
          <a:xfrm>
            <a:off x="5249649" y="2335921"/>
            <a:ext cx="1752600" cy="2133600"/>
            <a:chOff x="5249649" y="2335921"/>
            <a:chExt cx="1752600" cy="2133600"/>
          </a:xfrm>
        </p:grpSpPr>
        <p:sp>
          <p:nvSpPr>
            <p:cNvPr id="44" name="Freeform: Shape 43">
              <a:extLst>
                <a:ext uri="{FF2B5EF4-FFF2-40B4-BE49-F238E27FC236}">
                  <a16:creationId xmlns:a16="http://schemas.microsoft.com/office/drawing/2014/main" id="{77E9FC03-EAA0-48FA-A3B2-922ADE74F965}"/>
                </a:ext>
              </a:extLst>
            </p:cNvPr>
            <p:cNvSpPr/>
            <p:nvPr/>
          </p:nvSpPr>
          <p:spPr>
            <a:xfrm>
              <a:off x="5249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0B9AB1B8-A287-4130-8C98-3895F4160DE7}"/>
                </a:ext>
              </a:extLst>
            </p:cNvPr>
            <p:cNvSpPr txBox="1"/>
            <p:nvPr/>
          </p:nvSpPr>
          <p:spPr>
            <a:xfrm>
              <a:off x="5347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3" name="Group 72">
            <a:extLst>
              <a:ext uri="{FF2B5EF4-FFF2-40B4-BE49-F238E27FC236}">
                <a16:creationId xmlns:a16="http://schemas.microsoft.com/office/drawing/2014/main" id="{2010ECCF-766D-4077-8865-860961B66EF1}"/>
              </a:ext>
            </a:extLst>
          </p:cNvPr>
          <p:cNvGrpSpPr/>
          <p:nvPr/>
        </p:nvGrpSpPr>
        <p:grpSpPr>
          <a:xfrm>
            <a:off x="2963649" y="2335921"/>
            <a:ext cx="1752600" cy="2133600"/>
            <a:chOff x="2963649" y="2335921"/>
            <a:chExt cx="1752600" cy="2133600"/>
          </a:xfrm>
        </p:grpSpPr>
        <p:sp>
          <p:nvSpPr>
            <p:cNvPr id="22" name="Freeform: Shape 21">
              <a:extLst>
                <a:ext uri="{FF2B5EF4-FFF2-40B4-BE49-F238E27FC236}">
                  <a16:creationId xmlns:a16="http://schemas.microsoft.com/office/drawing/2014/main" id="{D13957F0-161C-478A-B3E4-637DBDEB7F23}"/>
                </a:ext>
              </a:extLst>
            </p:cNvPr>
            <p:cNvSpPr/>
            <p:nvPr/>
          </p:nvSpPr>
          <p:spPr>
            <a:xfrm>
              <a:off x="2963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CE316EF-4272-4710-9C67-18323528C157}"/>
                </a:ext>
              </a:extLst>
            </p:cNvPr>
            <p:cNvSpPr txBox="1"/>
            <p:nvPr/>
          </p:nvSpPr>
          <p:spPr>
            <a:xfrm>
              <a:off x="3061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0" name="Group 69">
            <a:extLst>
              <a:ext uri="{FF2B5EF4-FFF2-40B4-BE49-F238E27FC236}">
                <a16:creationId xmlns:a16="http://schemas.microsoft.com/office/drawing/2014/main" id="{5F4166A4-F76F-440F-8A0E-9812065ECBC8}"/>
              </a:ext>
            </a:extLst>
          </p:cNvPr>
          <p:cNvGrpSpPr/>
          <p:nvPr/>
        </p:nvGrpSpPr>
        <p:grpSpPr>
          <a:xfrm>
            <a:off x="677649" y="2335921"/>
            <a:ext cx="1752600" cy="2133600"/>
            <a:chOff x="677649" y="2335921"/>
            <a:chExt cx="1752600" cy="2133600"/>
          </a:xfrm>
        </p:grpSpPr>
        <p:sp>
          <p:nvSpPr>
            <p:cNvPr id="13" name="Freeform: Shape 12">
              <a:extLst>
                <a:ext uri="{FF2B5EF4-FFF2-40B4-BE49-F238E27FC236}">
                  <a16:creationId xmlns:a16="http://schemas.microsoft.com/office/drawing/2014/main" id="{87E14D12-93FB-4920-A3AB-1DCC0DD7D5FD}"/>
                </a:ext>
              </a:extLst>
            </p:cNvPr>
            <p:cNvSpPr/>
            <p:nvPr/>
          </p:nvSpPr>
          <p:spPr>
            <a:xfrm>
              <a:off x="677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A20EE974-4577-4949-99E6-BA4F7C6F9E94}"/>
                </a:ext>
              </a:extLst>
            </p:cNvPr>
            <p:cNvSpPr txBox="1"/>
            <p:nvPr/>
          </p:nvSpPr>
          <p:spPr>
            <a:xfrm>
              <a:off x="775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1" name="Group 70">
            <a:extLst>
              <a:ext uri="{FF2B5EF4-FFF2-40B4-BE49-F238E27FC236}">
                <a16:creationId xmlns:a16="http://schemas.microsoft.com/office/drawing/2014/main" id="{EADE2CC6-0102-4EE7-B8D6-C193D7A77583}"/>
              </a:ext>
            </a:extLst>
          </p:cNvPr>
          <p:cNvGrpSpPr/>
          <p:nvPr/>
        </p:nvGrpSpPr>
        <p:grpSpPr>
          <a:xfrm>
            <a:off x="677649" y="3783722"/>
            <a:ext cx="1752600" cy="990598"/>
            <a:chOff x="677649" y="3783722"/>
            <a:chExt cx="1752600" cy="990598"/>
          </a:xfrm>
        </p:grpSpPr>
        <p:sp>
          <p:nvSpPr>
            <p:cNvPr id="14" name="Freeform: Shape 13">
              <a:extLst>
                <a:ext uri="{FF2B5EF4-FFF2-40B4-BE49-F238E27FC236}">
                  <a16:creationId xmlns:a16="http://schemas.microsoft.com/office/drawing/2014/main" id="{40223AC3-6C5C-4866-A330-DF649A738127}"/>
                </a:ext>
              </a:extLst>
            </p:cNvPr>
            <p:cNvSpPr/>
            <p:nvPr/>
          </p:nvSpPr>
          <p:spPr>
            <a:xfrm>
              <a:off x="677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E7068EBA-61B2-4BB8-B142-8E7BE480D06D}"/>
                </a:ext>
              </a:extLst>
            </p:cNvPr>
            <p:cNvSpPr txBox="1"/>
            <p:nvPr/>
          </p:nvSpPr>
          <p:spPr>
            <a:xfrm>
              <a:off x="782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01</a:t>
              </a:r>
            </a:p>
          </p:txBody>
        </p:sp>
      </p:grpSp>
      <p:sp>
        <p:nvSpPr>
          <p:cNvPr id="18" name="Arc 17">
            <a:extLst>
              <a:ext uri="{FF2B5EF4-FFF2-40B4-BE49-F238E27FC236}">
                <a16:creationId xmlns:a16="http://schemas.microsoft.com/office/drawing/2014/main" id="{6A4EC905-4A60-4C20-A6FD-7AEDC6E54D24}"/>
              </a:ext>
            </a:extLst>
          </p:cNvPr>
          <p:cNvSpPr/>
          <p:nvPr/>
        </p:nvSpPr>
        <p:spPr>
          <a:xfrm rot="19080000">
            <a:off x="1592049" y="1837888"/>
            <a:ext cx="2181771" cy="2181771"/>
          </a:xfrm>
          <a:prstGeom prst="arc">
            <a:avLst/>
          </a:prstGeom>
          <a:ln w="28575">
            <a:solidFill>
              <a:srgbClr val="464646"/>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0" name="TextBox 19">
            <a:extLst>
              <a:ext uri="{FF2B5EF4-FFF2-40B4-BE49-F238E27FC236}">
                <a16:creationId xmlns:a16="http://schemas.microsoft.com/office/drawing/2014/main" id="{7AF8852C-6BA5-4AE7-AEFC-0F3AFA9F696C}"/>
              </a:ext>
            </a:extLst>
          </p:cNvPr>
          <p:cNvSpPr txBox="1"/>
          <p:nvPr/>
        </p:nvSpPr>
        <p:spPr>
          <a:xfrm>
            <a:off x="457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p:txBody>
      </p:sp>
      <p:grpSp>
        <p:nvGrpSpPr>
          <p:cNvPr id="72" name="Group 71">
            <a:extLst>
              <a:ext uri="{FF2B5EF4-FFF2-40B4-BE49-F238E27FC236}">
                <a16:creationId xmlns:a16="http://schemas.microsoft.com/office/drawing/2014/main" id="{04F0E9BE-0AAB-418E-9F6A-2757FA921CA5}"/>
              </a:ext>
            </a:extLst>
          </p:cNvPr>
          <p:cNvGrpSpPr/>
          <p:nvPr/>
        </p:nvGrpSpPr>
        <p:grpSpPr>
          <a:xfrm>
            <a:off x="2963649" y="3783722"/>
            <a:ext cx="1752600" cy="990598"/>
            <a:chOff x="2963649" y="3783722"/>
            <a:chExt cx="1752600" cy="990598"/>
          </a:xfrm>
        </p:grpSpPr>
        <p:sp>
          <p:nvSpPr>
            <p:cNvPr id="23" name="Freeform: Shape 22">
              <a:extLst>
                <a:ext uri="{FF2B5EF4-FFF2-40B4-BE49-F238E27FC236}">
                  <a16:creationId xmlns:a16="http://schemas.microsoft.com/office/drawing/2014/main" id="{07F29DAA-14B1-466D-8594-36ADB18694EF}"/>
                </a:ext>
              </a:extLst>
            </p:cNvPr>
            <p:cNvSpPr/>
            <p:nvPr/>
          </p:nvSpPr>
          <p:spPr>
            <a:xfrm>
              <a:off x="2963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TextBox 23">
              <a:extLst>
                <a:ext uri="{FF2B5EF4-FFF2-40B4-BE49-F238E27FC236}">
                  <a16:creationId xmlns:a16="http://schemas.microsoft.com/office/drawing/2014/main" id="{887D0A05-72F2-4B20-AE3B-C2091EB5A569}"/>
                </a:ext>
              </a:extLst>
            </p:cNvPr>
            <p:cNvSpPr txBox="1"/>
            <p:nvPr/>
          </p:nvSpPr>
          <p:spPr>
            <a:xfrm>
              <a:off x="3068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02</a:t>
              </a:r>
            </a:p>
          </p:txBody>
        </p:sp>
      </p:grpSp>
      <p:sp>
        <p:nvSpPr>
          <p:cNvPr id="25" name="Arc 24">
            <a:extLst>
              <a:ext uri="{FF2B5EF4-FFF2-40B4-BE49-F238E27FC236}">
                <a16:creationId xmlns:a16="http://schemas.microsoft.com/office/drawing/2014/main" id="{20F243BE-7011-4786-9153-89A1F53509E0}"/>
              </a:ext>
            </a:extLst>
          </p:cNvPr>
          <p:cNvSpPr/>
          <p:nvPr/>
        </p:nvSpPr>
        <p:spPr>
          <a:xfrm rot="19080000">
            <a:off x="3878049" y="1837888"/>
            <a:ext cx="2181771" cy="2181771"/>
          </a:xfrm>
          <a:prstGeom prst="arc">
            <a:avLst/>
          </a:prstGeom>
          <a:ln w="28575">
            <a:solidFill>
              <a:srgbClr val="464646"/>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7" name="TextBox 26">
            <a:extLst>
              <a:ext uri="{FF2B5EF4-FFF2-40B4-BE49-F238E27FC236}">
                <a16:creationId xmlns:a16="http://schemas.microsoft.com/office/drawing/2014/main" id="{9F9436AE-7D33-44A4-B167-F9959C3B4E36}"/>
              </a:ext>
            </a:extLst>
          </p:cNvPr>
          <p:cNvSpPr txBox="1"/>
          <p:nvPr/>
        </p:nvSpPr>
        <p:spPr>
          <a:xfrm>
            <a:off x="2743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p:txBody>
      </p:sp>
      <p:grpSp>
        <p:nvGrpSpPr>
          <p:cNvPr id="75" name="Group 74">
            <a:extLst>
              <a:ext uri="{FF2B5EF4-FFF2-40B4-BE49-F238E27FC236}">
                <a16:creationId xmlns:a16="http://schemas.microsoft.com/office/drawing/2014/main" id="{596A5EF5-DF73-447D-BBA5-0903F5426CF9}"/>
              </a:ext>
            </a:extLst>
          </p:cNvPr>
          <p:cNvGrpSpPr/>
          <p:nvPr/>
        </p:nvGrpSpPr>
        <p:grpSpPr>
          <a:xfrm>
            <a:off x="5249649" y="3783722"/>
            <a:ext cx="1752600" cy="990598"/>
            <a:chOff x="5249649" y="3783722"/>
            <a:chExt cx="1752600" cy="990598"/>
          </a:xfrm>
        </p:grpSpPr>
        <p:sp>
          <p:nvSpPr>
            <p:cNvPr id="45" name="Freeform: Shape 44">
              <a:extLst>
                <a:ext uri="{FF2B5EF4-FFF2-40B4-BE49-F238E27FC236}">
                  <a16:creationId xmlns:a16="http://schemas.microsoft.com/office/drawing/2014/main" id="{E751F970-2772-4F51-BDB7-0FB6FF4FB61A}"/>
                </a:ext>
              </a:extLst>
            </p:cNvPr>
            <p:cNvSpPr/>
            <p:nvPr/>
          </p:nvSpPr>
          <p:spPr>
            <a:xfrm>
              <a:off x="5249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7452B192-48FB-414E-B5F7-4E43A376CC71}"/>
                </a:ext>
              </a:extLst>
            </p:cNvPr>
            <p:cNvSpPr txBox="1"/>
            <p:nvPr/>
          </p:nvSpPr>
          <p:spPr>
            <a:xfrm>
              <a:off x="5354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03</a:t>
              </a:r>
            </a:p>
          </p:txBody>
        </p:sp>
      </p:grpSp>
      <p:sp>
        <p:nvSpPr>
          <p:cNvPr id="47" name="Arc 46">
            <a:extLst>
              <a:ext uri="{FF2B5EF4-FFF2-40B4-BE49-F238E27FC236}">
                <a16:creationId xmlns:a16="http://schemas.microsoft.com/office/drawing/2014/main" id="{FDE173B9-4EA5-4A69-829F-84C3885E5C55}"/>
              </a:ext>
            </a:extLst>
          </p:cNvPr>
          <p:cNvSpPr/>
          <p:nvPr/>
        </p:nvSpPr>
        <p:spPr>
          <a:xfrm rot="19080000">
            <a:off x="6164049" y="1837888"/>
            <a:ext cx="2181771" cy="2181771"/>
          </a:xfrm>
          <a:prstGeom prst="arc">
            <a:avLst/>
          </a:prstGeom>
          <a:ln w="28575">
            <a:solidFill>
              <a:srgbClr val="464646"/>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49" name="TextBox 48">
            <a:extLst>
              <a:ext uri="{FF2B5EF4-FFF2-40B4-BE49-F238E27FC236}">
                <a16:creationId xmlns:a16="http://schemas.microsoft.com/office/drawing/2014/main" id="{B22C9192-5F71-4375-8449-7CE3A86F42DA}"/>
              </a:ext>
            </a:extLst>
          </p:cNvPr>
          <p:cNvSpPr txBox="1"/>
          <p:nvPr/>
        </p:nvSpPr>
        <p:spPr>
          <a:xfrm>
            <a:off x="5029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p:txBody>
      </p:sp>
      <p:grpSp>
        <p:nvGrpSpPr>
          <p:cNvPr id="77" name="Group 76">
            <a:extLst>
              <a:ext uri="{FF2B5EF4-FFF2-40B4-BE49-F238E27FC236}">
                <a16:creationId xmlns:a16="http://schemas.microsoft.com/office/drawing/2014/main" id="{EDB84369-6070-42DA-8153-A5E66ED22F00}"/>
              </a:ext>
            </a:extLst>
          </p:cNvPr>
          <p:cNvGrpSpPr/>
          <p:nvPr/>
        </p:nvGrpSpPr>
        <p:grpSpPr>
          <a:xfrm>
            <a:off x="7535649" y="3783722"/>
            <a:ext cx="1752600" cy="990598"/>
            <a:chOff x="7535649" y="3783722"/>
            <a:chExt cx="1752600" cy="990598"/>
          </a:xfrm>
        </p:grpSpPr>
        <p:sp>
          <p:nvSpPr>
            <p:cNvPr id="52" name="Freeform: Shape 51">
              <a:extLst>
                <a:ext uri="{FF2B5EF4-FFF2-40B4-BE49-F238E27FC236}">
                  <a16:creationId xmlns:a16="http://schemas.microsoft.com/office/drawing/2014/main" id="{058E58B7-8633-4948-B5F0-31D20D8A7FCC}"/>
                </a:ext>
              </a:extLst>
            </p:cNvPr>
            <p:cNvSpPr/>
            <p:nvPr/>
          </p:nvSpPr>
          <p:spPr>
            <a:xfrm>
              <a:off x="7535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2C209F02-7757-4E3B-A962-19D2513D7544}"/>
                </a:ext>
              </a:extLst>
            </p:cNvPr>
            <p:cNvSpPr txBox="1"/>
            <p:nvPr/>
          </p:nvSpPr>
          <p:spPr>
            <a:xfrm>
              <a:off x="7640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04</a:t>
              </a:r>
            </a:p>
          </p:txBody>
        </p:sp>
      </p:grpSp>
      <p:sp>
        <p:nvSpPr>
          <p:cNvPr id="54" name="Arc 53">
            <a:extLst>
              <a:ext uri="{FF2B5EF4-FFF2-40B4-BE49-F238E27FC236}">
                <a16:creationId xmlns:a16="http://schemas.microsoft.com/office/drawing/2014/main" id="{1B5ECD7E-95C3-4BDE-814A-D2967A4B5590}"/>
              </a:ext>
            </a:extLst>
          </p:cNvPr>
          <p:cNvSpPr/>
          <p:nvPr/>
        </p:nvSpPr>
        <p:spPr>
          <a:xfrm rot="19080000">
            <a:off x="8450049" y="1837888"/>
            <a:ext cx="2181771" cy="2181771"/>
          </a:xfrm>
          <a:prstGeom prst="arc">
            <a:avLst/>
          </a:prstGeom>
          <a:ln w="28575">
            <a:solidFill>
              <a:srgbClr val="464646"/>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56" name="TextBox 55">
            <a:extLst>
              <a:ext uri="{FF2B5EF4-FFF2-40B4-BE49-F238E27FC236}">
                <a16:creationId xmlns:a16="http://schemas.microsoft.com/office/drawing/2014/main" id="{B864555F-AF0C-498E-8A5E-FE424196F33F}"/>
              </a:ext>
            </a:extLst>
          </p:cNvPr>
          <p:cNvSpPr txBox="1"/>
          <p:nvPr/>
        </p:nvSpPr>
        <p:spPr>
          <a:xfrm>
            <a:off x="7315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p:txBody>
      </p:sp>
      <p:grpSp>
        <p:nvGrpSpPr>
          <p:cNvPr id="79" name="Group 78">
            <a:extLst>
              <a:ext uri="{FF2B5EF4-FFF2-40B4-BE49-F238E27FC236}">
                <a16:creationId xmlns:a16="http://schemas.microsoft.com/office/drawing/2014/main" id="{B55A4202-21B9-44EA-BEB5-E202C3925456}"/>
              </a:ext>
            </a:extLst>
          </p:cNvPr>
          <p:cNvGrpSpPr/>
          <p:nvPr/>
        </p:nvGrpSpPr>
        <p:grpSpPr>
          <a:xfrm>
            <a:off x="9821649" y="3783722"/>
            <a:ext cx="1752600" cy="990598"/>
            <a:chOff x="9821649" y="3783722"/>
            <a:chExt cx="1752600" cy="990598"/>
          </a:xfrm>
        </p:grpSpPr>
        <p:sp>
          <p:nvSpPr>
            <p:cNvPr id="59" name="Freeform: Shape 58">
              <a:extLst>
                <a:ext uri="{FF2B5EF4-FFF2-40B4-BE49-F238E27FC236}">
                  <a16:creationId xmlns:a16="http://schemas.microsoft.com/office/drawing/2014/main" id="{1D589B7B-3130-448F-B5BE-CD25DBD76E37}"/>
                </a:ext>
              </a:extLst>
            </p:cNvPr>
            <p:cNvSpPr/>
            <p:nvPr/>
          </p:nvSpPr>
          <p:spPr>
            <a:xfrm>
              <a:off x="9821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97249BDB-B8F2-4297-8F6F-0E31D1188459}"/>
                </a:ext>
              </a:extLst>
            </p:cNvPr>
            <p:cNvSpPr txBox="1"/>
            <p:nvPr/>
          </p:nvSpPr>
          <p:spPr>
            <a:xfrm>
              <a:off x="9926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05</a:t>
              </a:r>
            </a:p>
          </p:txBody>
        </p:sp>
      </p:grpSp>
      <p:sp>
        <p:nvSpPr>
          <p:cNvPr id="63" name="TextBox 62">
            <a:extLst>
              <a:ext uri="{FF2B5EF4-FFF2-40B4-BE49-F238E27FC236}">
                <a16:creationId xmlns:a16="http://schemas.microsoft.com/office/drawing/2014/main" id="{A55A2116-5A0F-4E0D-ADE8-5A382943986A}"/>
              </a:ext>
            </a:extLst>
          </p:cNvPr>
          <p:cNvSpPr txBox="1"/>
          <p:nvPr/>
        </p:nvSpPr>
        <p:spPr>
          <a:xfrm>
            <a:off x="9601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p:txBody>
      </p:sp>
      <p:sp>
        <p:nvSpPr>
          <p:cNvPr id="64" name="TextBox 63">
            <a:extLst>
              <a:ext uri="{FF2B5EF4-FFF2-40B4-BE49-F238E27FC236}">
                <a16:creationId xmlns:a16="http://schemas.microsoft.com/office/drawing/2014/main" id="{F1FAB937-90BC-43BC-8BA0-DFA5CA70960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1422981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1000"/>
                                        <p:tgtEl>
                                          <p:spTgt spid="64"/>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fade">
                                      <p:cBhvr>
                                        <p:cTn id="11" dur="1000"/>
                                        <p:tgtEl>
                                          <p:spTgt spid="70"/>
                                        </p:tgtEl>
                                      </p:cBhvr>
                                    </p:animEffect>
                                    <p:anim calcmode="lin" valueType="num">
                                      <p:cBhvr>
                                        <p:cTn id="12" dur="1000" fill="hold"/>
                                        <p:tgtEl>
                                          <p:spTgt spid="70"/>
                                        </p:tgtEl>
                                        <p:attrNameLst>
                                          <p:attrName>ppt_x</p:attrName>
                                        </p:attrNameLst>
                                      </p:cBhvr>
                                      <p:tavLst>
                                        <p:tav tm="0">
                                          <p:val>
                                            <p:strVal val="#ppt_x"/>
                                          </p:val>
                                        </p:tav>
                                        <p:tav tm="100000">
                                          <p:val>
                                            <p:strVal val="#ppt_x"/>
                                          </p:val>
                                        </p:tav>
                                      </p:tavLst>
                                    </p:anim>
                                    <p:anim calcmode="lin" valueType="num">
                                      <p:cBhvr>
                                        <p:cTn id="13" dur="1000" fill="hold"/>
                                        <p:tgtEl>
                                          <p:spTgt spid="70"/>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1000"/>
                                        <p:tgtEl>
                                          <p:spTgt spid="71"/>
                                        </p:tgtEl>
                                      </p:cBhvr>
                                    </p:animEffect>
                                    <p:anim calcmode="lin" valueType="num">
                                      <p:cBhvr>
                                        <p:cTn id="17" dur="1000" fill="hold"/>
                                        <p:tgtEl>
                                          <p:spTgt spid="71"/>
                                        </p:tgtEl>
                                        <p:attrNameLst>
                                          <p:attrName>ppt_x</p:attrName>
                                        </p:attrNameLst>
                                      </p:cBhvr>
                                      <p:tavLst>
                                        <p:tav tm="0">
                                          <p:val>
                                            <p:strVal val="#ppt_x"/>
                                          </p:val>
                                        </p:tav>
                                        <p:tav tm="100000">
                                          <p:val>
                                            <p:strVal val="#ppt_x"/>
                                          </p:val>
                                        </p:tav>
                                      </p:tavLst>
                                    </p:anim>
                                    <p:anim calcmode="lin" valueType="num">
                                      <p:cBhvr>
                                        <p:cTn id="18" dur="1000" fill="hold"/>
                                        <p:tgtEl>
                                          <p:spTgt spid="7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1000"/>
                                        <p:tgtEl>
                                          <p:spTgt spid="20">
                                            <p:txEl>
                                              <p:pRg st="0" end="0"/>
                                            </p:txEl>
                                          </p:spTgt>
                                        </p:tgtEl>
                                      </p:cBhvr>
                                    </p:animEffect>
                                    <p:anim calcmode="lin" valueType="num">
                                      <p:cBhvr>
                                        <p:cTn id="23"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0">
                                            <p:txEl>
                                              <p:pRg st="1" end="1"/>
                                            </p:txEl>
                                          </p:spTgt>
                                        </p:tgtEl>
                                        <p:attrNameLst>
                                          <p:attrName>style.visibility</p:attrName>
                                        </p:attrNameLst>
                                      </p:cBhvr>
                                      <p:to>
                                        <p:strVal val="visible"/>
                                      </p:to>
                                    </p:set>
                                    <p:animEffect transition="in" filter="fade">
                                      <p:cBhvr>
                                        <p:cTn id="28" dur="1000"/>
                                        <p:tgtEl>
                                          <p:spTgt spid="20">
                                            <p:txEl>
                                              <p:pRg st="1" end="1"/>
                                            </p:txEl>
                                          </p:spTgt>
                                        </p:tgtEl>
                                      </p:cBhvr>
                                    </p:animEffect>
                                    <p:anim calcmode="lin" valueType="num">
                                      <p:cBhvr>
                                        <p:cTn id="29"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20">
                                            <p:txEl>
                                              <p:pRg st="2" end="2"/>
                                            </p:txEl>
                                          </p:spTgt>
                                        </p:tgtEl>
                                        <p:attrNameLst>
                                          <p:attrName>style.visibility</p:attrName>
                                        </p:attrNameLst>
                                      </p:cBhvr>
                                      <p:to>
                                        <p:strVal val="visible"/>
                                      </p:to>
                                    </p:set>
                                    <p:animEffect transition="in" filter="fade">
                                      <p:cBhvr>
                                        <p:cTn id="34" dur="1000"/>
                                        <p:tgtEl>
                                          <p:spTgt spid="20">
                                            <p:txEl>
                                              <p:pRg st="2" end="2"/>
                                            </p:txEl>
                                          </p:spTgt>
                                        </p:tgtEl>
                                      </p:cBhvr>
                                    </p:animEffect>
                                    <p:anim calcmode="lin" valueType="num">
                                      <p:cBhvr>
                                        <p:cTn id="35"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5000"/>
                            </p:stCondLst>
                            <p:childTnLst>
                              <p:par>
                                <p:cTn id="38" presetID="49" presetClass="entr" presetSubtype="0" decel="100000"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p:cTn id="40" dur="500" fill="hold"/>
                                        <p:tgtEl>
                                          <p:spTgt spid="18"/>
                                        </p:tgtEl>
                                        <p:attrNameLst>
                                          <p:attrName>ppt_w</p:attrName>
                                        </p:attrNameLst>
                                      </p:cBhvr>
                                      <p:tavLst>
                                        <p:tav tm="0">
                                          <p:val>
                                            <p:fltVal val="0"/>
                                          </p:val>
                                        </p:tav>
                                        <p:tav tm="100000">
                                          <p:val>
                                            <p:strVal val="#ppt_w"/>
                                          </p:val>
                                        </p:tav>
                                      </p:tavLst>
                                    </p:anim>
                                    <p:anim calcmode="lin" valueType="num">
                                      <p:cBhvr>
                                        <p:cTn id="41" dur="500" fill="hold"/>
                                        <p:tgtEl>
                                          <p:spTgt spid="18"/>
                                        </p:tgtEl>
                                        <p:attrNameLst>
                                          <p:attrName>ppt_h</p:attrName>
                                        </p:attrNameLst>
                                      </p:cBhvr>
                                      <p:tavLst>
                                        <p:tav tm="0">
                                          <p:val>
                                            <p:fltVal val="0"/>
                                          </p:val>
                                        </p:tav>
                                        <p:tav tm="100000">
                                          <p:val>
                                            <p:strVal val="#ppt_h"/>
                                          </p:val>
                                        </p:tav>
                                      </p:tavLst>
                                    </p:anim>
                                    <p:anim calcmode="lin" valueType="num">
                                      <p:cBhvr>
                                        <p:cTn id="42" dur="500" fill="hold"/>
                                        <p:tgtEl>
                                          <p:spTgt spid="18"/>
                                        </p:tgtEl>
                                        <p:attrNameLst>
                                          <p:attrName>style.rotation</p:attrName>
                                        </p:attrNameLst>
                                      </p:cBhvr>
                                      <p:tavLst>
                                        <p:tav tm="0">
                                          <p:val>
                                            <p:fltVal val="360"/>
                                          </p:val>
                                        </p:tav>
                                        <p:tav tm="100000">
                                          <p:val>
                                            <p:fltVal val="0"/>
                                          </p:val>
                                        </p:tav>
                                      </p:tavLst>
                                    </p:anim>
                                    <p:animEffect transition="in" filter="fade">
                                      <p:cBhvr>
                                        <p:cTn id="43" dur="500"/>
                                        <p:tgtEl>
                                          <p:spTgt spid="18"/>
                                        </p:tgtEl>
                                      </p:cBhvr>
                                    </p:animEffect>
                                  </p:childTnLst>
                                </p:cTn>
                              </p:par>
                            </p:childTnLst>
                          </p:cTn>
                        </p:par>
                        <p:par>
                          <p:cTn id="44" fill="hold">
                            <p:stCondLst>
                              <p:cond delay="5500"/>
                            </p:stCondLst>
                            <p:childTnLst>
                              <p:par>
                                <p:cTn id="45" presetID="47" presetClass="entr" presetSubtype="0"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1000"/>
                                        <p:tgtEl>
                                          <p:spTgt spid="72"/>
                                        </p:tgtEl>
                                      </p:cBhvr>
                                    </p:animEffect>
                                    <p:anim calcmode="lin" valueType="num">
                                      <p:cBhvr>
                                        <p:cTn id="53" dur="1000" fill="hold"/>
                                        <p:tgtEl>
                                          <p:spTgt spid="72"/>
                                        </p:tgtEl>
                                        <p:attrNameLst>
                                          <p:attrName>ppt_x</p:attrName>
                                        </p:attrNameLst>
                                      </p:cBhvr>
                                      <p:tavLst>
                                        <p:tav tm="0">
                                          <p:val>
                                            <p:strVal val="#ppt_x"/>
                                          </p:val>
                                        </p:tav>
                                        <p:tav tm="100000">
                                          <p:val>
                                            <p:strVal val="#ppt_x"/>
                                          </p:val>
                                        </p:tav>
                                      </p:tavLst>
                                    </p:anim>
                                    <p:anim calcmode="lin" valueType="num">
                                      <p:cBhvr>
                                        <p:cTn id="54" dur="10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42" presetClass="entr" presetSubtype="0" fill="hold" grpId="0" nodeType="afterEffect">
                                  <p:stCondLst>
                                    <p:cond delay="0"/>
                                  </p:stCondLst>
                                  <p:childTnLst>
                                    <p:set>
                                      <p:cBhvr>
                                        <p:cTn id="57" dur="1" fill="hold">
                                          <p:stCondLst>
                                            <p:cond delay="0"/>
                                          </p:stCondLst>
                                        </p:cTn>
                                        <p:tgtEl>
                                          <p:spTgt spid="27">
                                            <p:txEl>
                                              <p:pRg st="0" end="0"/>
                                            </p:txEl>
                                          </p:spTgt>
                                        </p:tgtEl>
                                        <p:attrNameLst>
                                          <p:attrName>style.visibility</p:attrName>
                                        </p:attrNameLst>
                                      </p:cBhvr>
                                      <p:to>
                                        <p:strVal val="visible"/>
                                      </p:to>
                                    </p:set>
                                    <p:animEffect transition="in" filter="fade">
                                      <p:cBhvr>
                                        <p:cTn id="58" dur="1000"/>
                                        <p:tgtEl>
                                          <p:spTgt spid="27">
                                            <p:txEl>
                                              <p:pRg st="0" end="0"/>
                                            </p:txEl>
                                          </p:spTgt>
                                        </p:tgtEl>
                                      </p:cBhvr>
                                    </p:animEffect>
                                    <p:anim calcmode="lin" valueType="num">
                                      <p:cBhvr>
                                        <p:cTn id="59"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60" dur="10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42" presetClass="entr" presetSubtype="0" fill="hold" grpId="0" nodeType="afterEffect">
                                  <p:stCondLst>
                                    <p:cond delay="0"/>
                                  </p:stCondLst>
                                  <p:childTnLst>
                                    <p:set>
                                      <p:cBhvr>
                                        <p:cTn id="63" dur="1" fill="hold">
                                          <p:stCondLst>
                                            <p:cond delay="0"/>
                                          </p:stCondLst>
                                        </p:cTn>
                                        <p:tgtEl>
                                          <p:spTgt spid="27">
                                            <p:txEl>
                                              <p:pRg st="1" end="1"/>
                                            </p:txEl>
                                          </p:spTgt>
                                        </p:tgtEl>
                                        <p:attrNameLst>
                                          <p:attrName>style.visibility</p:attrName>
                                        </p:attrNameLst>
                                      </p:cBhvr>
                                      <p:to>
                                        <p:strVal val="visible"/>
                                      </p:to>
                                    </p:set>
                                    <p:animEffect transition="in" filter="fade">
                                      <p:cBhvr>
                                        <p:cTn id="64" dur="1000"/>
                                        <p:tgtEl>
                                          <p:spTgt spid="27">
                                            <p:txEl>
                                              <p:pRg st="1" end="1"/>
                                            </p:txEl>
                                          </p:spTgt>
                                        </p:tgtEl>
                                      </p:cBhvr>
                                    </p:animEffect>
                                    <p:anim calcmode="lin" valueType="num">
                                      <p:cBhvr>
                                        <p:cTn id="65" dur="1000" fill="hold"/>
                                        <p:tgtEl>
                                          <p:spTgt spid="27">
                                            <p:txEl>
                                              <p:pRg st="1" end="1"/>
                                            </p:txEl>
                                          </p:spTgt>
                                        </p:tgtEl>
                                        <p:attrNameLst>
                                          <p:attrName>ppt_x</p:attrName>
                                        </p:attrNameLst>
                                      </p:cBhvr>
                                      <p:tavLst>
                                        <p:tav tm="0">
                                          <p:val>
                                            <p:strVal val="#ppt_x"/>
                                          </p:val>
                                        </p:tav>
                                        <p:tav tm="100000">
                                          <p:val>
                                            <p:strVal val="#ppt_x"/>
                                          </p:val>
                                        </p:tav>
                                      </p:tavLst>
                                    </p:anim>
                                    <p:anim calcmode="lin" valueType="num">
                                      <p:cBhvr>
                                        <p:cTn id="66" dur="1000" fill="hold"/>
                                        <p:tgtEl>
                                          <p:spTgt spid="27">
                                            <p:txEl>
                                              <p:pRg st="1" end="1"/>
                                            </p:txEl>
                                          </p:spTgt>
                                        </p:tgtEl>
                                        <p:attrNameLst>
                                          <p:attrName>ppt_y</p:attrName>
                                        </p:attrNameLst>
                                      </p:cBhvr>
                                      <p:tavLst>
                                        <p:tav tm="0">
                                          <p:val>
                                            <p:strVal val="#ppt_y+.1"/>
                                          </p:val>
                                        </p:tav>
                                        <p:tav tm="100000">
                                          <p:val>
                                            <p:strVal val="#ppt_y"/>
                                          </p:val>
                                        </p:tav>
                                      </p:tavLst>
                                    </p:anim>
                                  </p:childTnLst>
                                </p:cTn>
                              </p:par>
                            </p:childTnLst>
                          </p:cTn>
                        </p:par>
                        <p:par>
                          <p:cTn id="67" fill="hold">
                            <p:stCondLst>
                              <p:cond delay="8500"/>
                            </p:stCondLst>
                            <p:childTnLst>
                              <p:par>
                                <p:cTn id="68" presetID="42" presetClass="entr" presetSubtype="0"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Effect transition="in" filter="fade">
                                      <p:cBhvr>
                                        <p:cTn id="70" dur="1000"/>
                                        <p:tgtEl>
                                          <p:spTgt spid="27">
                                            <p:txEl>
                                              <p:pRg st="2" end="2"/>
                                            </p:txEl>
                                          </p:spTgt>
                                        </p:tgtEl>
                                      </p:cBhvr>
                                    </p:animEffect>
                                    <p:anim calcmode="lin" valueType="num">
                                      <p:cBhvr>
                                        <p:cTn id="71" dur="1000" fill="hold"/>
                                        <p:tgtEl>
                                          <p:spTgt spid="2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2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9500"/>
                            </p:stCondLst>
                            <p:childTnLst>
                              <p:par>
                                <p:cTn id="74" presetID="49" presetClass="entr" presetSubtype="0" decel="10000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p:cTn id="76" dur="500" fill="hold"/>
                                        <p:tgtEl>
                                          <p:spTgt spid="25"/>
                                        </p:tgtEl>
                                        <p:attrNameLst>
                                          <p:attrName>ppt_w</p:attrName>
                                        </p:attrNameLst>
                                      </p:cBhvr>
                                      <p:tavLst>
                                        <p:tav tm="0">
                                          <p:val>
                                            <p:fltVal val="0"/>
                                          </p:val>
                                        </p:tav>
                                        <p:tav tm="100000">
                                          <p:val>
                                            <p:strVal val="#ppt_w"/>
                                          </p:val>
                                        </p:tav>
                                      </p:tavLst>
                                    </p:anim>
                                    <p:anim calcmode="lin" valueType="num">
                                      <p:cBhvr>
                                        <p:cTn id="77" dur="500" fill="hold"/>
                                        <p:tgtEl>
                                          <p:spTgt spid="25"/>
                                        </p:tgtEl>
                                        <p:attrNameLst>
                                          <p:attrName>ppt_h</p:attrName>
                                        </p:attrNameLst>
                                      </p:cBhvr>
                                      <p:tavLst>
                                        <p:tav tm="0">
                                          <p:val>
                                            <p:fltVal val="0"/>
                                          </p:val>
                                        </p:tav>
                                        <p:tav tm="100000">
                                          <p:val>
                                            <p:strVal val="#ppt_h"/>
                                          </p:val>
                                        </p:tav>
                                      </p:tavLst>
                                    </p:anim>
                                    <p:anim calcmode="lin" valueType="num">
                                      <p:cBhvr>
                                        <p:cTn id="78" dur="500" fill="hold"/>
                                        <p:tgtEl>
                                          <p:spTgt spid="25"/>
                                        </p:tgtEl>
                                        <p:attrNameLst>
                                          <p:attrName>style.rotation</p:attrName>
                                        </p:attrNameLst>
                                      </p:cBhvr>
                                      <p:tavLst>
                                        <p:tav tm="0">
                                          <p:val>
                                            <p:fltVal val="360"/>
                                          </p:val>
                                        </p:tav>
                                        <p:tav tm="100000">
                                          <p:val>
                                            <p:fltVal val="0"/>
                                          </p:val>
                                        </p:tav>
                                      </p:tavLst>
                                    </p:anim>
                                    <p:animEffect transition="in" filter="fade">
                                      <p:cBhvr>
                                        <p:cTn id="79" dur="500"/>
                                        <p:tgtEl>
                                          <p:spTgt spid="25"/>
                                        </p:tgtEl>
                                      </p:cBhvr>
                                    </p:animEffect>
                                  </p:childTnLst>
                                </p:cTn>
                              </p:par>
                            </p:childTnLst>
                          </p:cTn>
                        </p:par>
                        <p:par>
                          <p:cTn id="80" fill="hold">
                            <p:stCondLst>
                              <p:cond delay="10000"/>
                            </p:stCondLst>
                            <p:childTnLst>
                              <p:par>
                                <p:cTn id="81" presetID="47" presetClass="entr" presetSubtype="0" fill="hold" nodeType="afterEffect">
                                  <p:stCondLst>
                                    <p:cond delay="0"/>
                                  </p:stCondLst>
                                  <p:childTnLst>
                                    <p:set>
                                      <p:cBhvr>
                                        <p:cTn id="82" dur="1" fill="hold">
                                          <p:stCondLst>
                                            <p:cond delay="0"/>
                                          </p:stCondLst>
                                        </p:cTn>
                                        <p:tgtEl>
                                          <p:spTgt spid="74"/>
                                        </p:tgtEl>
                                        <p:attrNameLst>
                                          <p:attrName>style.visibility</p:attrName>
                                        </p:attrNameLst>
                                      </p:cBhvr>
                                      <p:to>
                                        <p:strVal val="visible"/>
                                      </p:to>
                                    </p:set>
                                    <p:animEffect transition="in" filter="fade">
                                      <p:cBhvr>
                                        <p:cTn id="83" dur="1000"/>
                                        <p:tgtEl>
                                          <p:spTgt spid="74"/>
                                        </p:tgtEl>
                                      </p:cBhvr>
                                    </p:animEffect>
                                    <p:anim calcmode="lin" valueType="num">
                                      <p:cBhvr>
                                        <p:cTn id="84" dur="1000" fill="hold"/>
                                        <p:tgtEl>
                                          <p:spTgt spid="74"/>
                                        </p:tgtEl>
                                        <p:attrNameLst>
                                          <p:attrName>ppt_x</p:attrName>
                                        </p:attrNameLst>
                                      </p:cBhvr>
                                      <p:tavLst>
                                        <p:tav tm="0">
                                          <p:val>
                                            <p:strVal val="#ppt_x"/>
                                          </p:val>
                                        </p:tav>
                                        <p:tav tm="100000">
                                          <p:val>
                                            <p:strVal val="#ppt_x"/>
                                          </p:val>
                                        </p:tav>
                                      </p:tavLst>
                                    </p:anim>
                                    <p:anim calcmode="lin" valueType="num">
                                      <p:cBhvr>
                                        <p:cTn id="85" dur="1000" fill="hold"/>
                                        <p:tgtEl>
                                          <p:spTgt spid="74"/>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5"/>
                                        </p:tgtEl>
                                        <p:attrNameLst>
                                          <p:attrName>style.visibility</p:attrName>
                                        </p:attrNameLst>
                                      </p:cBhvr>
                                      <p:to>
                                        <p:strVal val="visible"/>
                                      </p:to>
                                    </p:set>
                                    <p:animEffect transition="in" filter="fade">
                                      <p:cBhvr>
                                        <p:cTn id="88" dur="1000"/>
                                        <p:tgtEl>
                                          <p:spTgt spid="75"/>
                                        </p:tgtEl>
                                      </p:cBhvr>
                                    </p:animEffect>
                                    <p:anim calcmode="lin" valueType="num">
                                      <p:cBhvr>
                                        <p:cTn id="89" dur="1000" fill="hold"/>
                                        <p:tgtEl>
                                          <p:spTgt spid="75"/>
                                        </p:tgtEl>
                                        <p:attrNameLst>
                                          <p:attrName>ppt_x</p:attrName>
                                        </p:attrNameLst>
                                      </p:cBhvr>
                                      <p:tavLst>
                                        <p:tav tm="0">
                                          <p:val>
                                            <p:strVal val="#ppt_x"/>
                                          </p:val>
                                        </p:tav>
                                        <p:tav tm="100000">
                                          <p:val>
                                            <p:strVal val="#ppt_x"/>
                                          </p:val>
                                        </p:tav>
                                      </p:tavLst>
                                    </p:anim>
                                    <p:anim calcmode="lin" valueType="num">
                                      <p:cBhvr>
                                        <p:cTn id="90" dur="1000" fill="hold"/>
                                        <p:tgtEl>
                                          <p:spTgt spid="75"/>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42" presetClass="entr" presetSubtype="0" fill="hold" grpId="0" nodeType="afterEffect">
                                  <p:stCondLst>
                                    <p:cond delay="0"/>
                                  </p:stCondLst>
                                  <p:childTnLst>
                                    <p:set>
                                      <p:cBhvr>
                                        <p:cTn id="93" dur="1" fill="hold">
                                          <p:stCondLst>
                                            <p:cond delay="0"/>
                                          </p:stCondLst>
                                        </p:cTn>
                                        <p:tgtEl>
                                          <p:spTgt spid="49">
                                            <p:txEl>
                                              <p:pRg st="0" end="0"/>
                                            </p:txEl>
                                          </p:spTgt>
                                        </p:tgtEl>
                                        <p:attrNameLst>
                                          <p:attrName>style.visibility</p:attrName>
                                        </p:attrNameLst>
                                      </p:cBhvr>
                                      <p:to>
                                        <p:strVal val="visible"/>
                                      </p:to>
                                    </p:set>
                                    <p:animEffect transition="in" filter="fade">
                                      <p:cBhvr>
                                        <p:cTn id="94" dur="1000"/>
                                        <p:tgtEl>
                                          <p:spTgt spid="49">
                                            <p:txEl>
                                              <p:pRg st="0" end="0"/>
                                            </p:txEl>
                                          </p:spTgt>
                                        </p:tgtEl>
                                      </p:cBhvr>
                                    </p:animEffect>
                                    <p:anim calcmode="lin" valueType="num">
                                      <p:cBhvr>
                                        <p:cTn id="95" dur="100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96" dur="1000" fill="hold"/>
                                        <p:tgtEl>
                                          <p:spTgt spid="49">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12000"/>
                            </p:stCondLst>
                            <p:childTnLst>
                              <p:par>
                                <p:cTn id="98" presetID="42" presetClass="entr" presetSubtype="0" fill="hold" grpId="0" nodeType="afterEffect">
                                  <p:stCondLst>
                                    <p:cond delay="0"/>
                                  </p:stCondLst>
                                  <p:childTnLst>
                                    <p:set>
                                      <p:cBhvr>
                                        <p:cTn id="99" dur="1" fill="hold">
                                          <p:stCondLst>
                                            <p:cond delay="0"/>
                                          </p:stCondLst>
                                        </p:cTn>
                                        <p:tgtEl>
                                          <p:spTgt spid="49">
                                            <p:txEl>
                                              <p:pRg st="1" end="1"/>
                                            </p:txEl>
                                          </p:spTgt>
                                        </p:tgtEl>
                                        <p:attrNameLst>
                                          <p:attrName>style.visibility</p:attrName>
                                        </p:attrNameLst>
                                      </p:cBhvr>
                                      <p:to>
                                        <p:strVal val="visible"/>
                                      </p:to>
                                    </p:set>
                                    <p:animEffect transition="in" filter="fade">
                                      <p:cBhvr>
                                        <p:cTn id="100" dur="1000"/>
                                        <p:tgtEl>
                                          <p:spTgt spid="49">
                                            <p:txEl>
                                              <p:pRg st="1" end="1"/>
                                            </p:txEl>
                                          </p:spTgt>
                                        </p:tgtEl>
                                      </p:cBhvr>
                                    </p:animEffect>
                                    <p:anim calcmode="lin" valueType="num">
                                      <p:cBhvr>
                                        <p:cTn id="101" dur="1000" fill="hold"/>
                                        <p:tgtEl>
                                          <p:spTgt spid="49">
                                            <p:txEl>
                                              <p:pRg st="1" end="1"/>
                                            </p:txEl>
                                          </p:spTgt>
                                        </p:tgtEl>
                                        <p:attrNameLst>
                                          <p:attrName>ppt_x</p:attrName>
                                        </p:attrNameLst>
                                      </p:cBhvr>
                                      <p:tavLst>
                                        <p:tav tm="0">
                                          <p:val>
                                            <p:strVal val="#ppt_x"/>
                                          </p:val>
                                        </p:tav>
                                        <p:tav tm="100000">
                                          <p:val>
                                            <p:strVal val="#ppt_x"/>
                                          </p:val>
                                        </p:tav>
                                      </p:tavLst>
                                    </p:anim>
                                    <p:anim calcmode="lin" valueType="num">
                                      <p:cBhvr>
                                        <p:cTn id="102" dur="1000" fill="hold"/>
                                        <p:tgtEl>
                                          <p:spTgt spid="49">
                                            <p:txEl>
                                              <p:pRg st="1" end="1"/>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3000"/>
                            </p:stCondLst>
                            <p:childTnLst>
                              <p:par>
                                <p:cTn id="104" presetID="42" presetClass="entr" presetSubtype="0" fill="hold" grpId="0" nodeType="afterEffect">
                                  <p:stCondLst>
                                    <p:cond delay="0"/>
                                  </p:stCondLst>
                                  <p:childTnLst>
                                    <p:set>
                                      <p:cBhvr>
                                        <p:cTn id="105" dur="1" fill="hold">
                                          <p:stCondLst>
                                            <p:cond delay="0"/>
                                          </p:stCondLst>
                                        </p:cTn>
                                        <p:tgtEl>
                                          <p:spTgt spid="49">
                                            <p:txEl>
                                              <p:pRg st="2" end="2"/>
                                            </p:txEl>
                                          </p:spTgt>
                                        </p:tgtEl>
                                        <p:attrNameLst>
                                          <p:attrName>style.visibility</p:attrName>
                                        </p:attrNameLst>
                                      </p:cBhvr>
                                      <p:to>
                                        <p:strVal val="visible"/>
                                      </p:to>
                                    </p:set>
                                    <p:animEffect transition="in" filter="fade">
                                      <p:cBhvr>
                                        <p:cTn id="106" dur="1000"/>
                                        <p:tgtEl>
                                          <p:spTgt spid="49">
                                            <p:txEl>
                                              <p:pRg st="2" end="2"/>
                                            </p:txEl>
                                          </p:spTgt>
                                        </p:tgtEl>
                                      </p:cBhvr>
                                    </p:animEffect>
                                    <p:anim calcmode="lin" valueType="num">
                                      <p:cBhvr>
                                        <p:cTn id="107" dur="1000" fill="hold"/>
                                        <p:tgtEl>
                                          <p:spTgt spid="49">
                                            <p:txEl>
                                              <p:pRg st="2" end="2"/>
                                            </p:txEl>
                                          </p:spTgt>
                                        </p:tgtEl>
                                        <p:attrNameLst>
                                          <p:attrName>ppt_x</p:attrName>
                                        </p:attrNameLst>
                                      </p:cBhvr>
                                      <p:tavLst>
                                        <p:tav tm="0">
                                          <p:val>
                                            <p:strVal val="#ppt_x"/>
                                          </p:val>
                                        </p:tav>
                                        <p:tav tm="100000">
                                          <p:val>
                                            <p:strVal val="#ppt_x"/>
                                          </p:val>
                                        </p:tav>
                                      </p:tavLst>
                                    </p:anim>
                                    <p:anim calcmode="lin" valueType="num">
                                      <p:cBhvr>
                                        <p:cTn id="108" dur="1000" fill="hold"/>
                                        <p:tgtEl>
                                          <p:spTgt spid="49">
                                            <p:txEl>
                                              <p:pRg st="2" end="2"/>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4000"/>
                            </p:stCondLst>
                            <p:childTnLst>
                              <p:par>
                                <p:cTn id="110" presetID="49" presetClass="entr" presetSubtype="0" decel="100000" fill="hold" grpId="0" nodeType="afterEffect">
                                  <p:stCondLst>
                                    <p:cond delay="0"/>
                                  </p:stCondLst>
                                  <p:childTnLst>
                                    <p:set>
                                      <p:cBhvr>
                                        <p:cTn id="111" dur="1" fill="hold">
                                          <p:stCondLst>
                                            <p:cond delay="0"/>
                                          </p:stCondLst>
                                        </p:cTn>
                                        <p:tgtEl>
                                          <p:spTgt spid="47"/>
                                        </p:tgtEl>
                                        <p:attrNameLst>
                                          <p:attrName>style.visibility</p:attrName>
                                        </p:attrNameLst>
                                      </p:cBhvr>
                                      <p:to>
                                        <p:strVal val="visible"/>
                                      </p:to>
                                    </p:set>
                                    <p:anim calcmode="lin" valueType="num">
                                      <p:cBhvr>
                                        <p:cTn id="112" dur="500" fill="hold"/>
                                        <p:tgtEl>
                                          <p:spTgt spid="47"/>
                                        </p:tgtEl>
                                        <p:attrNameLst>
                                          <p:attrName>ppt_w</p:attrName>
                                        </p:attrNameLst>
                                      </p:cBhvr>
                                      <p:tavLst>
                                        <p:tav tm="0">
                                          <p:val>
                                            <p:fltVal val="0"/>
                                          </p:val>
                                        </p:tav>
                                        <p:tav tm="100000">
                                          <p:val>
                                            <p:strVal val="#ppt_w"/>
                                          </p:val>
                                        </p:tav>
                                      </p:tavLst>
                                    </p:anim>
                                    <p:anim calcmode="lin" valueType="num">
                                      <p:cBhvr>
                                        <p:cTn id="113" dur="500" fill="hold"/>
                                        <p:tgtEl>
                                          <p:spTgt spid="47"/>
                                        </p:tgtEl>
                                        <p:attrNameLst>
                                          <p:attrName>ppt_h</p:attrName>
                                        </p:attrNameLst>
                                      </p:cBhvr>
                                      <p:tavLst>
                                        <p:tav tm="0">
                                          <p:val>
                                            <p:fltVal val="0"/>
                                          </p:val>
                                        </p:tav>
                                        <p:tav tm="100000">
                                          <p:val>
                                            <p:strVal val="#ppt_h"/>
                                          </p:val>
                                        </p:tav>
                                      </p:tavLst>
                                    </p:anim>
                                    <p:anim calcmode="lin" valueType="num">
                                      <p:cBhvr>
                                        <p:cTn id="114" dur="500" fill="hold"/>
                                        <p:tgtEl>
                                          <p:spTgt spid="47"/>
                                        </p:tgtEl>
                                        <p:attrNameLst>
                                          <p:attrName>style.rotation</p:attrName>
                                        </p:attrNameLst>
                                      </p:cBhvr>
                                      <p:tavLst>
                                        <p:tav tm="0">
                                          <p:val>
                                            <p:fltVal val="360"/>
                                          </p:val>
                                        </p:tav>
                                        <p:tav tm="100000">
                                          <p:val>
                                            <p:fltVal val="0"/>
                                          </p:val>
                                        </p:tav>
                                      </p:tavLst>
                                    </p:anim>
                                    <p:animEffect transition="in" filter="fade">
                                      <p:cBhvr>
                                        <p:cTn id="115" dur="500"/>
                                        <p:tgtEl>
                                          <p:spTgt spid="47"/>
                                        </p:tgtEl>
                                      </p:cBhvr>
                                    </p:animEffect>
                                  </p:childTnLst>
                                </p:cTn>
                              </p:par>
                            </p:childTnLst>
                          </p:cTn>
                        </p:par>
                        <p:par>
                          <p:cTn id="116" fill="hold">
                            <p:stCondLst>
                              <p:cond delay="14500"/>
                            </p:stCondLst>
                            <p:childTnLst>
                              <p:par>
                                <p:cTn id="117" presetID="47" presetClass="entr" presetSubtype="0" fill="hold" nodeType="afterEffect">
                                  <p:stCondLst>
                                    <p:cond delay="0"/>
                                  </p:stCondLst>
                                  <p:childTnLst>
                                    <p:set>
                                      <p:cBhvr>
                                        <p:cTn id="118" dur="1" fill="hold">
                                          <p:stCondLst>
                                            <p:cond delay="0"/>
                                          </p:stCondLst>
                                        </p:cTn>
                                        <p:tgtEl>
                                          <p:spTgt spid="76"/>
                                        </p:tgtEl>
                                        <p:attrNameLst>
                                          <p:attrName>style.visibility</p:attrName>
                                        </p:attrNameLst>
                                      </p:cBhvr>
                                      <p:to>
                                        <p:strVal val="visible"/>
                                      </p:to>
                                    </p:set>
                                    <p:animEffect transition="in" filter="fade">
                                      <p:cBhvr>
                                        <p:cTn id="119" dur="1000"/>
                                        <p:tgtEl>
                                          <p:spTgt spid="76"/>
                                        </p:tgtEl>
                                      </p:cBhvr>
                                    </p:animEffect>
                                    <p:anim calcmode="lin" valueType="num">
                                      <p:cBhvr>
                                        <p:cTn id="120" dur="1000" fill="hold"/>
                                        <p:tgtEl>
                                          <p:spTgt spid="76"/>
                                        </p:tgtEl>
                                        <p:attrNameLst>
                                          <p:attrName>ppt_x</p:attrName>
                                        </p:attrNameLst>
                                      </p:cBhvr>
                                      <p:tavLst>
                                        <p:tav tm="0">
                                          <p:val>
                                            <p:strVal val="#ppt_x"/>
                                          </p:val>
                                        </p:tav>
                                        <p:tav tm="100000">
                                          <p:val>
                                            <p:strVal val="#ppt_x"/>
                                          </p:val>
                                        </p:tav>
                                      </p:tavLst>
                                    </p:anim>
                                    <p:anim calcmode="lin" valueType="num">
                                      <p:cBhvr>
                                        <p:cTn id="121" dur="1000" fill="hold"/>
                                        <p:tgtEl>
                                          <p:spTgt spid="76"/>
                                        </p:tgtEl>
                                        <p:attrNameLst>
                                          <p:attrName>ppt_y</p:attrName>
                                        </p:attrNameLst>
                                      </p:cBhvr>
                                      <p:tavLst>
                                        <p:tav tm="0">
                                          <p:val>
                                            <p:strVal val="#ppt_y-.1"/>
                                          </p:val>
                                        </p:tav>
                                        <p:tav tm="100000">
                                          <p:val>
                                            <p:strVal val="#ppt_y"/>
                                          </p:val>
                                        </p:tav>
                                      </p:tavLst>
                                    </p:anim>
                                  </p:childTnLst>
                                </p:cTn>
                              </p:par>
                              <p:par>
                                <p:cTn id="122" presetID="42" presetClass="entr" presetSubtype="0" fill="hold" nodeType="withEffect">
                                  <p:stCondLst>
                                    <p:cond delay="0"/>
                                  </p:stCondLst>
                                  <p:childTnLst>
                                    <p:set>
                                      <p:cBhvr>
                                        <p:cTn id="123" dur="1" fill="hold">
                                          <p:stCondLst>
                                            <p:cond delay="0"/>
                                          </p:stCondLst>
                                        </p:cTn>
                                        <p:tgtEl>
                                          <p:spTgt spid="77"/>
                                        </p:tgtEl>
                                        <p:attrNameLst>
                                          <p:attrName>style.visibility</p:attrName>
                                        </p:attrNameLst>
                                      </p:cBhvr>
                                      <p:to>
                                        <p:strVal val="visible"/>
                                      </p:to>
                                    </p:set>
                                    <p:animEffect transition="in" filter="fade">
                                      <p:cBhvr>
                                        <p:cTn id="124" dur="1000"/>
                                        <p:tgtEl>
                                          <p:spTgt spid="77"/>
                                        </p:tgtEl>
                                      </p:cBhvr>
                                    </p:animEffect>
                                    <p:anim calcmode="lin" valueType="num">
                                      <p:cBhvr>
                                        <p:cTn id="125" dur="1000" fill="hold"/>
                                        <p:tgtEl>
                                          <p:spTgt spid="77"/>
                                        </p:tgtEl>
                                        <p:attrNameLst>
                                          <p:attrName>ppt_x</p:attrName>
                                        </p:attrNameLst>
                                      </p:cBhvr>
                                      <p:tavLst>
                                        <p:tav tm="0">
                                          <p:val>
                                            <p:strVal val="#ppt_x"/>
                                          </p:val>
                                        </p:tav>
                                        <p:tav tm="100000">
                                          <p:val>
                                            <p:strVal val="#ppt_x"/>
                                          </p:val>
                                        </p:tav>
                                      </p:tavLst>
                                    </p:anim>
                                    <p:anim calcmode="lin" valueType="num">
                                      <p:cBhvr>
                                        <p:cTn id="126" dur="1000" fill="hold"/>
                                        <p:tgtEl>
                                          <p:spTgt spid="77"/>
                                        </p:tgtEl>
                                        <p:attrNameLst>
                                          <p:attrName>ppt_y</p:attrName>
                                        </p:attrNameLst>
                                      </p:cBhvr>
                                      <p:tavLst>
                                        <p:tav tm="0">
                                          <p:val>
                                            <p:strVal val="#ppt_y+.1"/>
                                          </p:val>
                                        </p:tav>
                                        <p:tav tm="100000">
                                          <p:val>
                                            <p:strVal val="#ppt_y"/>
                                          </p:val>
                                        </p:tav>
                                      </p:tavLst>
                                    </p:anim>
                                  </p:childTnLst>
                                </p:cTn>
                              </p:par>
                            </p:childTnLst>
                          </p:cTn>
                        </p:par>
                        <p:par>
                          <p:cTn id="127" fill="hold">
                            <p:stCondLst>
                              <p:cond delay="15500"/>
                            </p:stCondLst>
                            <p:childTnLst>
                              <p:par>
                                <p:cTn id="128" presetID="42" presetClass="entr" presetSubtype="0" fill="hold" grpId="0" nodeType="afterEffect">
                                  <p:stCondLst>
                                    <p:cond delay="0"/>
                                  </p:stCondLst>
                                  <p:childTnLst>
                                    <p:set>
                                      <p:cBhvr>
                                        <p:cTn id="129" dur="1" fill="hold">
                                          <p:stCondLst>
                                            <p:cond delay="0"/>
                                          </p:stCondLst>
                                        </p:cTn>
                                        <p:tgtEl>
                                          <p:spTgt spid="56">
                                            <p:txEl>
                                              <p:pRg st="0" end="0"/>
                                            </p:txEl>
                                          </p:spTgt>
                                        </p:tgtEl>
                                        <p:attrNameLst>
                                          <p:attrName>style.visibility</p:attrName>
                                        </p:attrNameLst>
                                      </p:cBhvr>
                                      <p:to>
                                        <p:strVal val="visible"/>
                                      </p:to>
                                    </p:set>
                                    <p:animEffect transition="in" filter="fade">
                                      <p:cBhvr>
                                        <p:cTn id="130" dur="1000"/>
                                        <p:tgtEl>
                                          <p:spTgt spid="56">
                                            <p:txEl>
                                              <p:pRg st="0" end="0"/>
                                            </p:txEl>
                                          </p:spTgt>
                                        </p:tgtEl>
                                      </p:cBhvr>
                                    </p:animEffect>
                                    <p:anim calcmode="lin" valueType="num">
                                      <p:cBhvr>
                                        <p:cTn id="131"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6500"/>
                            </p:stCondLst>
                            <p:childTnLst>
                              <p:par>
                                <p:cTn id="134" presetID="42" presetClass="entr" presetSubtype="0" fill="hold" grpId="0" nodeType="afterEffect">
                                  <p:stCondLst>
                                    <p:cond delay="0"/>
                                  </p:stCondLst>
                                  <p:childTnLst>
                                    <p:set>
                                      <p:cBhvr>
                                        <p:cTn id="135" dur="1" fill="hold">
                                          <p:stCondLst>
                                            <p:cond delay="0"/>
                                          </p:stCondLst>
                                        </p:cTn>
                                        <p:tgtEl>
                                          <p:spTgt spid="56">
                                            <p:txEl>
                                              <p:pRg st="1" end="1"/>
                                            </p:txEl>
                                          </p:spTgt>
                                        </p:tgtEl>
                                        <p:attrNameLst>
                                          <p:attrName>style.visibility</p:attrName>
                                        </p:attrNameLst>
                                      </p:cBhvr>
                                      <p:to>
                                        <p:strVal val="visible"/>
                                      </p:to>
                                    </p:set>
                                    <p:animEffect transition="in" filter="fade">
                                      <p:cBhvr>
                                        <p:cTn id="136" dur="1000"/>
                                        <p:tgtEl>
                                          <p:spTgt spid="56">
                                            <p:txEl>
                                              <p:pRg st="1" end="1"/>
                                            </p:txEl>
                                          </p:spTgt>
                                        </p:tgtEl>
                                      </p:cBhvr>
                                    </p:animEffect>
                                    <p:anim calcmode="lin" valueType="num">
                                      <p:cBhvr>
                                        <p:cTn id="137" dur="1000" fill="hold"/>
                                        <p:tgtEl>
                                          <p:spTgt spid="56">
                                            <p:txEl>
                                              <p:pRg st="1" end="1"/>
                                            </p:txEl>
                                          </p:spTgt>
                                        </p:tgtEl>
                                        <p:attrNameLst>
                                          <p:attrName>ppt_x</p:attrName>
                                        </p:attrNameLst>
                                      </p:cBhvr>
                                      <p:tavLst>
                                        <p:tav tm="0">
                                          <p:val>
                                            <p:strVal val="#ppt_x"/>
                                          </p:val>
                                        </p:tav>
                                        <p:tav tm="100000">
                                          <p:val>
                                            <p:strVal val="#ppt_x"/>
                                          </p:val>
                                        </p:tav>
                                      </p:tavLst>
                                    </p:anim>
                                    <p:anim calcmode="lin" valueType="num">
                                      <p:cBhvr>
                                        <p:cTn id="138" dur="1000" fill="hold"/>
                                        <p:tgtEl>
                                          <p:spTgt spid="56">
                                            <p:txEl>
                                              <p:pRg st="1" end="1"/>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7500"/>
                            </p:stCondLst>
                            <p:childTnLst>
                              <p:par>
                                <p:cTn id="140" presetID="42" presetClass="entr" presetSubtype="0" fill="hold" grpId="0" nodeType="afterEffect">
                                  <p:stCondLst>
                                    <p:cond delay="0"/>
                                  </p:stCondLst>
                                  <p:childTnLst>
                                    <p:set>
                                      <p:cBhvr>
                                        <p:cTn id="141" dur="1" fill="hold">
                                          <p:stCondLst>
                                            <p:cond delay="0"/>
                                          </p:stCondLst>
                                        </p:cTn>
                                        <p:tgtEl>
                                          <p:spTgt spid="56">
                                            <p:txEl>
                                              <p:pRg st="2" end="2"/>
                                            </p:txEl>
                                          </p:spTgt>
                                        </p:tgtEl>
                                        <p:attrNameLst>
                                          <p:attrName>style.visibility</p:attrName>
                                        </p:attrNameLst>
                                      </p:cBhvr>
                                      <p:to>
                                        <p:strVal val="visible"/>
                                      </p:to>
                                    </p:set>
                                    <p:animEffect transition="in" filter="fade">
                                      <p:cBhvr>
                                        <p:cTn id="142" dur="1000"/>
                                        <p:tgtEl>
                                          <p:spTgt spid="56">
                                            <p:txEl>
                                              <p:pRg st="2" end="2"/>
                                            </p:txEl>
                                          </p:spTgt>
                                        </p:tgtEl>
                                      </p:cBhvr>
                                    </p:animEffect>
                                    <p:anim calcmode="lin" valueType="num">
                                      <p:cBhvr>
                                        <p:cTn id="143"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144"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8500"/>
                            </p:stCondLst>
                            <p:childTnLst>
                              <p:par>
                                <p:cTn id="146" presetID="49" presetClass="entr" presetSubtype="0" decel="100000" fill="hold" grpId="0" nodeType="afterEffect">
                                  <p:stCondLst>
                                    <p:cond delay="0"/>
                                  </p:stCondLst>
                                  <p:childTnLst>
                                    <p:set>
                                      <p:cBhvr>
                                        <p:cTn id="147" dur="1" fill="hold">
                                          <p:stCondLst>
                                            <p:cond delay="0"/>
                                          </p:stCondLst>
                                        </p:cTn>
                                        <p:tgtEl>
                                          <p:spTgt spid="54"/>
                                        </p:tgtEl>
                                        <p:attrNameLst>
                                          <p:attrName>style.visibility</p:attrName>
                                        </p:attrNameLst>
                                      </p:cBhvr>
                                      <p:to>
                                        <p:strVal val="visible"/>
                                      </p:to>
                                    </p:set>
                                    <p:anim calcmode="lin" valueType="num">
                                      <p:cBhvr>
                                        <p:cTn id="148" dur="500" fill="hold"/>
                                        <p:tgtEl>
                                          <p:spTgt spid="54"/>
                                        </p:tgtEl>
                                        <p:attrNameLst>
                                          <p:attrName>ppt_w</p:attrName>
                                        </p:attrNameLst>
                                      </p:cBhvr>
                                      <p:tavLst>
                                        <p:tav tm="0">
                                          <p:val>
                                            <p:fltVal val="0"/>
                                          </p:val>
                                        </p:tav>
                                        <p:tav tm="100000">
                                          <p:val>
                                            <p:strVal val="#ppt_w"/>
                                          </p:val>
                                        </p:tav>
                                      </p:tavLst>
                                    </p:anim>
                                    <p:anim calcmode="lin" valueType="num">
                                      <p:cBhvr>
                                        <p:cTn id="149" dur="500" fill="hold"/>
                                        <p:tgtEl>
                                          <p:spTgt spid="54"/>
                                        </p:tgtEl>
                                        <p:attrNameLst>
                                          <p:attrName>ppt_h</p:attrName>
                                        </p:attrNameLst>
                                      </p:cBhvr>
                                      <p:tavLst>
                                        <p:tav tm="0">
                                          <p:val>
                                            <p:fltVal val="0"/>
                                          </p:val>
                                        </p:tav>
                                        <p:tav tm="100000">
                                          <p:val>
                                            <p:strVal val="#ppt_h"/>
                                          </p:val>
                                        </p:tav>
                                      </p:tavLst>
                                    </p:anim>
                                    <p:anim calcmode="lin" valueType="num">
                                      <p:cBhvr>
                                        <p:cTn id="150" dur="500" fill="hold"/>
                                        <p:tgtEl>
                                          <p:spTgt spid="54"/>
                                        </p:tgtEl>
                                        <p:attrNameLst>
                                          <p:attrName>style.rotation</p:attrName>
                                        </p:attrNameLst>
                                      </p:cBhvr>
                                      <p:tavLst>
                                        <p:tav tm="0">
                                          <p:val>
                                            <p:fltVal val="360"/>
                                          </p:val>
                                        </p:tav>
                                        <p:tav tm="100000">
                                          <p:val>
                                            <p:fltVal val="0"/>
                                          </p:val>
                                        </p:tav>
                                      </p:tavLst>
                                    </p:anim>
                                    <p:animEffect transition="in" filter="fade">
                                      <p:cBhvr>
                                        <p:cTn id="151" dur="500"/>
                                        <p:tgtEl>
                                          <p:spTgt spid="54"/>
                                        </p:tgtEl>
                                      </p:cBhvr>
                                    </p:animEffect>
                                  </p:childTnLst>
                                </p:cTn>
                              </p:par>
                            </p:childTnLst>
                          </p:cTn>
                        </p:par>
                        <p:par>
                          <p:cTn id="152" fill="hold">
                            <p:stCondLst>
                              <p:cond delay="19000"/>
                            </p:stCondLst>
                            <p:childTnLst>
                              <p:par>
                                <p:cTn id="153" presetID="47" presetClass="entr" presetSubtype="0" fill="hold" nodeType="afterEffect">
                                  <p:stCondLst>
                                    <p:cond delay="0"/>
                                  </p:stCondLst>
                                  <p:childTnLst>
                                    <p:set>
                                      <p:cBhvr>
                                        <p:cTn id="154" dur="1" fill="hold">
                                          <p:stCondLst>
                                            <p:cond delay="0"/>
                                          </p:stCondLst>
                                        </p:cTn>
                                        <p:tgtEl>
                                          <p:spTgt spid="78"/>
                                        </p:tgtEl>
                                        <p:attrNameLst>
                                          <p:attrName>style.visibility</p:attrName>
                                        </p:attrNameLst>
                                      </p:cBhvr>
                                      <p:to>
                                        <p:strVal val="visible"/>
                                      </p:to>
                                    </p:set>
                                    <p:animEffect transition="in" filter="fade">
                                      <p:cBhvr>
                                        <p:cTn id="155" dur="1000"/>
                                        <p:tgtEl>
                                          <p:spTgt spid="78"/>
                                        </p:tgtEl>
                                      </p:cBhvr>
                                    </p:animEffect>
                                    <p:anim calcmode="lin" valueType="num">
                                      <p:cBhvr>
                                        <p:cTn id="156" dur="1000" fill="hold"/>
                                        <p:tgtEl>
                                          <p:spTgt spid="78"/>
                                        </p:tgtEl>
                                        <p:attrNameLst>
                                          <p:attrName>ppt_x</p:attrName>
                                        </p:attrNameLst>
                                      </p:cBhvr>
                                      <p:tavLst>
                                        <p:tav tm="0">
                                          <p:val>
                                            <p:strVal val="#ppt_x"/>
                                          </p:val>
                                        </p:tav>
                                        <p:tav tm="100000">
                                          <p:val>
                                            <p:strVal val="#ppt_x"/>
                                          </p:val>
                                        </p:tav>
                                      </p:tavLst>
                                    </p:anim>
                                    <p:anim calcmode="lin" valueType="num">
                                      <p:cBhvr>
                                        <p:cTn id="157" dur="1000" fill="hold"/>
                                        <p:tgtEl>
                                          <p:spTgt spid="78"/>
                                        </p:tgtEl>
                                        <p:attrNameLst>
                                          <p:attrName>ppt_y</p:attrName>
                                        </p:attrNameLst>
                                      </p:cBhvr>
                                      <p:tavLst>
                                        <p:tav tm="0">
                                          <p:val>
                                            <p:strVal val="#ppt_y-.1"/>
                                          </p:val>
                                        </p:tav>
                                        <p:tav tm="100000">
                                          <p:val>
                                            <p:strVal val="#ppt_y"/>
                                          </p:val>
                                        </p:tav>
                                      </p:tavLst>
                                    </p:anim>
                                  </p:childTnLst>
                                </p:cTn>
                              </p:par>
                              <p:par>
                                <p:cTn id="158" presetID="42" presetClass="entr" presetSubtype="0" fill="hold" nodeType="withEffect">
                                  <p:stCondLst>
                                    <p:cond delay="0"/>
                                  </p:stCondLst>
                                  <p:childTnLst>
                                    <p:set>
                                      <p:cBhvr>
                                        <p:cTn id="159" dur="1" fill="hold">
                                          <p:stCondLst>
                                            <p:cond delay="0"/>
                                          </p:stCondLst>
                                        </p:cTn>
                                        <p:tgtEl>
                                          <p:spTgt spid="79"/>
                                        </p:tgtEl>
                                        <p:attrNameLst>
                                          <p:attrName>style.visibility</p:attrName>
                                        </p:attrNameLst>
                                      </p:cBhvr>
                                      <p:to>
                                        <p:strVal val="visible"/>
                                      </p:to>
                                    </p:set>
                                    <p:animEffect transition="in" filter="fade">
                                      <p:cBhvr>
                                        <p:cTn id="160" dur="1000"/>
                                        <p:tgtEl>
                                          <p:spTgt spid="79"/>
                                        </p:tgtEl>
                                      </p:cBhvr>
                                    </p:animEffect>
                                    <p:anim calcmode="lin" valueType="num">
                                      <p:cBhvr>
                                        <p:cTn id="161" dur="1000" fill="hold"/>
                                        <p:tgtEl>
                                          <p:spTgt spid="79"/>
                                        </p:tgtEl>
                                        <p:attrNameLst>
                                          <p:attrName>ppt_x</p:attrName>
                                        </p:attrNameLst>
                                      </p:cBhvr>
                                      <p:tavLst>
                                        <p:tav tm="0">
                                          <p:val>
                                            <p:strVal val="#ppt_x"/>
                                          </p:val>
                                        </p:tav>
                                        <p:tav tm="100000">
                                          <p:val>
                                            <p:strVal val="#ppt_x"/>
                                          </p:val>
                                        </p:tav>
                                      </p:tavLst>
                                    </p:anim>
                                    <p:anim calcmode="lin" valueType="num">
                                      <p:cBhvr>
                                        <p:cTn id="162" dur="1000" fill="hold"/>
                                        <p:tgtEl>
                                          <p:spTgt spid="79"/>
                                        </p:tgtEl>
                                        <p:attrNameLst>
                                          <p:attrName>ppt_y</p:attrName>
                                        </p:attrNameLst>
                                      </p:cBhvr>
                                      <p:tavLst>
                                        <p:tav tm="0">
                                          <p:val>
                                            <p:strVal val="#ppt_y+.1"/>
                                          </p:val>
                                        </p:tav>
                                        <p:tav tm="100000">
                                          <p:val>
                                            <p:strVal val="#ppt_y"/>
                                          </p:val>
                                        </p:tav>
                                      </p:tavLst>
                                    </p:anim>
                                  </p:childTnLst>
                                </p:cTn>
                              </p:par>
                            </p:childTnLst>
                          </p:cTn>
                        </p:par>
                        <p:par>
                          <p:cTn id="163" fill="hold">
                            <p:stCondLst>
                              <p:cond delay="20000"/>
                            </p:stCondLst>
                            <p:childTnLst>
                              <p:par>
                                <p:cTn id="164" presetID="42" presetClass="entr" presetSubtype="0" fill="hold" grpId="0" nodeType="afterEffect">
                                  <p:stCondLst>
                                    <p:cond delay="0"/>
                                  </p:stCondLst>
                                  <p:childTnLst>
                                    <p:set>
                                      <p:cBhvr>
                                        <p:cTn id="165" dur="1" fill="hold">
                                          <p:stCondLst>
                                            <p:cond delay="0"/>
                                          </p:stCondLst>
                                        </p:cTn>
                                        <p:tgtEl>
                                          <p:spTgt spid="63">
                                            <p:txEl>
                                              <p:pRg st="0" end="0"/>
                                            </p:txEl>
                                          </p:spTgt>
                                        </p:tgtEl>
                                        <p:attrNameLst>
                                          <p:attrName>style.visibility</p:attrName>
                                        </p:attrNameLst>
                                      </p:cBhvr>
                                      <p:to>
                                        <p:strVal val="visible"/>
                                      </p:to>
                                    </p:set>
                                    <p:animEffect transition="in" filter="fade">
                                      <p:cBhvr>
                                        <p:cTn id="166" dur="1000"/>
                                        <p:tgtEl>
                                          <p:spTgt spid="63">
                                            <p:txEl>
                                              <p:pRg st="0" end="0"/>
                                            </p:txEl>
                                          </p:spTgt>
                                        </p:tgtEl>
                                      </p:cBhvr>
                                    </p:animEffect>
                                    <p:anim calcmode="lin" valueType="num">
                                      <p:cBhvr>
                                        <p:cTn id="167" dur="1000" fill="hold"/>
                                        <p:tgtEl>
                                          <p:spTgt spid="63">
                                            <p:txEl>
                                              <p:pRg st="0" end="0"/>
                                            </p:txEl>
                                          </p:spTgt>
                                        </p:tgtEl>
                                        <p:attrNameLst>
                                          <p:attrName>ppt_x</p:attrName>
                                        </p:attrNameLst>
                                      </p:cBhvr>
                                      <p:tavLst>
                                        <p:tav tm="0">
                                          <p:val>
                                            <p:strVal val="#ppt_x"/>
                                          </p:val>
                                        </p:tav>
                                        <p:tav tm="100000">
                                          <p:val>
                                            <p:strVal val="#ppt_x"/>
                                          </p:val>
                                        </p:tav>
                                      </p:tavLst>
                                    </p:anim>
                                    <p:anim calcmode="lin" valueType="num">
                                      <p:cBhvr>
                                        <p:cTn id="168" dur="1000" fill="hold"/>
                                        <p:tgtEl>
                                          <p:spTgt spid="63">
                                            <p:txEl>
                                              <p:pRg st="0" end="0"/>
                                            </p:txEl>
                                          </p:spTgt>
                                        </p:tgtEl>
                                        <p:attrNameLst>
                                          <p:attrName>ppt_y</p:attrName>
                                        </p:attrNameLst>
                                      </p:cBhvr>
                                      <p:tavLst>
                                        <p:tav tm="0">
                                          <p:val>
                                            <p:strVal val="#ppt_y+.1"/>
                                          </p:val>
                                        </p:tav>
                                        <p:tav tm="100000">
                                          <p:val>
                                            <p:strVal val="#ppt_y"/>
                                          </p:val>
                                        </p:tav>
                                      </p:tavLst>
                                    </p:anim>
                                  </p:childTnLst>
                                </p:cTn>
                              </p:par>
                            </p:childTnLst>
                          </p:cTn>
                        </p:par>
                        <p:par>
                          <p:cTn id="169" fill="hold">
                            <p:stCondLst>
                              <p:cond delay="21000"/>
                            </p:stCondLst>
                            <p:childTnLst>
                              <p:par>
                                <p:cTn id="170" presetID="42" presetClass="entr" presetSubtype="0" fill="hold" grpId="0" nodeType="afterEffect">
                                  <p:stCondLst>
                                    <p:cond delay="0"/>
                                  </p:stCondLst>
                                  <p:childTnLst>
                                    <p:set>
                                      <p:cBhvr>
                                        <p:cTn id="171" dur="1" fill="hold">
                                          <p:stCondLst>
                                            <p:cond delay="0"/>
                                          </p:stCondLst>
                                        </p:cTn>
                                        <p:tgtEl>
                                          <p:spTgt spid="63">
                                            <p:txEl>
                                              <p:pRg st="1" end="1"/>
                                            </p:txEl>
                                          </p:spTgt>
                                        </p:tgtEl>
                                        <p:attrNameLst>
                                          <p:attrName>style.visibility</p:attrName>
                                        </p:attrNameLst>
                                      </p:cBhvr>
                                      <p:to>
                                        <p:strVal val="visible"/>
                                      </p:to>
                                    </p:set>
                                    <p:animEffect transition="in" filter="fade">
                                      <p:cBhvr>
                                        <p:cTn id="172" dur="1000"/>
                                        <p:tgtEl>
                                          <p:spTgt spid="63">
                                            <p:txEl>
                                              <p:pRg st="1" end="1"/>
                                            </p:txEl>
                                          </p:spTgt>
                                        </p:tgtEl>
                                      </p:cBhvr>
                                    </p:animEffect>
                                    <p:anim calcmode="lin" valueType="num">
                                      <p:cBhvr>
                                        <p:cTn id="173" dur="1000" fill="hold"/>
                                        <p:tgtEl>
                                          <p:spTgt spid="63">
                                            <p:txEl>
                                              <p:pRg st="1" end="1"/>
                                            </p:txEl>
                                          </p:spTgt>
                                        </p:tgtEl>
                                        <p:attrNameLst>
                                          <p:attrName>ppt_x</p:attrName>
                                        </p:attrNameLst>
                                      </p:cBhvr>
                                      <p:tavLst>
                                        <p:tav tm="0">
                                          <p:val>
                                            <p:strVal val="#ppt_x"/>
                                          </p:val>
                                        </p:tav>
                                        <p:tav tm="100000">
                                          <p:val>
                                            <p:strVal val="#ppt_x"/>
                                          </p:val>
                                        </p:tav>
                                      </p:tavLst>
                                    </p:anim>
                                    <p:anim calcmode="lin" valueType="num">
                                      <p:cBhvr>
                                        <p:cTn id="174" dur="1000" fill="hold"/>
                                        <p:tgtEl>
                                          <p:spTgt spid="63">
                                            <p:txEl>
                                              <p:pRg st="1" end="1"/>
                                            </p:txEl>
                                          </p:spTgt>
                                        </p:tgtEl>
                                        <p:attrNameLst>
                                          <p:attrName>ppt_y</p:attrName>
                                        </p:attrNameLst>
                                      </p:cBhvr>
                                      <p:tavLst>
                                        <p:tav tm="0">
                                          <p:val>
                                            <p:strVal val="#ppt_y+.1"/>
                                          </p:val>
                                        </p:tav>
                                        <p:tav tm="100000">
                                          <p:val>
                                            <p:strVal val="#ppt_y"/>
                                          </p:val>
                                        </p:tav>
                                      </p:tavLst>
                                    </p:anim>
                                  </p:childTnLst>
                                </p:cTn>
                              </p:par>
                            </p:childTnLst>
                          </p:cTn>
                        </p:par>
                        <p:par>
                          <p:cTn id="175" fill="hold">
                            <p:stCondLst>
                              <p:cond delay="22000"/>
                            </p:stCondLst>
                            <p:childTnLst>
                              <p:par>
                                <p:cTn id="176" presetID="42" presetClass="entr" presetSubtype="0" fill="hold" grpId="0" nodeType="afterEffect">
                                  <p:stCondLst>
                                    <p:cond delay="0"/>
                                  </p:stCondLst>
                                  <p:childTnLst>
                                    <p:set>
                                      <p:cBhvr>
                                        <p:cTn id="177" dur="1" fill="hold">
                                          <p:stCondLst>
                                            <p:cond delay="0"/>
                                          </p:stCondLst>
                                        </p:cTn>
                                        <p:tgtEl>
                                          <p:spTgt spid="63">
                                            <p:txEl>
                                              <p:pRg st="2" end="2"/>
                                            </p:txEl>
                                          </p:spTgt>
                                        </p:tgtEl>
                                        <p:attrNameLst>
                                          <p:attrName>style.visibility</p:attrName>
                                        </p:attrNameLst>
                                      </p:cBhvr>
                                      <p:to>
                                        <p:strVal val="visible"/>
                                      </p:to>
                                    </p:set>
                                    <p:animEffect transition="in" filter="fade">
                                      <p:cBhvr>
                                        <p:cTn id="178" dur="1000"/>
                                        <p:tgtEl>
                                          <p:spTgt spid="63">
                                            <p:txEl>
                                              <p:pRg st="2" end="2"/>
                                            </p:txEl>
                                          </p:spTgt>
                                        </p:tgtEl>
                                      </p:cBhvr>
                                    </p:animEffect>
                                    <p:anim calcmode="lin" valueType="num">
                                      <p:cBhvr>
                                        <p:cTn id="179" dur="1000" fill="hold"/>
                                        <p:tgtEl>
                                          <p:spTgt spid="63">
                                            <p:txEl>
                                              <p:pRg st="2" end="2"/>
                                            </p:txEl>
                                          </p:spTgt>
                                        </p:tgtEl>
                                        <p:attrNameLst>
                                          <p:attrName>ppt_x</p:attrName>
                                        </p:attrNameLst>
                                      </p:cBhvr>
                                      <p:tavLst>
                                        <p:tav tm="0">
                                          <p:val>
                                            <p:strVal val="#ppt_x"/>
                                          </p:val>
                                        </p:tav>
                                        <p:tav tm="100000">
                                          <p:val>
                                            <p:strVal val="#ppt_x"/>
                                          </p:val>
                                        </p:tav>
                                      </p:tavLst>
                                    </p:anim>
                                    <p:anim calcmode="lin" valueType="num">
                                      <p:cBhvr>
                                        <p:cTn id="180" dur="1000" fill="hold"/>
                                        <p:tgtEl>
                                          <p:spTgt spid="6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build="p"/>
      <p:bldP spid="25" grpId="0" animBg="1"/>
      <p:bldP spid="27" grpId="0" build="p"/>
      <p:bldP spid="47" grpId="0" animBg="1"/>
      <p:bldP spid="49" grpId="0" build="p"/>
      <p:bldP spid="54" grpId="0" animBg="1"/>
      <p:bldP spid="56" grpId="0" build="p"/>
      <p:bldP spid="63" grpId="0" build="p"/>
      <p:bldP spid="64"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D25D54B-63C4-4FC9-8686-169564E57619}"/>
              </a:ext>
            </a:extLst>
          </p:cNvPr>
          <p:cNvGrpSpPr>
            <a:grpSpLocks noChangeAspect="1"/>
          </p:cNvGrpSpPr>
          <p:nvPr/>
        </p:nvGrpSpPr>
        <p:grpSpPr>
          <a:xfrm rot="16200000">
            <a:off x="640080" y="2329081"/>
            <a:ext cx="2743200" cy="2487135"/>
            <a:chOff x="1262615" y="914400"/>
            <a:chExt cx="8841505" cy="8016169"/>
          </a:xfrm>
          <a:effectLst>
            <a:outerShdw blurRad="203200" dist="101600" dir="8100000" algn="tr" rotWithShape="0">
              <a:prstClr val="black">
                <a:alpha val="40000"/>
              </a:prstClr>
            </a:outerShdw>
          </a:effectLst>
        </p:grpSpPr>
        <p:sp>
          <p:nvSpPr>
            <p:cNvPr id="9" name="Freeform: Shape 8">
              <a:extLst>
                <a:ext uri="{FF2B5EF4-FFF2-40B4-BE49-F238E27FC236}">
                  <a16:creationId xmlns:a16="http://schemas.microsoft.com/office/drawing/2014/main" id="{7A20008F-E409-41AC-94E6-E0DA5814B3C9}"/>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Arc 9">
              <a:extLst>
                <a:ext uri="{FF2B5EF4-FFF2-40B4-BE49-F238E27FC236}">
                  <a16:creationId xmlns:a16="http://schemas.microsoft.com/office/drawing/2014/main" id="{514A94CE-625A-44C1-8EC9-DB915E7DAEBB}"/>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51" name="TextBox 50">
            <a:extLst>
              <a:ext uri="{FF2B5EF4-FFF2-40B4-BE49-F238E27FC236}">
                <a16:creationId xmlns:a16="http://schemas.microsoft.com/office/drawing/2014/main" id="{991212A8-7A43-49CF-A184-AD6A6A83A076}"/>
              </a:ext>
            </a:extLst>
          </p:cNvPr>
          <p:cNvSpPr txBox="1"/>
          <p:nvPr/>
        </p:nvSpPr>
        <p:spPr>
          <a:xfrm>
            <a:off x="1554480" y="2606726"/>
            <a:ext cx="3011961" cy="1846659"/>
          </a:xfrm>
          <a:prstGeom prst="rect">
            <a:avLst/>
          </a:prstGeom>
          <a:noFill/>
        </p:spPr>
        <p:txBody>
          <a:bodyPr wrap="square" rtlCol="0">
            <a:spAutoFit/>
          </a:bodyPr>
          <a:lstStyle/>
          <a:p>
            <a:pPr algn="ctr"/>
            <a:r>
              <a:rPr lang="en-US" sz="1400" dirty="0">
                <a:solidFill>
                  <a:srgbClr val="FF2B2A"/>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grpSp>
        <p:nvGrpSpPr>
          <p:cNvPr id="86" name="Group 85">
            <a:extLst>
              <a:ext uri="{FF2B5EF4-FFF2-40B4-BE49-F238E27FC236}">
                <a16:creationId xmlns:a16="http://schemas.microsoft.com/office/drawing/2014/main" id="{5B6D01AF-9D2B-491A-886C-A84ECEE3B370}"/>
              </a:ext>
            </a:extLst>
          </p:cNvPr>
          <p:cNvGrpSpPr/>
          <p:nvPr/>
        </p:nvGrpSpPr>
        <p:grpSpPr>
          <a:xfrm>
            <a:off x="1645920" y="1294641"/>
            <a:ext cx="914400" cy="914401"/>
            <a:chOff x="10616963" y="664706"/>
            <a:chExt cx="914400" cy="914401"/>
          </a:xfrm>
        </p:grpSpPr>
        <p:sp>
          <p:nvSpPr>
            <p:cNvPr id="55" name="Freeform: Shape 54">
              <a:extLst>
                <a:ext uri="{FF2B5EF4-FFF2-40B4-BE49-F238E27FC236}">
                  <a16:creationId xmlns:a16="http://schemas.microsoft.com/office/drawing/2014/main" id="{9CB23B4B-2FC0-4EEC-BE96-8103F3512CA4}"/>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Shape 55">
              <a:extLst>
                <a:ext uri="{FF2B5EF4-FFF2-40B4-BE49-F238E27FC236}">
                  <a16:creationId xmlns:a16="http://schemas.microsoft.com/office/drawing/2014/main" id="{EB3647FB-2421-4CC3-8FF5-39CBBD8A2303}"/>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A0EF52A-78F3-4E17-AA9D-56652954CE6A}"/>
                </a:ext>
              </a:extLst>
            </p:cNvPr>
            <p:cNvSpPr txBox="1"/>
            <p:nvPr/>
          </p:nvSpPr>
          <p:spPr>
            <a:xfrm>
              <a:off x="10796871" y="855933"/>
              <a:ext cx="548640" cy="54864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85" name="TextBox 84">
            <a:extLst>
              <a:ext uri="{FF2B5EF4-FFF2-40B4-BE49-F238E27FC236}">
                <a16:creationId xmlns:a16="http://schemas.microsoft.com/office/drawing/2014/main" id="{D5F97A81-2FE9-49E2-BFB8-AFCA4CAA132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
        <p:nvSpPr>
          <p:cNvPr id="92" name="TextBox 91">
            <a:extLst>
              <a:ext uri="{FF2B5EF4-FFF2-40B4-BE49-F238E27FC236}">
                <a16:creationId xmlns:a16="http://schemas.microsoft.com/office/drawing/2014/main" id="{E5C96ECD-898F-4DCC-A13E-CC475D55EBBC}"/>
              </a:ext>
            </a:extLst>
          </p:cNvPr>
          <p:cNvSpPr txBox="1"/>
          <p:nvPr/>
        </p:nvSpPr>
        <p:spPr>
          <a:xfrm>
            <a:off x="5212080" y="4252646"/>
            <a:ext cx="3011961" cy="1846659"/>
          </a:xfrm>
          <a:prstGeom prst="rect">
            <a:avLst/>
          </a:prstGeom>
          <a:noFill/>
        </p:spPr>
        <p:txBody>
          <a:bodyPr wrap="square" rtlCol="0">
            <a:spAutoFit/>
          </a:bodyPr>
          <a:lstStyle/>
          <a:p>
            <a:pPr algn="ctr"/>
            <a:r>
              <a:rPr lang="en-US" sz="1400" dirty="0">
                <a:solidFill>
                  <a:srgbClr val="3EB8CD"/>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101" name="TextBox 100">
            <a:extLst>
              <a:ext uri="{FF2B5EF4-FFF2-40B4-BE49-F238E27FC236}">
                <a16:creationId xmlns:a16="http://schemas.microsoft.com/office/drawing/2014/main" id="{9EE1527A-292C-4056-ACF8-1FA39FF2839C}"/>
              </a:ext>
            </a:extLst>
          </p:cNvPr>
          <p:cNvSpPr txBox="1"/>
          <p:nvPr/>
        </p:nvSpPr>
        <p:spPr>
          <a:xfrm>
            <a:off x="8961120" y="2606726"/>
            <a:ext cx="3011961" cy="1846659"/>
          </a:xfrm>
          <a:prstGeom prst="rect">
            <a:avLst/>
          </a:prstGeom>
          <a:noFill/>
        </p:spPr>
        <p:txBody>
          <a:bodyPr wrap="square" rtlCol="0">
            <a:spAutoFit/>
          </a:bodyPr>
          <a:lstStyle/>
          <a:p>
            <a:pPr algn="ctr"/>
            <a:r>
              <a:rPr lang="en-US" sz="1400" dirty="0">
                <a:solidFill>
                  <a:srgbClr val="85C401"/>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6BABCC65-E6CF-4D53-8C64-2BEF571040E0}"/>
              </a:ext>
            </a:extLst>
          </p:cNvPr>
          <p:cNvGrpSpPr>
            <a:grpSpLocks noChangeAspect="1"/>
          </p:cNvGrpSpPr>
          <p:nvPr/>
        </p:nvGrpSpPr>
        <p:grpSpPr>
          <a:xfrm rot="16200000">
            <a:off x="4297680" y="3984605"/>
            <a:ext cx="2743200" cy="2487135"/>
            <a:chOff x="1262615" y="914400"/>
            <a:chExt cx="8841505" cy="8016169"/>
          </a:xfrm>
          <a:effectLst>
            <a:outerShdw blurRad="203200" dist="101600" dir="8100000" algn="tr" rotWithShape="0">
              <a:prstClr val="black">
                <a:alpha val="40000"/>
              </a:prstClr>
            </a:outerShdw>
          </a:effectLst>
        </p:grpSpPr>
        <p:sp>
          <p:nvSpPr>
            <p:cNvPr id="109" name="Freeform: Shape 108">
              <a:extLst>
                <a:ext uri="{FF2B5EF4-FFF2-40B4-BE49-F238E27FC236}">
                  <a16:creationId xmlns:a16="http://schemas.microsoft.com/office/drawing/2014/main" id="{E4557281-1CF2-484D-9E88-6C27D2888E43}"/>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Arc 109">
              <a:extLst>
                <a:ext uri="{FF2B5EF4-FFF2-40B4-BE49-F238E27FC236}">
                  <a16:creationId xmlns:a16="http://schemas.microsoft.com/office/drawing/2014/main" id="{46878C47-6941-484E-81C7-E7BFB9B86D95}"/>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1" name="Group 110">
            <a:extLst>
              <a:ext uri="{FF2B5EF4-FFF2-40B4-BE49-F238E27FC236}">
                <a16:creationId xmlns:a16="http://schemas.microsoft.com/office/drawing/2014/main" id="{975FED8A-371B-4B7C-9F48-96C2B9320BCB}"/>
              </a:ext>
            </a:extLst>
          </p:cNvPr>
          <p:cNvGrpSpPr/>
          <p:nvPr/>
        </p:nvGrpSpPr>
        <p:grpSpPr>
          <a:xfrm>
            <a:off x="5303520" y="2950165"/>
            <a:ext cx="914400" cy="914401"/>
            <a:chOff x="10616963" y="664706"/>
            <a:chExt cx="914400" cy="914401"/>
          </a:xfrm>
        </p:grpSpPr>
        <p:sp>
          <p:nvSpPr>
            <p:cNvPr id="112" name="Freeform: Shape 111">
              <a:extLst>
                <a:ext uri="{FF2B5EF4-FFF2-40B4-BE49-F238E27FC236}">
                  <a16:creationId xmlns:a16="http://schemas.microsoft.com/office/drawing/2014/main" id="{23787FD1-241C-447A-9266-5DFF91E05234}"/>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Freeform: Shape 112">
              <a:extLst>
                <a:ext uri="{FF2B5EF4-FFF2-40B4-BE49-F238E27FC236}">
                  <a16:creationId xmlns:a16="http://schemas.microsoft.com/office/drawing/2014/main" id="{DE8EBD58-1299-4542-9F9A-B11C136D5932}"/>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4" name="TextBox 113">
              <a:extLst>
                <a:ext uri="{FF2B5EF4-FFF2-40B4-BE49-F238E27FC236}">
                  <a16:creationId xmlns:a16="http://schemas.microsoft.com/office/drawing/2014/main" id="{DAE83FDB-1D1C-4A3D-B5B3-B54627995E42}"/>
                </a:ext>
              </a:extLst>
            </p:cNvPr>
            <p:cNvSpPr txBox="1"/>
            <p:nvPr/>
          </p:nvSpPr>
          <p:spPr>
            <a:xfrm>
              <a:off x="10796871" y="855933"/>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115" name="Group 114">
            <a:extLst>
              <a:ext uri="{FF2B5EF4-FFF2-40B4-BE49-F238E27FC236}">
                <a16:creationId xmlns:a16="http://schemas.microsoft.com/office/drawing/2014/main" id="{1574E836-5E17-4ACB-8A40-699A43B454E4}"/>
              </a:ext>
            </a:extLst>
          </p:cNvPr>
          <p:cNvGrpSpPr>
            <a:grpSpLocks noChangeAspect="1"/>
          </p:cNvGrpSpPr>
          <p:nvPr/>
        </p:nvGrpSpPr>
        <p:grpSpPr>
          <a:xfrm rot="16200000">
            <a:off x="8046720" y="2336297"/>
            <a:ext cx="2743200" cy="2487135"/>
            <a:chOff x="1262615" y="914400"/>
            <a:chExt cx="8841505" cy="8016169"/>
          </a:xfrm>
          <a:effectLst>
            <a:outerShdw blurRad="203200" dist="101600" dir="8100000" algn="tr" rotWithShape="0">
              <a:prstClr val="black">
                <a:alpha val="40000"/>
              </a:prstClr>
            </a:outerShdw>
          </a:effectLst>
        </p:grpSpPr>
        <p:sp>
          <p:nvSpPr>
            <p:cNvPr id="116" name="Freeform: Shape 115">
              <a:extLst>
                <a:ext uri="{FF2B5EF4-FFF2-40B4-BE49-F238E27FC236}">
                  <a16:creationId xmlns:a16="http://schemas.microsoft.com/office/drawing/2014/main" id="{235E8009-F861-47DA-AD59-8A0C51E3E0C2}"/>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Arc 116">
              <a:extLst>
                <a:ext uri="{FF2B5EF4-FFF2-40B4-BE49-F238E27FC236}">
                  <a16:creationId xmlns:a16="http://schemas.microsoft.com/office/drawing/2014/main" id="{368FE168-673B-4428-8017-6F0BC10BC502}"/>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4EEA7F4B-9F40-4225-A1DF-55B030CBE265}"/>
              </a:ext>
            </a:extLst>
          </p:cNvPr>
          <p:cNvGrpSpPr/>
          <p:nvPr/>
        </p:nvGrpSpPr>
        <p:grpSpPr>
          <a:xfrm>
            <a:off x="9052560" y="1301857"/>
            <a:ext cx="914400" cy="914401"/>
            <a:chOff x="10616963" y="664706"/>
            <a:chExt cx="914400" cy="914401"/>
          </a:xfrm>
        </p:grpSpPr>
        <p:sp>
          <p:nvSpPr>
            <p:cNvPr id="119" name="Freeform: Shape 118">
              <a:extLst>
                <a:ext uri="{FF2B5EF4-FFF2-40B4-BE49-F238E27FC236}">
                  <a16:creationId xmlns:a16="http://schemas.microsoft.com/office/drawing/2014/main" id="{30811865-D3CC-4EFB-A965-88AFF8AEF992}"/>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 name="Freeform: Shape 119">
              <a:extLst>
                <a:ext uri="{FF2B5EF4-FFF2-40B4-BE49-F238E27FC236}">
                  <a16:creationId xmlns:a16="http://schemas.microsoft.com/office/drawing/2014/main" id="{06E63423-B94C-4234-91D3-1E68E8C1DBBA}"/>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1" name="TextBox 120">
              <a:extLst>
                <a:ext uri="{FF2B5EF4-FFF2-40B4-BE49-F238E27FC236}">
                  <a16:creationId xmlns:a16="http://schemas.microsoft.com/office/drawing/2014/main" id="{0AA137D6-FA00-439A-8739-1631DB1BA1D6}"/>
                </a:ext>
              </a:extLst>
            </p:cNvPr>
            <p:cNvSpPr txBox="1"/>
            <p:nvPr/>
          </p:nvSpPr>
          <p:spPr>
            <a:xfrm>
              <a:off x="10796871" y="855933"/>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Tree>
    <p:extLst>
      <p:ext uri="{BB962C8B-B14F-4D97-AF65-F5344CB8AC3E}">
        <p14:creationId xmlns:p14="http://schemas.microsoft.com/office/powerpoint/2010/main" val="11808475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left)">
                                      <p:cBhvr>
                                        <p:cTn id="7" dur="1000"/>
                                        <p:tgtEl>
                                          <p:spTgt spid="85"/>
                                        </p:tgtEl>
                                      </p:cBhvr>
                                    </p:animEffect>
                                  </p:childTnLst>
                                </p:cTn>
                              </p:par>
                            </p:childTnLst>
                          </p:cTn>
                        </p:par>
                        <p:par>
                          <p:cTn id="8" fill="hold">
                            <p:stCondLst>
                              <p:cond delay="1000"/>
                            </p:stCondLst>
                            <p:childTnLst>
                              <p:par>
                                <p:cTn id="9" presetID="45" presetClass="entr" presetSubtype="0" fill="hold" nodeType="afterEffect">
                                  <p:stCondLst>
                                    <p:cond delay="500"/>
                                  </p:stCondLst>
                                  <p:childTnLst>
                                    <p:set>
                                      <p:cBhvr>
                                        <p:cTn id="10" dur="1" fill="hold">
                                          <p:stCondLst>
                                            <p:cond delay="0"/>
                                          </p:stCondLst>
                                        </p:cTn>
                                        <p:tgtEl>
                                          <p:spTgt spid="86"/>
                                        </p:tgtEl>
                                        <p:attrNameLst>
                                          <p:attrName>style.visibility</p:attrName>
                                        </p:attrNameLst>
                                      </p:cBhvr>
                                      <p:to>
                                        <p:strVal val="visible"/>
                                      </p:to>
                                    </p:set>
                                    <p:animEffect transition="in" filter="fade">
                                      <p:cBhvr>
                                        <p:cTn id="11" dur="3000"/>
                                        <p:tgtEl>
                                          <p:spTgt spid="86"/>
                                        </p:tgtEl>
                                      </p:cBhvr>
                                    </p:animEffect>
                                    <p:anim calcmode="lin" valueType="num">
                                      <p:cBhvr>
                                        <p:cTn id="12" dur="3000" fill="hold"/>
                                        <p:tgtEl>
                                          <p:spTgt spid="86"/>
                                        </p:tgtEl>
                                        <p:attrNameLst>
                                          <p:attrName>ppt_w</p:attrName>
                                        </p:attrNameLst>
                                      </p:cBhvr>
                                      <p:tavLst>
                                        <p:tav tm="0" fmla="#ppt_w*sin(2.5*pi*$)">
                                          <p:val>
                                            <p:fltVal val="0"/>
                                          </p:val>
                                        </p:tav>
                                        <p:tav tm="100000">
                                          <p:val>
                                            <p:fltVal val="1"/>
                                          </p:val>
                                        </p:tav>
                                      </p:tavLst>
                                    </p:anim>
                                    <p:anim calcmode="lin" valueType="num">
                                      <p:cBhvr>
                                        <p:cTn id="13" dur="3000" fill="hold"/>
                                        <p:tgtEl>
                                          <p:spTgt spid="86"/>
                                        </p:tgtEl>
                                        <p:attrNameLst>
                                          <p:attrName>ppt_h</p:attrName>
                                        </p:attrNameLst>
                                      </p:cBhvr>
                                      <p:tavLst>
                                        <p:tav tm="0">
                                          <p:val>
                                            <p:strVal val="#ppt_h"/>
                                          </p:val>
                                        </p:tav>
                                        <p:tav tm="100000">
                                          <p:val>
                                            <p:strVal val="#ppt_h"/>
                                          </p:val>
                                        </p:tav>
                                      </p:tavLst>
                                    </p:anim>
                                  </p:childTnLst>
                                </p:cTn>
                              </p:par>
                              <p:par>
                                <p:cTn id="14" presetID="31" presetClass="entr" presetSubtype="0" fill="hold" nodeType="with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p:cTn id="16" dur="1500" fill="hold"/>
                                        <p:tgtEl>
                                          <p:spTgt spid="8"/>
                                        </p:tgtEl>
                                        <p:attrNameLst>
                                          <p:attrName>ppt_w</p:attrName>
                                        </p:attrNameLst>
                                      </p:cBhvr>
                                      <p:tavLst>
                                        <p:tav tm="0">
                                          <p:val>
                                            <p:fltVal val="0"/>
                                          </p:val>
                                        </p:tav>
                                        <p:tav tm="100000">
                                          <p:val>
                                            <p:strVal val="#ppt_w"/>
                                          </p:val>
                                        </p:tav>
                                      </p:tavLst>
                                    </p:anim>
                                    <p:anim calcmode="lin" valueType="num">
                                      <p:cBhvr>
                                        <p:cTn id="17" dur="1500" fill="hold"/>
                                        <p:tgtEl>
                                          <p:spTgt spid="8"/>
                                        </p:tgtEl>
                                        <p:attrNameLst>
                                          <p:attrName>ppt_h</p:attrName>
                                        </p:attrNameLst>
                                      </p:cBhvr>
                                      <p:tavLst>
                                        <p:tav tm="0">
                                          <p:val>
                                            <p:fltVal val="0"/>
                                          </p:val>
                                        </p:tav>
                                        <p:tav tm="100000">
                                          <p:val>
                                            <p:strVal val="#ppt_h"/>
                                          </p:val>
                                        </p:tav>
                                      </p:tavLst>
                                    </p:anim>
                                    <p:anim calcmode="lin" valueType="num">
                                      <p:cBhvr>
                                        <p:cTn id="18" dur="1500" fill="hold"/>
                                        <p:tgtEl>
                                          <p:spTgt spid="8"/>
                                        </p:tgtEl>
                                        <p:attrNameLst>
                                          <p:attrName>style.rotation</p:attrName>
                                        </p:attrNameLst>
                                      </p:cBhvr>
                                      <p:tavLst>
                                        <p:tav tm="0">
                                          <p:val>
                                            <p:fltVal val="90"/>
                                          </p:val>
                                        </p:tav>
                                        <p:tav tm="100000">
                                          <p:val>
                                            <p:fltVal val="0"/>
                                          </p:val>
                                        </p:tav>
                                      </p:tavLst>
                                    </p:anim>
                                    <p:animEffect transition="in" filter="fade">
                                      <p:cBhvr>
                                        <p:cTn id="19" dur="1500"/>
                                        <p:tgtEl>
                                          <p:spTgt spid="8"/>
                                        </p:tgtEl>
                                      </p:cBhvr>
                                    </p:animEffect>
                                  </p:childTnLst>
                                </p:cTn>
                              </p:par>
                              <p:par>
                                <p:cTn id="20" presetID="42" presetClass="entr" presetSubtype="0" fill="hold" grpId="0" nodeType="withEffect">
                                  <p:stCondLst>
                                    <p:cond delay="1500"/>
                                  </p:stCondLst>
                                  <p:childTnLst>
                                    <p:set>
                                      <p:cBhvr>
                                        <p:cTn id="21" dur="1" fill="hold">
                                          <p:stCondLst>
                                            <p:cond delay="0"/>
                                          </p:stCondLst>
                                        </p:cTn>
                                        <p:tgtEl>
                                          <p:spTgt spid="51"/>
                                        </p:tgtEl>
                                        <p:attrNameLst>
                                          <p:attrName>style.visibility</p:attrName>
                                        </p:attrNameLst>
                                      </p:cBhvr>
                                      <p:to>
                                        <p:strVal val="visible"/>
                                      </p:to>
                                    </p:set>
                                    <p:animEffect transition="in" filter="fade">
                                      <p:cBhvr>
                                        <p:cTn id="22" dur="1500"/>
                                        <p:tgtEl>
                                          <p:spTgt spid="51"/>
                                        </p:tgtEl>
                                      </p:cBhvr>
                                    </p:animEffect>
                                    <p:anim calcmode="lin" valueType="num">
                                      <p:cBhvr>
                                        <p:cTn id="23" dur="1500" fill="hold"/>
                                        <p:tgtEl>
                                          <p:spTgt spid="51"/>
                                        </p:tgtEl>
                                        <p:attrNameLst>
                                          <p:attrName>ppt_x</p:attrName>
                                        </p:attrNameLst>
                                      </p:cBhvr>
                                      <p:tavLst>
                                        <p:tav tm="0">
                                          <p:val>
                                            <p:strVal val="#ppt_x"/>
                                          </p:val>
                                        </p:tav>
                                        <p:tav tm="100000">
                                          <p:val>
                                            <p:strVal val="#ppt_x"/>
                                          </p:val>
                                        </p:tav>
                                      </p:tavLst>
                                    </p:anim>
                                    <p:anim calcmode="lin" valueType="num">
                                      <p:cBhvr>
                                        <p:cTn id="24" dur="1500" fill="hold"/>
                                        <p:tgtEl>
                                          <p:spTgt spid="51"/>
                                        </p:tgtEl>
                                        <p:attrNameLst>
                                          <p:attrName>ppt_y</p:attrName>
                                        </p:attrNameLst>
                                      </p:cBhvr>
                                      <p:tavLst>
                                        <p:tav tm="0">
                                          <p:val>
                                            <p:strVal val="#ppt_y+.1"/>
                                          </p:val>
                                        </p:tav>
                                        <p:tav tm="100000">
                                          <p:val>
                                            <p:strVal val="#ppt_y"/>
                                          </p:val>
                                        </p:tav>
                                      </p:tavLst>
                                    </p:anim>
                                  </p:childTnLst>
                                </p:cTn>
                              </p:par>
                            </p:childTnLst>
                          </p:cTn>
                        </p:par>
                        <p:par>
                          <p:cTn id="25" fill="hold">
                            <p:stCondLst>
                              <p:cond delay="4500"/>
                            </p:stCondLst>
                            <p:childTnLst>
                              <p:par>
                                <p:cTn id="26" presetID="45" presetClass="entr" presetSubtype="0" fill="hold" nodeType="afterEffect">
                                  <p:stCondLst>
                                    <p:cond delay="500"/>
                                  </p:stCondLst>
                                  <p:childTnLst>
                                    <p:set>
                                      <p:cBhvr>
                                        <p:cTn id="27" dur="1" fill="hold">
                                          <p:stCondLst>
                                            <p:cond delay="0"/>
                                          </p:stCondLst>
                                        </p:cTn>
                                        <p:tgtEl>
                                          <p:spTgt spid="111"/>
                                        </p:tgtEl>
                                        <p:attrNameLst>
                                          <p:attrName>style.visibility</p:attrName>
                                        </p:attrNameLst>
                                      </p:cBhvr>
                                      <p:to>
                                        <p:strVal val="visible"/>
                                      </p:to>
                                    </p:set>
                                    <p:animEffect transition="in" filter="fade">
                                      <p:cBhvr>
                                        <p:cTn id="28" dur="3000"/>
                                        <p:tgtEl>
                                          <p:spTgt spid="111"/>
                                        </p:tgtEl>
                                      </p:cBhvr>
                                    </p:animEffect>
                                    <p:anim calcmode="lin" valueType="num">
                                      <p:cBhvr>
                                        <p:cTn id="29" dur="3000" fill="hold"/>
                                        <p:tgtEl>
                                          <p:spTgt spid="111"/>
                                        </p:tgtEl>
                                        <p:attrNameLst>
                                          <p:attrName>ppt_w</p:attrName>
                                        </p:attrNameLst>
                                      </p:cBhvr>
                                      <p:tavLst>
                                        <p:tav tm="0" fmla="#ppt_w*sin(2.5*pi*$)">
                                          <p:val>
                                            <p:fltVal val="0"/>
                                          </p:val>
                                        </p:tav>
                                        <p:tav tm="100000">
                                          <p:val>
                                            <p:fltVal val="1"/>
                                          </p:val>
                                        </p:tav>
                                      </p:tavLst>
                                    </p:anim>
                                    <p:anim calcmode="lin" valueType="num">
                                      <p:cBhvr>
                                        <p:cTn id="30" dur="3000" fill="hold"/>
                                        <p:tgtEl>
                                          <p:spTgt spid="111"/>
                                        </p:tgtEl>
                                        <p:attrNameLst>
                                          <p:attrName>ppt_h</p:attrName>
                                        </p:attrNameLst>
                                      </p:cBhvr>
                                      <p:tavLst>
                                        <p:tav tm="0">
                                          <p:val>
                                            <p:strVal val="#ppt_h"/>
                                          </p:val>
                                        </p:tav>
                                        <p:tav tm="100000">
                                          <p:val>
                                            <p:strVal val="#ppt_h"/>
                                          </p:val>
                                        </p:tav>
                                      </p:tavLst>
                                    </p:anim>
                                  </p:childTnLst>
                                </p:cTn>
                              </p:par>
                              <p:par>
                                <p:cTn id="31" presetID="31" presetClass="entr" presetSubtype="0" fill="hold" nodeType="withEffect">
                                  <p:stCondLst>
                                    <p:cond delay="0"/>
                                  </p:stCondLst>
                                  <p:childTnLst>
                                    <p:set>
                                      <p:cBhvr>
                                        <p:cTn id="32" dur="1" fill="hold">
                                          <p:stCondLst>
                                            <p:cond delay="0"/>
                                          </p:stCondLst>
                                        </p:cTn>
                                        <p:tgtEl>
                                          <p:spTgt spid="108"/>
                                        </p:tgtEl>
                                        <p:attrNameLst>
                                          <p:attrName>style.visibility</p:attrName>
                                        </p:attrNameLst>
                                      </p:cBhvr>
                                      <p:to>
                                        <p:strVal val="visible"/>
                                      </p:to>
                                    </p:set>
                                    <p:anim calcmode="lin" valueType="num">
                                      <p:cBhvr>
                                        <p:cTn id="33" dur="1500" fill="hold"/>
                                        <p:tgtEl>
                                          <p:spTgt spid="108"/>
                                        </p:tgtEl>
                                        <p:attrNameLst>
                                          <p:attrName>ppt_w</p:attrName>
                                        </p:attrNameLst>
                                      </p:cBhvr>
                                      <p:tavLst>
                                        <p:tav tm="0">
                                          <p:val>
                                            <p:fltVal val="0"/>
                                          </p:val>
                                        </p:tav>
                                        <p:tav tm="100000">
                                          <p:val>
                                            <p:strVal val="#ppt_w"/>
                                          </p:val>
                                        </p:tav>
                                      </p:tavLst>
                                    </p:anim>
                                    <p:anim calcmode="lin" valueType="num">
                                      <p:cBhvr>
                                        <p:cTn id="34" dur="1500" fill="hold"/>
                                        <p:tgtEl>
                                          <p:spTgt spid="108"/>
                                        </p:tgtEl>
                                        <p:attrNameLst>
                                          <p:attrName>ppt_h</p:attrName>
                                        </p:attrNameLst>
                                      </p:cBhvr>
                                      <p:tavLst>
                                        <p:tav tm="0">
                                          <p:val>
                                            <p:fltVal val="0"/>
                                          </p:val>
                                        </p:tav>
                                        <p:tav tm="100000">
                                          <p:val>
                                            <p:strVal val="#ppt_h"/>
                                          </p:val>
                                        </p:tav>
                                      </p:tavLst>
                                    </p:anim>
                                    <p:anim calcmode="lin" valueType="num">
                                      <p:cBhvr>
                                        <p:cTn id="35" dur="1500" fill="hold"/>
                                        <p:tgtEl>
                                          <p:spTgt spid="108"/>
                                        </p:tgtEl>
                                        <p:attrNameLst>
                                          <p:attrName>style.rotation</p:attrName>
                                        </p:attrNameLst>
                                      </p:cBhvr>
                                      <p:tavLst>
                                        <p:tav tm="0">
                                          <p:val>
                                            <p:fltVal val="90"/>
                                          </p:val>
                                        </p:tav>
                                        <p:tav tm="100000">
                                          <p:val>
                                            <p:fltVal val="0"/>
                                          </p:val>
                                        </p:tav>
                                      </p:tavLst>
                                    </p:anim>
                                    <p:animEffect transition="in" filter="fade">
                                      <p:cBhvr>
                                        <p:cTn id="36" dur="1500"/>
                                        <p:tgtEl>
                                          <p:spTgt spid="108"/>
                                        </p:tgtEl>
                                      </p:cBhvr>
                                    </p:animEffect>
                                  </p:childTnLst>
                                </p:cTn>
                              </p:par>
                              <p:par>
                                <p:cTn id="37" presetID="42" presetClass="entr" presetSubtype="0" fill="hold" grpId="0" nodeType="withEffect">
                                  <p:stCondLst>
                                    <p:cond delay="1500"/>
                                  </p:stCondLst>
                                  <p:childTnLst>
                                    <p:set>
                                      <p:cBhvr>
                                        <p:cTn id="38" dur="1" fill="hold">
                                          <p:stCondLst>
                                            <p:cond delay="0"/>
                                          </p:stCondLst>
                                        </p:cTn>
                                        <p:tgtEl>
                                          <p:spTgt spid="92"/>
                                        </p:tgtEl>
                                        <p:attrNameLst>
                                          <p:attrName>style.visibility</p:attrName>
                                        </p:attrNameLst>
                                      </p:cBhvr>
                                      <p:to>
                                        <p:strVal val="visible"/>
                                      </p:to>
                                    </p:set>
                                    <p:animEffect transition="in" filter="fade">
                                      <p:cBhvr>
                                        <p:cTn id="39" dur="1500"/>
                                        <p:tgtEl>
                                          <p:spTgt spid="92"/>
                                        </p:tgtEl>
                                      </p:cBhvr>
                                    </p:animEffect>
                                    <p:anim calcmode="lin" valueType="num">
                                      <p:cBhvr>
                                        <p:cTn id="40" dur="1500" fill="hold"/>
                                        <p:tgtEl>
                                          <p:spTgt spid="92"/>
                                        </p:tgtEl>
                                        <p:attrNameLst>
                                          <p:attrName>ppt_x</p:attrName>
                                        </p:attrNameLst>
                                      </p:cBhvr>
                                      <p:tavLst>
                                        <p:tav tm="0">
                                          <p:val>
                                            <p:strVal val="#ppt_x"/>
                                          </p:val>
                                        </p:tav>
                                        <p:tav tm="100000">
                                          <p:val>
                                            <p:strVal val="#ppt_x"/>
                                          </p:val>
                                        </p:tav>
                                      </p:tavLst>
                                    </p:anim>
                                    <p:anim calcmode="lin" valueType="num">
                                      <p:cBhvr>
                                        <p:cTn id="41" dur="1500" fill="hold"/>
                                        <p:tgtEl>
                                          <p:spTgt spid="92"/>
                                        </p:tgtEl>
                                        <p:attrNameLst>
                                          <p:attrName>ppt_y</p:attrName>
                                        </p:attrNameLst>
                                      </p:cBhvr>
                                      <p:tavLst>
                                        <p:tav tm="0">
                                          <p:val>
                                            <p:strVal val="#ppt_y+.1"/>
                                          </p:val>
                                        </p:tav>
                                        <p:tav tm="100000">
                                          <p:val>
                                            <p:strVal val="#ppt_y"/>
                                          </p:val>
                                        </p:tav>
                                      </p:tavLst>
                                    </p:anim>
                                  </p:childTnLst>
                                </p:cTn>
                              </p:par>
                            </p:childTnLst>
                          </p:cTn>
                        </p:par>
                        <p:par>
                          <p:cTn id="42" fill="hold">
                            <p:stCondLst>
                              <p:cond delay="8000"/>
                            </p:stCondLst>
                            <p:childTnLst>
                              <p:par>
                                <p:cTn id="43" presetID="45" presetClass="entr" presetSubtype="0" fill="hold" nodeType="afterEffect">
                                  <p:stCondLst>
                                    <p:cond delay="500"/>
                                  </p:stCondLst>
                                  <p:childTnLst>
                                    <p:set>
                                      <p:cBhvr>
                                        <p:cTn id="44" dur="1" fill="hold">
                                          <p:stCondLst>
                                            <p:cond delay="0"/>
                                          </p:stCondLst>
                                        </p:cTn>
                                        <p:tgtEl>
                                          <p:spTgt spid="118"/>
                                        </p:tgtEl>
                                        <p:attrNameLst>
                                          <p:attrName>style.visibility</p:attrName>
                                        </p:attrNameLst>
                                      </p:cBhvr>
                                      <p:to>
                                        <p:strVal val="visible"/>
                                      </p:to>
                                    </p:set>
                                    <p:animEffect transition="in" filter="fade">
                                      <p:cBhvr>
                                        <p:cTn id="45" dur="3000"/>
                                        <p:tgtEl>
                                          <p:spTgt spid="118"/>
                                        </p:tgtEl>
                                      </p:cBhvr>
                                    </p:animEffect>
                                    <p:anim calcmode="lin" valueType="num">
                                      <p:cBhvr>
                                        <p:cTn id="46" dur="3000" fill="hold"/>
                                        <p:tgtEl>
                                          <p:spTgt spid="118"/>
                                        </p:tgtEl>
                                        <p:attrNameLst>
                                          <p:attrName>ppt_w</p:attrName>
                                        </p:attrNameLst>
                                      </p:cBhvr>
                                      <p:tavLst>
                                        <p:tav tm="0" fmla="#ppt_w*sin(2.5*pi*$)">
                                          <p:val>
                                            <p:fltVal val="0"/>
                                          </p:val>
                                        </p:tav>
                                        <p:tav tm="100000">
                                          <p:val>
                                            <p:fltVal val="1"/>
                                          </p:val>
                                        </p:tav>
                                      </p:tavLst>
                                    </p:anim>
                                    <p:anim calcmode="lin" valueType="num">
                                      <p:cBhvr>
                                        <p:cTn id="47" dur="3000" fill="hold"/>
                                        <p:tgtEl>
                                          <p:spTgt spid="118"/>
                                        </p:tgtEl>
                                        <p:attrNameLst>
                                          <p:attrName>ppt_h</p:attrName>
                                        </p:attrNameLst>
                                      </p:cBhvr>
                                      <p:tavLst>
                                        <p:tav tm="0">
                                          <p:val>
                                            <p:strVal val="#ppt_h"/>
                                          </p:val>
                                        </p:tav>
                                        <p:tav tm="100000">
                                          <p:val>
                                            <p:strVal val="#ppt_h"/>
                                          </p:val>
                                        </p:tav>
                                      </p:tavLst>
                                    </p:anim>
                                  </p:childTnLst>
                                </p:cTn>
                              </p:par>
                              <p:par>
                                <p:cTn id="48" presetID="31" presetClass="entr" presetSubtype="0" fill="hold" nodeType="withEffect">
                                  <p:stCondLst>
                                    <p:cond delay="0"/>
                                  </p:stCondLst>
                                  <p:childTnLst>
                                    <p:set>
                                      <p:cBhvr>
                                        <p:cTn id="49" dur="1" fill="hold">
                                          <p:stCondLst>
                                            <p:cond delay="0"/>
                                          </p:stCondLst>
                                        </p:cTn>
                                        <p:tgtEl>
                                          <p:spTgt spid="115"/>
                                        </p:tgtEl>
                                        <p:attrNameLst>
                                          <p:attrName>style.visibility</p:attrName>
                                        </p:attrNameLst>
                                      </p:cBhvr>
                                      <p:to>
                                        <p:strVal val="visible"/>
                                      </p:to>
                                    </p:set>
                                    <p:anim calcmode="lin" valueType="num">
                                      <p:cBhvr>
                                        <p:cTn id="50" dur="1500" fill="hold"/>
                                        <p:tgtEl>
                                          <p:spTgt spid="115"/>
                                        </p:tgtEl>
                                        <p:attrNameLst>
                                          <p:attrName>ppt_w</p:attrName>
                                        </p:attrNameLst>
                                      </p:cBhvr>
                                      <p:tavLst>
                                        <p:tav tm="0">
                                          <p:val>
                                            <p:fltVal val="0"/>
                                          </p:val>
                                        </p:tav>
                                        <p:tav tm="100000">
                                          <p:val>
                                            <p:strVal val="#ppt_w"/>
                                          </p:val>
                                        </p:tav>
                                      </p:tavLst>
                                    </p:anim>
                                    <p:anim calcmode="lin" valueType="num">
                                      <p:cBhvr>
                                        <p:cTn id="51" dur="1500" fill="hold"/>
                                        <p:tgtEl>
                                          <p:spTgt spid="115"/>
                                        </p:tgtEl>
                                        <p:attrNameLst>
                                          <p:attrName>ppt_h</p:attrName>
                                        </p:attrNameLst>
                                      </p:cBhvr>
                                      <p:tavLst>
                                        <p:tav tm="0">
                                          <p:val>
                                            <p:fltVal val="0"/>
                                          </p:val>
                                        </p:tav>
                                        <p:tav tm="100000">
                                          <p:val>
                                            <p:strVal val="#ppt_h"/>
                                          </p:val>
                                        </p:tav>
                                      </p:tavLst>
                                    </p:anim>
                                    <p:anim calcmode="lin" valueType="num">
                                      <p:cBhvr>
                                        <p:cTn id="52" dur="1500" fill="hold"/>
                                        <p:tgtEl>
                                          <p:spTgt spid="115"/>
                                        </p:tgtEl>
                                        <p:attrNameLst>
                                          <p:attrName>style.rotation</p:attrName>
                                        </p:attrNameLst>
                                      </p:cBhvr>
                                      <p:tavLst>
                                        <p:tav tm="0">
                                          <p:val>
                                            <p:fltVal val="90"/>
                                          </p:val>
                                        </p:tav>
                                        <p:tav tm="100000">
                                          <p:val>
                                            <p:fltVal val="0"/>
                                          </p:val>
                                        </p:tav>
                                      </p:tavLst>
                                    </p:anim>
                                    <p:animEffect transition="in" filter="fade">
                                      <p:cBhvr>
                                        <p:cTn id="53" dur="1500"/>
                                        <p:tgtEl>
                                          <p:spTgt spid="115"/>
                                        </p:tgtEl>
                                      </p:cBhvr>
                                    </p:animEffect>
                                  </p:childTnLst>
                                </p:cTn>
                              </p:par>
                              <p:par>
                                <p:cTn id="54" presetID="42" presetClass="entr" presetSubtype="0" fill="hold" grpId="0" nodeType="withEffect">
                                  <p:stCondLst>
                                    <p:cond delay="1500"/>
                                  </p:stCondLst>
                                  <p:childTnLst>
                                    <p:set>
                                      <p:cBhvr>
                                        <p:cTn id="55" dur="1" fill="hold">
                                          <p:stCondLst>
                                            <p:cond delay="0"/>
                                          </p:stCondLst>
                                        </p:cTn>
                                        <p:tgtEl>
                                          <p:spTgt spid="101"/>
                                        </p:tgtEl>
                                        <p:attrNameLst>
                                          <p:attrName>style.visibility</p:attrName>
                                        </p:attrNameLst>
                                      </p:cBhvr>
                                      <p:to>
                                        <p:strVal val="visible"/>
                                      </p:to>
                                    </p:set>
                                    <p:animEffect transition="in" filter="fade">
                                      <p:cBhvr>
                                        <p:cTn id="56" dur="1500"/>
                                        <p:tgtEl>
                                          <p:spTgt spid="101"/>
                                        </p:tgtEl>
                                      </p:cBhvr>
                                    </p:animEffect>
                                    <p:anim calcmode="lin" valueType="num">
                                      <p:cBhvr>
                                        <p:cTn id="57" dur="1500" fill="hold"/>
                                        <p:tgtEl>
                                          <p:spTgt spid="101"/>
                                        </p:tgtEl>
                                        <p:attrNameLst>
                                          <p:attrName>ppt_x</p:attrName>
                                        </p:attrNameLst>
                                      </p:cBhvr>
                                      <p:tavLst>
                                        <p:tav tm="0">
                                          <p:val>
                                            <p:strVal val="#ppt_x"/>
                                          </p:val>
                                        </p:tav>
                                        <p:tav tm="100000">
                                          <p:val>
                                            <p:strVal val="#ppt_x"/>
                                          </p:val>
                                        </p:tav>
                                      </p:tavLst>
                                    </p:anim>
                                    <p:anim calcmode="lin" valueType="num">
                                      <p:cBhvr>
                                        <p:cTn id="58" dur="1500" fill="hold"/>
                                        <p:tgtEl>
                                          <p:spTgt spid="10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85" grpId="0"/>
      <p:bldP spid="92" grpId="0"/>
      <p:bldP spid="101" grpId="0"/>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76" name="Freeform: Shape 75">
            <a:extLst>
              <a:ext uri="{FF2B5EF4-FFF2-40B4-BE49-F238E27FC236}">
                <a16:creationId xmlns:a16="http://schemas.microsoft.com/office/drawing/2014/main" id="{9247432F-1C42-42B1-A72A-BAB9E8977923}"/>
              </a:ext>
            </a:extLst>
          </p:cNvPr>
          <p:cNvSpPr>
            <a:spLocks noChangeAspect="1"/>
          </p:cNvSpPr>
          <p:nvPr/>
        </p:nvSpPr>
        <p:spPr>
          <a:xfrm rot="8120371">
            <a:off x="9741505"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07DD5BC2-0772-43F4-8748-A853D9CEB50C}"/>
              </a:ext>
            </a:extLst>
          </p:cNvPr>
          <p:cNvSpPr>
            <a:spLocks noChangeAspect="1"/>
          </p:cNvSpPr>
          <p:nvPr/>
        </p:nvSpPr>
        <p:spPr>
          <a:xfrm rot="8120371">
            <a:off x="7000937"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143D4698-B90D-4FA9-9309-14C2E6E6234F}"/>
              </a:ext>
            </a:extLst>
          </p:cNvPr>
          <p:cNvSpPr>
            <a:spLocks noChangeAspect="1"/>
          </p:cNvSpPr>
          <p:nvPr/>
        </p:nvSpPr>
        <p:spPr>
          <a:xfrm rot="8120371">
            <a:off x="4260795"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Freeform: Shape 54">
            <a:extLst>
              <a:ext uri="{FF2B5EF4-FFF2-40B4-BE49-F238E27FC236}">
                <a16:creationId xmlns:a16="http://schemas.microsoft.com/office/drawing/2014/main" id="{9CB23B4B-2FC0-4EEC-BE96-8103F3512CA4}"/>
              </a:ext>
            </a:extLst>
          </p:cNvPr>
          <p:cNvSpPr>
            <a:spLocks noChangeAspect="1"/>
          </p:cNvSpPr>
          <p:nvPr/>
        </p:nvSpPr>
        <p:spPr>
          <a:xfrm rot="8120371">
            <a:off x="1519337"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 name="Group 7">
            <a:extLst>
              <a:ext uri="{FF2B5EF4-FFF2-40B4-BE49-F238E27FC236}">
                <a16:creationId xmlns:a16="http://schemas.microsoft.com/office/drawing/2014/main" id="{5D25D54B-63C4-4FC9-8686-169564E57619}"/>
              </a:ext>
            </a:extLst>
          </p:cNvPr>
          <p:cNvGrpSpPr>
            <a:grpSpLocks noChangeAspect="1"/>
          </p:cNvGrpSpPr>
          <p:nvPr/>
        </p:nvGrpSpPr>
        <p:grpSpPr>
          <a:xfrm>
            <a:off x="381000" y="2588181"/>
            <a:ext cx="3200400" cy="2901658"/>
            <a:chOff x="1262615" y="914400"/>
            <a:chExt cx="8841505" cy="8016169"/>
          </a:xfrm>
          <a:effectLst>
            <a:outerShdw blurRad="203200" dist="101600" dir="8100000" algn="tr" rotWithShape="0">
              <a:prstClr val="black">
                <a:alpha val="40000"/>
              </a:prstClr>
            </a:outerShdw>
          </a:effectLst>
        </p:grpSpPr>
        <p:sp>
          <p:nvSpPr>
            <p:cNvPr id="9" name="Freeform: Shape 8">
              <a:extLst>
                <a:ext uri="{FF2B5EF4-FFF2-40B4-BE49-F238E27FC236}">
                  <a16:creationId xmlns:a16="http://schemas.microsoft.com/office/drawing/2014/main" id="{7A20008F-E409-41AC-94E6-E0DA5814B3C9}"/>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Arc 9">
              <a:extLst>
                <a:ext uri="{FF2B5EF4-FFF2-40B4-BE49-F238E27FC236}">
                  <a16:creationId xmlns:a16="http://schemas.microsoft.com/office/drawing/2014/main" id="{514A94CE-625A-44C1-8EC9-DB915E7DAEBB}"/>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 name="Group 10">
            <a:extLst>
              <a:ext uri="{FF2B5EF4-FFF2-40B4-BE49-F238E27FC236}">
                <a16:creationId xmlns:a16="http://schemas.microsoft.com/office/drawing/2014/main" id="{F6CFCE5D-089D-45AF-8870-4E956FD2A6E9}"/>
              </a:ext>
            </a:extLst>
          </p:cNvPr>
          <p:cNvGrpSpPr>
            <a:grpSpLocks noChangeAspect="1"/>
          </p:cNvGrpSpPr>
          <p:nvPr/>
        </p:nvGrpSpPr>
        <p:grpSpPr>
          <a:xfrm>
            <a:off x="3124200" y="2588181"/>
            <a:ext cx="3200400" cy="2901658"/>
            <a:chOff x="1262615" y="914400"/>
            <a:chExt cx="8841505" cy="8016169"/>
          </a:xfrm>
          <a:effectLst>
            <a:outerShdw blurRad="203200" dist="101600" dir="8100000" algn="tr" rotWithShape="0">
              <a:prstClr val="black">
                <a:alpha val="40000"/>
              </a:prstClr>
            </a:outerShdw>
          </a:effectLst>
        </p:grpSpPr>
        <p:sp>
          <p:nvSpPr>
            <p:cNvPr id="12" name="Freeform: Shape 11">
              <a:extLst>
                <a:ext uri="{FF2B5EF4-FFF2-40B4-BE49-F238E27FC236}">
                  <a16:creationId xmlns:a16="http://schemas.microsoft.com/office/drawing/2014/main" id="{71D49DCD-9BBF-4629-A715-73CF85ACE623}"/>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Arc 13">
              <a:extLst>
                <a:ext uri="{FF2B5EF4-FFF2-40B4-BE49-F238E27FC236}">
                  <a16:creationId xmlns:a16="http://schemas.microsoft.com/office/drawing/2014/main" id="{BAEC7BD5-01DB-4162-8649-B22B164A221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5" name="Group 14">
            <a:extLst>
              <a:ext uri="{FF2B5EF4-FFF2-40B4-BE49-F238E27FC236}">
                <a16:creationId xmlns:a16="http://schemas.microsoft.com/office/drawing/2014/main" id="{295B5B94-ABD3-4547-8144-37CE104BF9B6}"/>
              </a:ext>
            </a:extLst>
          </p:cNvPr>
          <p:cNvGrpSpPr>
            <a:grpSpLocks noChangeAspect="1"/>
          </p:cNvGrpSpPr>
          <p:nvPr/>
        </p:nvGrpSpPr>
        <p:grpSpPr>
          <a:xfrm>
            <a:off x="5867400" y="2588181"/>
            <a:ext cx="3200400" cy="2901658"/>
            <a:chOff x="1262615" y="914400"/>
            <a:chExt cx="8841505" cy="8016169"/>
          </a:xfrm>
          <a:effectLst>
            <a:outerShdw blurRad="203200" dist="101600" dir="8100000" algn="tr" rotWithShape="0">
              <a:prstClr val="black">
                <a:alpha val="40000"/>
              </a:prstClr>
            </a:outerShdw>
          </a:effectLst>
        </p:grpSpPr>
        <p:sp>
          <p:nvSpPr>
            <p:cNvPr id="16" name="Freeform: Shape 15">
              <a:extLst>
                <a:ext uri="{FF2B5EF4-FFF2-40B4-BE49-F238E27FC236}">
                  <a16:creationId xmlns:a16="http://schemas.microsoft.com/office/drawing/2014/main" id="{A73950DB-D12F-43B6-AAA0-24563B09D2D7}"/>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Arc 16">
              <a:extLst>
                <a:ext uri="{FF2B5EF4-FFF2-40B4-BE49-F238E27FC236}">
                  <a16:creationId xmlns:a16="http://schemas.microsoft.com/office/drawing/2014/main" id="{10244998-C37C-4048-A814-1EEC5DCEE51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8BC2D0C7-2E6F-42D6-A0C1-2BF80BBE2969}"/>
              </a:ext>
            </a:extLst>
          </p:cNvPr>
          <p:cNvGrpSpPr>
            <a:grpSpLocks noChangeAspect="1"/>
          </p:cNvGrpSpPr>
          <p:nvPr/>
        </p:nvGrpSpPr>
        <p:grpSpPr>
          <a:xfrm>
            <a:off x="8610600" y="2588181"/>
            <a:ext cx="3200400" cy="2901658"/>
            <a:chOff x="1262615" y="914400"/>
            <a:chExt cx="8841505" cy="8016169"/>
          </a:xfrm>
          <a:effectLst>
            <a:outerShdw blurRad="203200" dist="101600" dir="8100000" algn="tr" rotWithShape="0">
              <a:prstClr val="black">
                <a:alpha val="40000"/>
              </a:prstClr>
            </a:outerShdw>
          </a:effectLst>
        </p:grpSpPr>
        <p:sp>
          <p:nvSpPr>
            <p:cNvPr id="19" name="Freeform: Shape 18">
              <a:extLst>
                <a:ext uri="{FF2B5EF4-FFF2-40B4-BE49-F238E27FC236}">
                  <a16:creationId xmlns:a16="http://schemas.microsoft.com/office/drawing/2014/main" id="{19C844D4-94D5-4247-9099-FB9D3DA596B5}"/>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Arc 20">
              <a:extLst>
                <a:ext uri="{FF2B5EF4-FFF2-40B4-BE49-F238E27FC236}">
                  <a16:creationId xmlns:a16="http://schemas.microsoft.com/office/drawing/2014/main" id="{62EC3B90-482C-43DF-BA2E-580732C85F4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47" name="Partial Circle 46">
            <a:extLst>
              <a:ext uri="{FF2B5EF4-FFF2-40B4-BE49-F238E27FC236}">
                <a16:creationId xmlns:a16="http://schemas.microsoft.com/office/drawing/2014/main" id="{71BD2523-6D8C-476C-A26A-3F2336B1C7DE}"/>
              </a:ext>
            </a:extLst>
          </p:cNvPr>
          <p:cNvSpPr>
            <a:spLocks noChangeAspect="1"/>
          </p:cNvSpPr>
          <p:nvPr/>
        </p:nvSpPr>
        <p:spPr>
          <a:xfrm rot="240000" flipV="1">
            <a:off x="1465002" y="3456861"/>
            <a:ext cx="1005840" cy="1005840"/>
          </a:xfrm>
          <a:prstGeom prst="pie">
            <a:avLst>
              <a:gd name="adj1" fmla="val 10117550"/>
              <a:gd name="adj2" fmla="val 5485403"/>
            </a:avLst>
          </a:prstGeom>
          <a:solidFill>
            <a:srgbClr val="FF2B2A"/>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48" name="Group 47">
            <a:extLst>
              <a:ext uri="{FF2B5EF4-FFF2-40B4-BE49-F238E27FC236}">
                <a16:creationId xmlns:a16="http://schemas.microsoft.com/office/drawing/2014/main" id="{ED85F93D-2B97-42E7-80B7-C790476053FB}"/>
              </a:ext>
            </a:extLst>
          </p:cNvPr>
          <p:cNvGrpSpPr/>
          <p:nvPr/>
        </p:nvGrpSpPr>
        <p:grpSpPr>
          <a:xfrm>
            <a:off x="1599220" y="3615767"/>
            <a:ext cx="731520" cy="694944"/>
            <a:chOff x="2947974" y="2280750"/>
            <a:chExt cx="731520" cy="694944"/>
          </a:xfrm>
        </p:grpSpPr>
        <p:sp>
          <p:nvSpPr>
            <p:cNvPr id="49" name="Oval 48">
              <a:extLst>
                <a:ext uri="{FF2B5EF4-FFF2-40B4-BE49-F238E27FC236}">
                  <a16:creationId xmlns:a16="http://schemas.microsoft.com/office/drawing/2014/main" id="{7C006787-C3BC-4D23-9053-FEB1D7F2F851}"/>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45EA83FE-E758-4B1F-8911-734CE2005F7B}"/>
                </a:ext>
              </a:extLst>
            </p:cNvPr>
            <p:cNvSpPr txBox="1"/>
            <p:nvPr/>
          </p:nvSpPr>
          <p:spPr>
            <a:xfrm>
              <a:off x="2947974" y="2473632"/>
              <a:ext cx="731520" cy="27432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$2,174</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51" name="TextBox 50">
            <a:extLst>
              <a:ext uri="{FF2B5EF4-FFF2-40B4-BE49-F238E27FC236}">
                <a16:creationId xmlns:a16="http://schemas.microsoft.com/office/drawing/2014/main" id="{991212A8-7A43-49CF-A184-AD6A6A83A076}"/>
              </a:ext>
            </a:extLst>
          </p:cNvPr>
          <p:cNvSpPr txBox="1"/>
          <p:nvPr/>
        </p:nvSpPr>
        <p:spPr>
          <a:xfrm>
            <a:off x="711693" y="4782741"/>
            <a:ext cx="2523744" cy="1846659"/>
          </a:xfrm>
          <a:prstGeom prst="rect">
            <a:avLst/>
          </a:prstGeom>
          <a:noFill/>
        </p:spPr>
        <p:txBody>
          <a:bodyPr wrap="square" rtlCol="0">
            <a:spAutoFit/>
          </a:bodyPr>
          <a:lstStyle/>
          <a:p>
            <a:pPr algn="ctr"/>
            <a:r>
              <a:rPr lang="en-US" sz="1400" dirty="0">
                <a:solidFill>
                  <a:srgbClr val="FF2B2A"/>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56" name="Freeform: Shape 55">
            <a:extLst>
              <a:ext uri="{FF2B5EF4-FFF2-40B4-BE49-F238E27FC236}">
                <a16:creationId xmlns:a16="http://schemas.microsoft.com/office/drawing/2014/main" id="{EB3647FB-2421-4CC3-8FF5-39CBBD8A2303}"/>
              </a:ext>
            </a:extLst>
          </p:cNvPr>
          <p:cNvSpPr>
            <a:spLocks noChangeAspect="1"/>
          </p:cNvSpPr>
          <p:nvPr/>
        </p:nvSpPr>
        <p:spPr>
          <a:xfrm rot="8120371">
            <a:off x="1610778"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F2B2A"/>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A0EF52A-78F3-4E17-AA9D-56652954CE6A}"/>
              </a:ext>
            </a:extLst>
          </p:cNvPr>
          <p:cNvSpPr txBox="1"/>
          <p:nvPr/>
        </p:nvSpPr>
        <p:spPr>
          <a:xfrm>
            <a:off x="1699245" y="1910728"/>
            <a:ext cx="548640" cy="54864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sp>
        <p:nvSpPr>
          <p:cNvPr id="60" name="Partial Circle 59">
            <a:extLst>
              <a:ext uri="{FF2B5EF4-FFF2-40B4-BE49-F238E27FC236}">
                <a16:creationId xmlns:a16="http://schemas.microsoft.com/office/drawing/2014/main" id="{DBE65F42-62DE-4B8C-85F2-5DE73BBDBAA8}"/>
              </a:ext>
            </a:extLst>
          </p:cNvPr>
          <p:cNvSpPr>
            <a:spLocks noChangeAspect="1"/>
          </p:cNvSpPr>
          <p:nvPr/>
        </p:nvSpPr>
        <p:spPr>
          <a:xfrm rot="240000" flipV="1">
            <a:off x="4206460" y="3456861"/>
            <a:ext cx="1005840" cy="1005840"/>
          </a:xfrm>
          <a:prstGeom prst="pie">
            <a:avLst>
              <a:gd name="adj1" fmla="val 13162610"/>
              <a:gd name="adj2" fmla="val 5485403"/>
            </a:avLst>
          </a:prstGeom>
          <a:solidFill>
            <a:srgbClr val="3EB8C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61" name="Group 60">
            <a:extLst>
              <a:ext uri="{FF2B5EF4-FFF2-40B4-BE49-F238E27FC236}">
                <a16:creationId xmlns:a16="http://schemas.microsoft.com/office/drawing/2014/main" id="{842489C6-7F3F-4F75-93A5-6FF765F99336}"/>
              </a:ext>
            </a:extLst>
          </p:cNvPr>
          <p:cNvGrpSpPr/>
          <p:nvPr/>
        </p:nvGrpSpPr>
        <p:grpSpPr>
          <a:xfrm>
            <a:off x="4340678" y="3615767"/>
            <a:ext cx="731520" cy="694944"/>
            <a:chOff x="2947974" y="2280750"/>
            <a:chExt cx="731520" cy="694944"/>
          </a:xfrm>
        </p:grpSpPr>
        <p:sp>
          <p:nvSpPr>
            <p:cNvPr id="62" name="Oval 61">
              <a:extLst>
                <a:ext uri="{FF2B5EF4-FFF2-40B4-BE49-F238E27FC236}">
                  <a16:creationId xmlns:a16="http://schemas.microsoft.com/office/drawing/2014/main" id="{864EBBC2-181F-4C8B-98CD-A1EC89D63CE0}"/>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45420121-344F-465A-9DFC-5DB67B673E76}"/>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$1,732</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64" name="TextBox 63">
            <a:extLst>
              <a:ext uri="{FF2B5EF4-FFF2-40B4-BE49-F238E27FC236}">
                <a16:creationId xmlns:a16="http://schemas.microsoft.com/office/drawing/2014/main" id="{4590280F-6ECA-4855-A9DA-B13AF000307A}"/>
              </a:ext>
            </a:extLst>
          </p:cNvPr>
          <p:cNvSpPr txBox="1"/>
          <p:nvPr/>
        </p:nvSpPr>
        <p:spPr>
          <a:xfrm>
            <a:off x="3453151" y="4782741"/>
            <a:ext cx="2523744" cy="1846659"/>
          </a:xfrm>
          <a:prstGeom prst="rect">
            <a:avLst/>
          </a:prstGeom>
          <a:noFill/>
        </p:spPr>
        <p:txBody>
          <a:bodyPr wrap="square" rtlCol="0">
            <a:spAutoFit/>
          </a:bodyPr>
          <a:lstStyle/>
          <a:p>
            <a:pPr algn="ctr"/>
            <a:r>
              <a:rPr lang="en-US" sz="1400" dirty="0">
                <a:solidFill>
                  <a:srgbClr val="3EB8CD"/>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65" name="Freeform: Shape 64">
            <a:extLst>
              <a:ext uri="{FF2B5EF4-FFF2-40B4-BE49-F238E27FC236}">
                <a16:creationId xmlns:a16="http://schemas.microsoft.com/office/drawing/2014/main" id="{594C7BB0-DE75-4A26-AA9A-E6C845B48B7E}"/>
              </a:ext>
            </a:extLst>
          </p:cNvPr>
          <p:cNvSpPr>
            <a:spLocks noChangeAspect="1"/>
          </p:cNvSpPr>
          <p:nvPr/>
        </p:nvSpPr>
        <p:spPr>
          <a:xfrm rot="8120371">
            <a:off x="4352236"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3EB8CD"/>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211F1406-6DDA-4EAA-9A93-E81434F08E8F}"/>
              </a:ext>
            </a:extLst>
          </p:cNvPr>
          <p:cNvSpPr txBox="1"/>
          <p:nvPr/>
        </p:nvSpPr>
        <p:spPr>
          <a:xfrm>
            <a:off x="4440703"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sp>
        <p:nvSpPr>
          <p:cNvPr id="69" name="Partial Circle 68">
            <a:extLst>
              <a:ext uri="{FF2B5EF4-FFF2-40B4-BE49-F238E27FC236}">
                <a16:creationId xmlns:a16="http://schemas.microsoft.com/office/drawing/2014/main" id="{77EE155F-E8BA-4599-B1CD-37711C32547D}"/>
              </a:ext>
            </a:extLst>
          </p:cNvPr>
          <p:cNvSpPr>
            <a:spLocks noChangeAspect="1"/>
          </p:cNvSpPr>
          <p:nvPr/>
        </p:nvSpPr>
        <p:spPr>
          <a:xfrm rot="240000" flipV="1">
            <a:off x="6946602" y="3456861"/>
            <a:ext cx="1005840" cy="1005840"/>
          </a:xfrm>
          <a:prstGeom prst="pie">
            <a:avLst>
              <a:gd name="adj1" fmla="val 18031924"/>
              <a:gd name="adj2" fmla="val 5485403"/>
            </a:avLst>
          </a:prstGeom>
          <a:solidFill>
            <a:srgbClr val="85C40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0" name="Group 69">
            <a:extLst>
              <a:ext uri="{FF2B5EF4-FFF2-40B4-BE49-F238E27FC236}">
                <a16:creationId xmlns:a16="http://schemas.microsoft.com/office/drawing/2014/main" id="{48FCF064-A32F-4520-BE63-3FF138C08CF4}"/>
              </a:ext>
            </a:extLst>
          </p:cNvPr>
          <p:cNvGrpSpPr/>
          <p:nvPr/>
        </p:nvGrpSpPr>
        <p:grpSpPr>
          <a:xfrm>
            <a:off x="7080820" y="3615767"/>
            <a:ext cx="731520" cy="694944"/>
            <a:chOff x="2947974" y="2280750"/>
            <a:chExt cx="731520" cy="694944"/>
          </a:xfrm>
        </p:grpSpPr>
        <p:sp>
          <p:nvSpPr>
            <p:cNvPr id="71" name="Oval 70">
              <a:extLst>
                <a:ext uri="{FF2B5EF4-FFF2-40B4-BE49-F238E27FC236}">
                  <a16:creationId xmlns:a16="http://schemas.microsoft.com/office/drawing/2014/main" id="{BC90BEDE-76E8-4F0A-BC80-C8A900DFEE5B}"/>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TextBox 71">
              <a:extLst>
                <a:ext uri="{FF2B5EF4-FFF2-40B4-BE49-F238E27FC236}">
                  <a16:creationId xmlns:a16="http://schemas.microsoft.com/office/drawing/2014/main" id="{508409C1-6B23-4680-B4C7-70BB3080A38D}"/>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$1,189</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73" name="TextBox 72">
            <a:extLst>
              <a:ext uri="{FF2B5EF4-FFF2-40B4-BE49-F238E27FC236}">
                <a16:creationId xmlns:a16="http://schemas.microsoft.com/office/drawing/2014/main" id="{C2E1ED9B-573A-4738-8900-2E2CD4850ED3}"/>
              </a:ext>
            </a:extLst>
          </p:cNvPr>
          <p:cNvSpPr txBox="1"/>
          <p:nvPr/>
        </p:nvSpPr>
        <p:spPr>
          <a:xfrm>
            <a:off x="6193293" y="4782741"/>
            <a:ext cx="2523744" cy="1846659"/>
          </a:xfrm>
          <a:prstGeom prst="rect">
            <a:avLst/>
          </a:prstGeom>
          <a:noFill/>
        </p:spPr>
        <p:txBody>
          <a:bodyPr wrap="square" rtlCol="0">
            <a:spAutoFit/>
          </a:bodyPr>
          <a:lstStyle/>
          <a:p>
            <a:pPr algn="ctr"/>
            <a:r>
              <a:rPr lang="en-US" sz="1400" dirty="0">
                <a:solidFill>
                  <a:srgbClr val="85C401"/>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74" name="Freeform: Shape 73">
            <a:extLst>
              <a:ext uri="{FF2B5EF4-FFF2-40B4-BE49-F238E27FC236}">
                <a16:creationId xmlns:a16="http://schemas.microsoft.com/office/drawing/2014/main" id="{92DE66B0-B90D-4DD0-8A7F-F724DDF314FD}"/>
              </a:ext>
            </a:extLst>
          </p:cNvPr>
          <p:cNvSpPr>
            <a:spLocks noChangeAspect="1"/>
          </p:cNvSpPr>
          <p:nvPr/>
        </p:nvSpPr>
        <p:spPr>
          <a:xfrm rot="8120371">
            <a:off x="7092378"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85C40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TextBox 74">
            <a:extLst>
              <a:ext uri="{FF2B5EF4-FFF2-40B4-BE49-F238E27FC236}">
                <a16:creationId xmlns:a16="http://schemas.microsoft.com/office/drawing/2014/main" id="{6013F65D-1C6E-4C6B-836A-8F357F097A8D}"/>
              </a:ext>
            </a:extLst>
          </p:cNvPr>
          <p:cNvSpPr txBox="1"/>
          <p:nvPr/>
        </p:nvSpPr>
        <p:spPr>
          <a:xfrm>
            <a:off x="7180845"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sp>
        <p:nvSpPr>
          <p:cNvPr id="78" name="Partial Circle 77">
            <a:extLst>
              <a:ext uri="{FF2B5EF4-FFF2-40B4-BE49-F238E27FC236}">
                <a16:creationId xmlns:a16="http://schemas.microsoft.com/office/drawing/2014/main" id="{1C3BB4F1-0892-4AF9-B06A-EEB36DAB55D1}"/>
              </a:ext>
            </a:extLst>
          </p:cNvPr>
          <p:cNvSpPr>
            <a:spLocks noChangeAspect="1"/>
          </p:cNvSpPr>
          <p:nvPr/>
        </p:nvSpPr>
        <p:spPr>
          <a:xfrm rot="240000" flipV="1">
            <a:off x="9687170" y="3456861"/>
            <a:ext cx="1005840" cy="1005840"/>
          </a:xfrm>
          <a:prstGeom prst="pie">
            <a:avLst>
              <a:gd name="adj1" fmla="val 9047915"/>
              <a:gd name="adj2" fmla="val 5485403"/>
            </a:avLst>
          </a:prstGeom>
          <a:solidFill>
            <a:srgbClr val="FFA803"/>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9" name="Group 78">
            <a:extLst>
              <a:ext uri="{FF2B5EF4-FFF2-40B4-BE49-F238E27FC236}">
                <a16:creationId xmlns:a16="http://schemas.microsoft.com/office/drawing/2014/main" id="{817F1213-3F21-48A0-9773-F42DFAA01C16}"/>
              </a:ext>
            </a:extLst>
          </p:cNvPr>
          <p:cNvGrpSpPr/>
          <p:nvPr/>
        </p:nvGrpSpPr>
        <p:grpSpPr>
          <a:xfrm>
            <a:off x="9821388" y="3615767"/>
            <a:ext cx="731520" cy="694944"/>
            <a:chOff x="2947974" y="2280750"/>
            <a:chExt cx="731520" cy="694944"/>
          </a:xfrm>
        </p:grpSpPr>
        <p:sp>
          <p:nvSpPr>
            <p:cNvPr id="80" name="Oval 79">
              <a:extLst>
                <a:ext uri="{FF2B5EF4-FFF2-40B4-BE49-F238E27FC236}">
                  <a16:creationId xmlns:a16="http://schemas.microsoft.com/office/drawing/2014/main" id="{AACA1D83-ABEF-4797-98D8-EA987B0837EF}"/>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TextBox 80">
              <a:extLst>
                <a:ext uri="{FF2B5EF4-FFF2-40B4-BE49-F238E27FC236}">
                  <a16:creationId xmlns:a16="http://schemas.microsoft.com/office/drawing/2014/main" id="{96396A90-F486-4205-AAB6-70C3D34A4BE9}"/>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$2,657</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82" name="TextBox 81">
            <a:extLst>
              <a:ext uri="{FF2B5EF4-FFF2-40B4-BE49-F238E27FC236}">
                <a16:creationId xmlns:a16="http://schemas.microsoft.com/office/drawing/2014/main" id="{A9298F2F-56BB-446E-9AE6-44659515EF24}"/>
              </a:ext>
            </a:extLst>
          </p:cNvPr>
          <p:cNvSpPr txBox="1"/>
          <p:nvPr/>
        </p:nvSpPr>
        <p:spPr>
          <a:xfrm>
            <a:off x="8933861" y="4782741"/>
            <a:ext cx="2523744" cy="1846659"/>
          </a:xfrm>
          <a:prstGeom prst="rect">
            <a:avLst/>
          </a:prstGeom>
          <a:noFill/>
        </p:spPr>
        <p:txBody>
          <a:bodyPr wrap="square" rtlCol="0">
            <a:spAutoFit/>
          </a:bodyPr>
          <a:lstStyle/>
          <a:p>
            <a:pPr algn="ctr"/>
            <a:r>
              <a:rPr lang="en-US" sz="1400" dirty="0">
                <a:solidFill>
                  <a:srgbClr val="FFA803"/>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83" name="Freeform: Shape 82">
            <a:extLst>
              <a:ext uri="{FF2B5EF4-FFF2-40B4-BE49-F238E27FC236}">
                <a16:creationId xmlns:a16="http://schemas.microsoft.com/office/drawing/2014/main" id="{F17B4768-7E1D-44C8-81FA-4DDAF327CDBE}"/>
              </a:ext>
            </a:extLst>
          </p:cNvPr>
          <p:cNvSpPr>
            <a:spLocks noChangeAspect="1"/>
          </p:cNvSpPr>
          <p:nvPr/>
        </p:nvSpPr>
        <p:spPr>
          <a:xfrm rot="8120371">
            <a:off x="9832946"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FA803"/>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TextBox 83">
            <a:extLst>
              <a:ext uri="{FF2B5EF4-FFF2-40B4-BE49-F238E27FC236}">
                <a16:creationId xmlns:a16="http://schemas.microsoft.com/office/drawing/2014/main" id="{938F694E-E066-4A82-A432-5FFB5296D044}"/>
              </a:ext>
            </a:extLst>
          </p:cNvPr>
          <p:cNvSpPr txBox="1"/>
          <p:nvPr/>
        </p:nvSpPr>
        <p:spPr>
          <a:xfrm>
            <a:off x="9921413"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800" b="1" dirty="0">
                <a:solidFill>
                  <a:schemeClr val="bg1"/>
                </a:solidFill>
              </a:rPr>
              <a:t>OPTION</a:t>
            </a:r>
          </a:p>
        </p:txBody>
      </p:sp>
      <p:sp>
        <p:nvSpPr>
          <p:cNvPr id="85" name="TextBox 84">
            <a:extLst>
              <a:ext uri="{FF2B5EF4-FFF2-40B4-BE49-F238E27FC236}">
                <a16:creationId xmlns:a16="http://schemas.microsoft.com/office/drawing/2014/main" id="{D5F97A81-2FE9-49E2-BFB8-AFCA4CAA132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Tree>
    <p:extLst>
      <p:ext uri="{BB962C8B-B14F-4D97-AF65-F5344CB8AC3E}">
        <p14:creationId xmlns:p14="http://schemas.microsoft.com/office/powerpoint/2010/main" val="3015453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left)">
                                      <p:cBhvr>
                                        <p:cTn id="7" dur="1000"/>
                                        <p:tgtEl>
                                          <p:spTgt spid="8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55"/>
                                        </p:tgtEl>
                                        <p:attrNameLst>
                                          <p:attrName>style.visibility</p:attrName>
                                        </p:attrNameLst>
                                      </p:cBhvr>
                                      <p:to>
                                        <p:strVal val="visible"/>
                                      </p:to>
                                    </p:set>
                                    <p:animEffect transition="in" filter="fade">
                                      <p:cBhvr>
                                        <p:cTn id="16" dur="1000"/>
                                        <p:tgtEl>
                                          <p:spTgt spid="55"/>
                                        </p:tgtEl>
                                      </p:cBhvr>
                                    </p:animEffect>
                                    <p:anim calcmode="lin" valueType="num">
                                      <p:cBhvr>
                                        <p:cTn id="17" dur="1000" fill="hold"/>
                                        <p:tgtEl>
                                          <p:spTgt spid="55"/>
                                        </p:tgtEl>
                                        <p:attrNameLst>
                                          <p:attrName>ppt_x</p:attrName>
                                        </p:attrNameLst>
                                      </p:cBhvr>
                                      <p:tavLst>
                                        <p:tav tm="0">
                                          <p:val>
                                            <p:strVal val="#ppt_x"/>
                                          </p:val>
                                        </p:tav>
                                        <p:tav tm="100000">
                                          <p:val>
                                            <p:strVal val="#ppt_x"/>
                                          </p:val>
                                        </p:tav>
                                      </p:tavLst>
                                    </p:anim>
                                    <p:anim calcmode="lin" valueType="num">
                                      <p:cBhvr>
                                        <p:cTn id="18" dur="1000" fill="hold"/>
                                        <p:tgtEl>
                                          <p:spTgt spid="55"/>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56"/>
                                        </p:tgtEl>
                                        <p:attrNameLst>
                                          <p:attrName>style.visibility</p:attrName>
                                        </p:attrNameLst>
                                      </p:cBhvr>
                                      <p:to>
                                        <p:strVal val="visible"/>
                                      </p:to>
                                    </p:set>
                                    <p:animEffect transition="in" filter="fade">
                                      <p:cBhvr>
                                        <p:cTn id="21" dur="1000"/>
                                        <p:tgtEl>
                                          <p:spTgt spid="56"/>
                                        </p:tgtEl>
                                      </p:cBhvr>
                                    </p:animEffect>
                                    <p:anim calcmode="lin" valueType="num">
                                      <p:cBhvr>
                                        <p:cTn id="22" dur="1000" fill="hold"/>
                                        <p:tgtEl>
                                          <p:spTgt spid="56"/>
                                        </p:tgtEl>
                                        <p:attrNameLst>
                                          <p:attrName>ppt_x</p:attrName>
                                        </p:attrNameLst>
                                      </p:cBhvr>
                                      <p:tavLst>
                                        <p:tav tm="0">
                                          <p:val>
                                            <p:strVal val="#ppt_x"/>
                                          </p:val>
                                        </p:tav>
                                        <p:tav tm="100000">
                                          <p:val>
                                            <p:strVal val="#ppt_x"/>
                                          </p:val>
                                        </p:tav>
                                      </p:tavLst>
                                    </p:anim>
                                    <p:anim calcmode="lin" valueType="num">
                                      <p:cBhvr>
                                        <p:cTn id="23" dur="1000" fill="hold"/>
                                        <p:tgtEl>
                                          <p:spTgt spid="56"/>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57"/>
                                        </p:tgtEl>
                                        <p:attrNameLst>
                                          <p:attrName>style.visibility</p:attrName>
                                        </p:attrNameLst>
                                      </p:cBhvr>
                                      <p:to>
                                        <p:strVal val="visible"/>
                                      </p:to>
                                    </p:set>
                                    <p:animEffect transition="in" filter="fade">
                                      <p:cBhvr>
                                        <p:cTn id="26" dur="1000"/>
                                        <p:tgtEl>
                                          <p:spTgt spid="57"/>
                                        </p:tgtEl>
                                      </p:cBhvr>
                                    </p:animEffect>
                                    <p:anim calcmode="lin" valueType="num">
                                      <p:cBhvr>
                                        <p:cTn id="27" dur="1000" fill="hold"/>
                                        <p:tgtEl>
                                          <p:spTgt spid="57"/>
                                        </p:tgtEl>
                                        <p:attrNameLst>
                                          <p:attrName>ppt_x</p:attrName>
                                        </p:attrNameLst>
                                      </p:cBhvr>
                                      <p:tavLst>
                                        <p:tav tm="0">
                                          <p:val>
                                            <p:strVal val="#ppt_x"/>
                                          </p:val>
                                        </p:tav>
                                        <p:tav tm="100000">
                                          <p:val>
                                            <p:strVal val="#ppt_x"/>
                                          </p:val>
                                        </p:tav>
                                      </p:tavLst>
                                    </p:anim>
                                    <p:anim calcmode="lin" valueType="num">
                                      <p:cBhvr>
                                        <p:cTn id="28" dur="1000" fill="hold"/>
                                        <p:tgtEl>
                                          <p:spTgt spid="57"/>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9" presetClass="entr" presetSubtype="0" decel="100000" fill="hold" nodeType="afterEffect">
                                  <p:stCondLst>
                                    <p:cond delay="0"/>
                                  </p:stCondLst>
                                  <p:childTnLst>
                                    <p:set>
                                      <p:cBhvr>
                                        <p:cTn id="31" dur="1" fill="hold">
                                          <p:stCondLst>
                                            <p:cond delay="0"/>
                                          </p:stCondLst>
                                        </p:cTn>
                                        <p:tgtEl>
                                          <p:spTgt spid="48"/>
                                        </p:tgtEl>
                                        <p:attrNameLst>
                                          <p:attrName>style.visibility</p:attrName>
                                        </p:attrNameLst>
                                      </p:cBhvr>
                                      <p:to>
                                        <p:strVal val="visible"/>
                                      </p:to>
                                    </p:set>
                                    <p:anim calcmode="lin" valueType="num">
                                      <p:cBhvr>
                                        <p:cTn id="32" dur="1000" fill="hold"/>
                                        <p:tgtEl>
                                          <p:spTgt spid="48"/>
                                        </p:tgtEl>
                                        <p:attrNameLst>
                                          <p:attrName>ppt_w</p:attrName>
                                        </p:attrNameLst>
                                      </p:cBhvr>
                                      <p:tavLst>
                                        <p:tav tm="0">
                                          <p:val>
                                            <p:fltVal val="0"/>
                                          </p:val>
                                        </p:tav>
                                        <p:tav tm="100000">
                                          <p:val>
                                            <p:strVal val="#ppt_w"/>
                                          </p:val>
                                        </p:tav>
                                      </p:tavLst>
                                    </p:anim>
                                    <p:anim calcmode="lin" valueType="num">
                                      <p:cBhvr>
                                        <p:cTn id="33" dur="1000" fill="hold"/>
                                        <p:tgtEl>
                                          <p:spTgt spid="48"/>
                                        </p:tgtEl>
                                        <p:attrNameLst>
                                          <p:attrName>ppt_h</p:attrName>
                                        </p:attrNameLst>
                                      </p:cBhvr>
                                      <p:tavLst>
                                        <p:tav tm="0">
                                          <p:val>
                                            <p:fltVal val="0"/>
                                          </p:val>
                                        </p:tav>
                                        <p:tav tm="100000">
                                          <p:val>
                                            <p:strVal val="#ppt_h"/>
                                          </p:val>
                                        </p:tav>
                                      </p:tavLst>
                                    </p:anim>
                                    <p:anim calcmode="lin" valueType="num">
                                      <p:cBhvr>
                                        <p:cTn id="34" dur="1000" fill="hold"/>
                                        <p:tgtEl>
                                          <p:spTgt spid="48"/>
                                        </p:tgtEl>
                                        <p:attrNameLst>
                                          <p:attrName>style.rotation</p:attrName>
                                        </p:attrNameLst>
                                      </p:cBhvr>
                                      <p:tavLst>
                                        <p:tav tm="0">
                                          <p:val>
                                            <p:fltVal val="360"/>
                                          </p:val>
                                        </p:tav>
                                        <p:tav tm="100000">
                                          <p:val>
                                            <p:fltVal val="0"/>
                                          </p:val>
                                        </p:tav>
                                      </p:tavLst>
                                    </p:anim>
                                    <p:animEffect transition="in" filter="fade">
                                      <p:cBhvr>
                                        <p:cTn id="35" dur="1000"/>
                                        <p:tgtEl>
                                          <p:spTgt spid="48"/>
                                        </p:tgtEl>
                                      </p:cBhvr>
                                    </p:animEffect>
                                  </p:childTnLst>
                                </p:cTn>
                              </p:par>
                              <p:par>
                                <p:cTn id="36" presetID="49" presetClass="entr" presetSubtype="0" decel="100000" fill="hold" grpId="0" nodeType="withEffect">
                                  <p:stCondLst>
                                    <p:cond delay="0"/>
                                  </p:stCondLst>
                                  <p:childTnLst>
                                    <p:set>
                                      <p:cBhvr>
                                        <p:cTn id="37" dur="1" fill="hold">
                                          <p:stCondLst>
                                            <p:cond delay="0"/>
                                          </p:stCondLst>
                                        </p:cTn>
                                        <p:tgtEl>
                                          <p:spTgt spid="47"/>
                                        </p:tgtEl>
                                        <p:attrNameLst>
                                          <p:attrName>style.visibility</p:attrName>
                                        </p:attrNameLst>
                                      </p:cBhvr>
                                      <p:to>
                                        <p:strVal val="visible"/>
                                      </p:to>
                                    </p:set>
                                    <p:anim calcmode="lin" valueType="num">
                                      <p:cBhvr>
                                        <p:cTn id="38" dur="1000" fill="hold"/>
                                        <p:tgtEl>
                                          <p:spTgt spid="47"/>
                                        </p:tgtEl>
                                        <p:attrNameLst>
                                          <p:attrName>ppt_w</p:attrName>
                                        </p:attrNameLst>
                                      </p:cBhvr>
                                      <p:tavLst>
                                        <p:tav tm="0">
                                          <p:val>
                                            <p:fltVal val="0"/>
                                          </p:val>
                                        </p:tav>
                                        <p:tav tm="100000">
                                          <p:val>
                                            <p:strVal val="#ppt_w"/>
                                          </p:val>
                                        </p:tav>
                                      </p:tavLst>
                                    </p:anim>
                                    <p:anim calcmode="lin" valueType="num">
                                      <p:cBhvr>
                                        <p:cTn id="39" dur="1000" fill="hold"/>
                                        <p:tgtEl>
                                          <p:spTgt spid="47"/>
                                        </p:tgtEl>
                                        <p:attrNameLst>
                                          <p:attrName>ppt_h</p:attrName>
                                        </p:attrNameLst>
                                      </p:cBhvr>
                                      <p:tavLst>
                                        <p:tav tm="0">
                                          <p:val>
                                            <p:fltVal val="0"/>
                                          </p:val>
                                        </p:tav>
                                        <p:tav tm="100000">
                                          <p:val>
                                            <p:strVal val="#ppt_h"/>
                                          </p:val>
                                        </p:tav>
                                      </p:tavLst>
                                    </p:anim>
                                    <p:anim calcmode="lin" valueType="num">
                                      <p:cBhvr>
                                        <p:cTn id="40" dur="1000" fill="hold"/>
                                        <p:tgtEl>
                                          <p:spTgt spid="47"/>
                                        </p:tgtEl>
                                        <p:attrNameLst>
                                          <p:attrName>style.rotation</p:attrName>
                                        </p:attrNameLst>
                                      </p:cBhvr>
                                      <p:tavLst>
                                        <p:tav tm="0">
                                          <p:val>
                                            <p:fltVal val="360"/>
                                          </p:val>
                                        </p:tav>
                                        <p:tav tm="100000">
                                          <p:val>
                                            <p:fltVal val="0"/>
                                          </p:val>
                                        </p:tav>
                                      </p:tavLst>
                                    </p:anim>
                                    <p:animEffect transition="in" filter="fade">
                                      <p:cBhvr>
                                        <p:cTn id="41" dur="1000"/>
                                        <p:tgtEl>
                                          <p:spTgt spid="47"/>
                                        </p:tgtEl>
                                      </p:cBhvr>
                                    </p:animEffect>
                                  </p:childTnLst>
                                </p:cTn>
                              </p:par>
                            </p:childTnLst>
                          </p:cTn>
                        </p:par>
                        <p:par>
                          <p:cTn id="42" fill="hold">
                            <p:stCondLst>
                              <p:cond delay="3000"/>
                            </p:stCondLst>
                            <p:childTnLst>
                              <p:par>
                                <p:cTn id="43" presetID="42" presetClass="entr" presetSubtype="0" fill="hold" grpId="0" nodeType="afterEffect">
                                  <p:stCondLst>
                                    <p:cond delay="0"/>
                                  </p:stCondLst>
                                  <p:childTnLst>
                                    <p:set>
                                      <p:cBhvr>
                                        <p:cTn id="44" dur="1" fill="hold">
                                          <p:stCondLst>
                                            <p:cond delay="0"/>
                                          </p:stCondLst>
                                        </p:cTn>
                                        <p:tgtEl>
                                          <p:spTgt spid="51"/>
                                        </p:tgtEl>
                                        <p:attrNameLst>
                                          <p:attrName>style.visibility</p:attrName>
                                        </p:attrNameLst>
                                      </p:cBhvr>
                                      <p:to>
                                        <p:strVal val="visible"/>
                                      </p:to>
                                    </p:set>
                                    <p:animEffect transition="in" filter="fade">
                                      <p:cBhvr>
                                        <p:cTn id="45" dur="1000"/>
                                        <p:tgtEl>
                                          <p:spTgt spid="51"/>
                                        </p:tgtEl>
                                      </p:cBhvr>
                                    </p:animEffect>
                                    <p:anim calcmode="lin" valueType="num">
                                      <p:cBhvr>
                                        <p:cTn id="46" dur="1000" fill="hold"/>
                                        <p:tgtEl>
                                          <p:spTgt spid="51"/>
                                        </p:tgtEl>
                                        <p:attrNameLst>
                                          <p:attrName>ppt_x</p:attrName>
                                        </p:attrNameLst>
                                      </p:cBhvr>
                                      <p:tavLst>
                                        <p:tav tm="0">
                                          <p:val>
                                            <p:strVal val="#ppt_x"/>
                                          </p:val>
                                        </p:tav>
                                        <p:tav tm="100000">
                                          <p:val>
                                            <p:strVal val="#ppt_x"/>
                                          </p:val>
                                        </p:tav>
                                      </p:tavLst>
                                    </p:anim>
                                    <p:anim calcmode="lin" valueType="num">
                                      <p:cBhvr>
                                        <p:cTn id="47" dur="1000" fill="hold"/>
                                        <p:tgtEl>
                                          <p:spTgt spid="51"/>
                                        </p:tgtEl>
                                        <p:attrNameLst>
                                          <p:attrName>ppt_y</p:attrName>
                                        </p:attrNameLst>
                                      </p:cBhvr>
                                      <p:tavLst>
                                        <p:tav tm="0">
                                          <p:val>
                                            <p:strVal val="#ppt_y+.1"/>
                                          </p:val>
                                        </p:tav>
                                        <p:tav tm="100000">
                                          <p:val>
                                            <p:strVal val="#ppt_y"/>
                                          </p:val>
                                        </p:tav>
                                      </p:tavLst>
                                    </p:anim>
                                  </p:childTnLst>
                                </p:cTn>
                              </p:par>
                            </p:childTnLst>
                          </p:cTn>
                        </p:par>
                        <p:par>
                          <p:cTn id="48" fill="hold">
                            <p:stCondLst>
                              <p:cond delay="4000"/>
                            </p:stCondLst>
                            <p:childTnLst>
                              <p:par>
                                <p:cTn id="49" presetID="42" presetClass="entr" presetSubtype="0"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Effect transition="in" filter="fade">
                                      <p:cBhvr>
                                        <p:cTn id="51" dur="1000"/>
                                        <p:tgtEl>
                                          <p:spTgt spid="11"/>
                                        </p:tgtEl>
                                      </p:cBhvr>
                                    </p:animEffect>
                                    <p:anim calcmode="lin" valueType="num">
                                      <p:cBhvr>
                                        <p:cTn id="52" dur="1000" fill="hold"/>
                                        <p:tgtEl>
                                          <p:spTgt spid="11"/>
                                        </p:tgtEl>
                                        <p:attrNameLst>
                                          <p:attrName>ppt_x</p:attrName>
                                        </p:attrNameLst>
                                      </p:cBhvr>
                                      <p:tavLst>
                                        <p:tav tm="0">
                                          <p:val>
                                            <p:strVal val="#ppt_x"/>
                                          </p:val>
                                        </p:tav>
                                        <p:tav tm="100000">
                                          <p:val>
                                            <p:strVal val="#ppt_x"/>
                                          </p:val>
                                        </p:tav>
                                      </p:tavLst>
                                    </p:anim>
                                    <p:anim calcmode="lin" valueType="num">
                                      <p:cBhvr>
                                        <p:cTn id="53" dur="1000" fill="hold"/>
                                        <p:tgtEl>
                                          <p:spTgt spid="11"/>
                                        </p:tgtEl>
                                        <p:attrNameLst>
                                          <p:attrName>ppt_y</p:attrName>
                                        </p:attrNameLst>
                                      </p:cBhvr>
                                      <p:tavLst>
                                        <p:tav tm="0">
                                          <p:val>
                                            <p:strVal val="#ppt_y+.1"/>
                                          </p:val>
                                        </p:tav>
                                        <p:tav tm="100000">
                                          <p:val>
                                            <p:strVal val="#ppt_y"/>
                                          </p:val>
                                        </p:tav>
                                      </p:tavLst>
                                    </p:anim>
                                  </p:childTnLst>
                                </p:cTn>
                              </p:par>
                              <p:par>
                                <p:cTn id="54" presetID="47" presetClass="entr" presetSubtype="0" fill="hold" grpId="0" nodeType="withEffect">
                                  <p:stCondLst>
                                    <p:cond delay="0"/>
                                  </p:stCondLst>
                                  <p:childTnLst>
                                    <p:set>
                                      <p:cBhvr>
                                        <p:cTn id="55" dur="1" fill="hold">
                                          <p:stCondLst>
                                            <p:cond delay="0"/>
                                          </p:stCondLst>
                                        </p:cTn>
                                        <p:tgtEl>
                                          <p:spTgt spid="58"/>
                                        </p:tgtEl>
                                        <p:attrNameLst>
                                          <p:attrName>style.visibility</p:attrName>
                                        </p:attrNameLst>
                                      </p:cBhvr>
                                      <p:to>
                                        <p:strVal val="visible"/>
                                      </p:to>
                                    </p:set>
                                    <p:animEffect transition="in" filter="fade">
                                      <p:cBhvr>
                                        <p:cTn id="56" dur="1000"/>
                                        <p:tgtEl>
                                          <p:spTgt spid="58"/>
                                        </p:tgtEl>
                                      </p:cBhvr>
                                    </p:animEffect>
                                    <p:anim calcmode="lin" valueType="num">
                                      <p:cBhvr>
                                        <p:cTn id="57" dur="1000" fill="hold"/>
                                        <p:tgtEl>
                                          <p:spTgt spid="58"/>
                                        </p:tgtEl>
                                        <p:attrNameLst>
                                          <p:attrName>ppt_x</p:attrName>
                                        </p:attrNameLst>
                                      </p:cBhvr>
                                      <p:tavLst>
                                        <p:tav tm="0">
                                          <p:val>
                                            <p:strVal val="#ppt_x"/>
                                          </p:val>
                                        </p:tav>
                                        <p:tav tm="100000">
                                          <p:val>
                                            <p:strVal val="#ppt_x"/>
                                          </p:val>
                                        </p:tav>
                                      </p:tavLst>
                                    </p:anim>
                                    <p:anim calcmode="lin" valueType="num">
                                      <p:cBhvr>
                                        <p:cTn id="58" dur="1000" fill="hold"/>
                                        <p:tgtEl>
                                          <p:spTgt spid="58"/>
                                        </p:tgtEl>
                                        <p:attrNameLst>
                                          <p:attrName>ppt_y</p:attrName>
                                        </p:attrNameLst>
                                      </p:cBhvr>
                                      <p:tavLst>
                                        <p:tav tm="0">
                                          <p:val>
                                            <p:strVal val="#ppt_y-.1"/>
                                          </p:val>
                                        </p:tav>
                                        <p:tav tm="100000">
                                          <p:val>
                                            <p:strVal val="#ppt_y"/>
                                          </p:val>
                                        </p:tav>
                                      </p:tavLst>
                                    </p:anim>
                                  </p:childTnLst>
                                </p:cTn>
                              </p:par>
                              <p:par>
                                <p:cTn id="59" presetID="47" presetClass="entr" presetSubtype="0" fill="hold" grpId="0" nodeType="withEffect">
                                  <p:stCondLst>
                                    <p:cond delay="0"/>
                                  </p:stCondLst>
                                  <p:childTnLst>
                                    <p:set>
                                      <p:cBhvr>
                                        <p:cTn id="60" dur="1" fill="hold">
                                          <p:stCondLst>
                                            <p:cond delay="0"/>
                                          </p:stCondLst>
                                        </p:cTn>
                                        <p:tgtEl>
                                          <p:spTgt spid="65"/>
                                        </p:tgtEl>
                                        <p:attrNameLst>
                                          <p:attrName>style.visibility</p:attrName>
                                        </p:attrNameLst>
                                      </p:cBhvr>
                                      <p:to>
                                        <p:strVal val="visible"/>
                                      </p:to>
                                    </p:set>
                                    <p:animEffect transition="in" filter="fade">
                                      <p:cBhvr>
                                        <p:cTn id="61" dur="1000"/>
                                        <p:tgtEl>
                                          <p:spTgt spid="65"/>
                                        </p:tgtEl>
                                      </p:cBhvr>
                                    </p:animEffect>
                                    <p:anim calcmode="lin" valueType="num">
                                      <p:cBhvr>
                                        <p:cTn id="62" dur="1000" fill="hold"/>
                                        <p:tgtEl>
                                          <p:spTgt spid="65"/>
                                        </p:tgtEl>
                                        <p:attrNameLst>
                                          <p:attrName>ppt_x</p:attrName>
                                        </p:attrNameLst>
                                      </p:cBhvr>
                                      <p:tavLst>
                                        <p:tav tm="0">
                                          <p:val>
                                            <p:strVal val="#ppt_x"/>
                                          </p:val>
                                        </p:tav>
                                        <p:tav tm="100000">
                                          <p:val>
                                            <p:strVal val="#ppt_x"/>
                                          </p:val>
                                        </p:tav>
                                      </p:tavLst>
                                    </p:anim>
                                    <p:anim calcmode="lin" valueType="num">
                                      <p:cBhvr>
                                        <p:cTn id="63" dur="1000" fill="hold"/>
                                        <p:tgtEl>
                                          <p:spTgt spid="65"/>
                                        </p:tgtEl>
                                        <p:attrNameLst>
                                          <p:attrName>ppt_y</p:attrName>
                                        </p:attrNameLst>
                                      </p:cBhvr>
                                      <p:tavLst>
                                        <p:tav tm="0">
                                          <p:val>
                                            <p:strVal val="#ppt_y-.1"/>
                                          </p:val>
                                        </p:tav>
                                        <p:tav tm="100000">
                                          <p:val>
                                            <p:strVal val="#ppt_y"/>
                                          </p:val>
                                        </p:tav>
                                      </p:tavLst>
                                    </p:anim>
                                  </p:childTnLst>
                                </p:cTn>
                              </p:par>
                              <p:par>
                                <p:cTn id="64" presetID="47" presetClass="entr" presetSubtype="0" fill="hold" grpId="0" nodeType="withEffect">
                                  <p:stCondLst>
                                    <p:cond delay="0"/>
                                  </p:stCondLst>
                                  <p:childTnLst>
                                    <p:set>
                                      <p:cBhvr>
                                        <p:cTn id="65" dur="1" fill="hold">
                                          <p:stCondLst>
                                            <p:cond delay="0"/>
                                          </p:stCondLst>
                                        </p:cTn>
                                        <p:tgtEl>
                                          <p:spTgt spid="66"/>
                                        </p:tgtEl>
                                        <p:attrNameLst>
                                          <p:attrName>style.visibility</p:attrName>
                                        </p:attrNameLst>
                                      </p:cBhvr>
                                      <p:to>
                                        <p:strVal val="visible"/>
                                      </p:to>
                                    </p:set>
                                    <p:animEffect transition="in" filter="fade">
                                      <p:cBhvr>
                                        <p:cTn id="66" dur="1000"/>
                                        <p:tgtEl>
                                          <p:spTgt spid="66"/>
                                        </p:tgtEl>
                                      </p:cBhvr>
                                    </p:animEffect>
                                    <p:anim calcmode="lin" valueType="num">
                                      <p:cBhvr>
                                        <p:cTn id="67" dur="1000" fill="hold"/>
                                        <p:tgtEl>
                                          <p:spTgt spid="66"/>
                                        </p:tgtEl>
                                        <p:attrNameLst>
                                          <p:attrName>ppt_x</p:attrName>
                                        </p:attrNameLst>
                                      </p:cBhvr>
                                      <p:tavLst>
                                        <p:tav tm="0">
                                          <p:val>
                                            <p:strVal val="#ppt_x"/>
                                          </p:val>
                                        </p:tav>
                                        <p:tav tm="100000">
                                          <p:val>
                                            <p:strVal val="#ppt_x"/>
                                          </p:val>
                                        </p:tav>
                                      </p:tavLst>
                                    </p:anim>
                                    <p:anim calcmode="lin" valueType="num">
                                      <p:cBhvr>
                                        <p:cTn id="68" dur="1000" fill="hold"/>
                                        <p:tgtEl>
                                          <p:spTgt spid="66"/>
                                        </p:tgtEl>
                                        <p:attrNameLst>
                                          <p:attrName>ppt_y</p:attrName>
                                        </p:attrNameLst>
                                      </p:cBhvr>
                                      <p:tavLst>
                                        <p:tav tm="0">
                                          <p:val>
                                            <p:strVal val="#ppt_y-.1"/>
                                          </p:val>
                                        </p:tav>
                                        <p:tav tm="100000">
                                          <p:val>
                                            <p:strVal val="#ppt_y"/>
                                          </p:val>
                                        </p:tav>
                                      </p:tavLst>
                                    </p:anim>
                                  </p:childTnLst>
                                </p:cTn>
                              </p:par>
                            </p:childTnLst>
                          </p:cTn>
                        </p:par>
                        <p:par>
                          <p:cTn id="69" fill="hold">
                            <p:stCondLst>
                              <p:cond delay="5000"/>
                            </p:stCondLst>
                            <p:childTnLst>
                              <p:par>
                                <p:cTn id="70" presetID="49" presetClass="entr" presetSubtype="0" decel="100000" fill="hold" nodeType="afterEffect">
                                  <p:stCondLst>
                                    <p:cond delay="0"/>
                                  </p:stCondLst>
                                  <p:childTnLst>
                                    <p:set>
                                      <p:cBhvr>
                                        <p:cTn id="71" dur="1" fill="hold">
                                          <p:stCondLst>
                                            <p:cond delay="0"/>
                                          </p:stCondLst>
                                        </p:cTn>
                                        <p:tgtEl>
                                          <p:spTgt spid="61"/>
                                        </p:tgtEl>
                                        <p:attrNameLst>
                                          <p:attrName>style.visibility</p:attrName>
                                        </p:attrNameLst>
                                      </p:cBhvr>
                                      <p:to>
                                        <p:strVal val="visible"/>
                                      </p:to>
                                    </p:set>
                                    <p:anim calcmode="lin" valueType="num">
                                      <p:cBhvr>
                                        <p:cTn id="72" dur="1000" fill="hold"/>
                                        <p:tgtEl>
                                          <p:spTgt spid="61"/>
                                        </p:tgtEl>
                                        <p:attrNameLst>
                                          <p:attrName>ppt_w</p:attrName>
                                        </p:attrNameLst>
                                      </p:cBhvr>
                                      <p:tavLst>
                                        <p:tav tm="0">
                                          <p:val>
                                            <p:fltVal val="0"/>
                                          </p:val>
                                        </p:tav>
                                        <p:tav tm="100000">
                                          <p:val>
                                            <p:strVal val="#ppt_w"/>
                                          </p:val>
                                        </p:tav>
                                      </p:tavLst>
                                    </p:anim>
                                    <p:anim calcmode="lin" valueType="num">
                                      <p:cBhvr>
                                        <p:cTn id="73" dur="1000" fill="hold"/>
                                        <p:tgtEl>
                                          <p:spTgt spid="61"/>
                                        </p:tgtEl>
                                        <p:attrNameLst>
                                          <p:attrName>ppt_h</p:attrName>
                                        </p:attrNameLst>
                                      </p:cBhvr>
                                      <p:tavLst>
                                        <p:tav tm="0">
                                          <p:val>
                                            <p:fltVal val="0"/>
                                          </p:val>
                                        </p:tav>
                                        <p:tav tm="100000">
                                          <p:val>
                                            <p:strVal val="#ppt_h"/>
                                          </p:val>
                                        </p:tav>
                                      </p:tavLst>
                                    </p:anim>
                                    <p:anim calcmode="lin" valueType="num">
                                      <p:cBhvr>
                                        <p:cTn id="74" dur="1000" fill="hold"/>
                                        <p:tgtEl>
                                          <p:spTgt spid="61"/>
                                        </p:tgtEl>
                                        <p:attrNameLst>
                                          <p:attrName>style.rotation</p:attrName>
                                        </p:attrNameLst>
                                      </p:cBhvr>
                                      <p:tavLst>
                                        <p:tav tm="0">
                                          <p:val>
                                            <p:fltVal val="360"/>
                                          </p:val>
                                        </p:tav>
                                        <p:tav tm="100000">
                                          <p:val>
                                            <p:fltVal val="0"/>
                                          </p:val>
                                        </p:tav>
                                      </p:tavLst>
                                    </p:anim>
                                    <p:animEffect transition="in" filter="fade">
                                      <p:cBhvr>
                                        <p:cTn id="75" dur="1000"/>
                                        <p:tgtEl>
                                          <p:spTgt spid="61"/>
                                        </p:tgtEl>
                                      </p:cBhvr>
                                    </p:animEffect>
                                  </p:childTnLst>
                                </p:cTn>
                              </p:par>
                              <p:par>
                                <p:cTn id="76" presetID="49" presetClass="entr" presetSubtype="0" decel="100000" fill="hold" grpId="0" nodeType="withEffect">
                                  <p:stCondLst>
                                    <p:cond delay="0"/>
                                  </p:stCondLst>
                                  <p:childTnLst>
                                    <p:set>
                                      <p:cBhvr>
                                        <p:cTn id="77" dur="1" fill="hold">
                                          <p:stCondLst>
                                            <p:cond delay="0"/>
                                          </p:stCondLst>
                                        </p:cTn>
                                        <p:tgtEl>
                                          <p:spTgt spid="60"/>
                                        </p:tgtEl>
                                        <p:attrNameLst>
                                          <p:attrName>style.visibility</p:attrName>
                                        </p:attrNameLst>
                                      </p:cBhvr>
                                      <p:to>
                                        <p:strVal val="visible"/>
                                      </p:to>
                                    </p:set>
                                    <p:anim calcmode="lin" valueType="num">
                                      <p:cBhvr>
                                        <p:cTn id="78" dur="1000" fill="hold"/>
                                        <p:tgtEl>
                                          <p:spTgt spid="60"/>
                                        </p:tgtEl>
                                        <p:attrNameLst>
                                          <p:attrName>ppt_w</p:attrName>
                                        </p:attrNameLst>
                                      </p:cBhvr>
                                      <p:tavLst>
                                        <p:tav tm="0">
                                          <p:val>
                                            <p:fltVal val="0"/>
                                          </p:val>
                                        </p:tav>
                                        <p:tav tm="100000">
                                          <p:val>
                                            <p:strVal val="#ppt_w"/>
                                          </p:val>
                                        </p:tav>
                                      </p:tavLst>
                                    </p:anim>
                                    <p:anim calcmode="lin" valueType="num">
                                      <p:cBhvr>
                                        <p:cTn id="79" dur="1000" fill="hold"/>
                                        <p:tgtEl>
                                          <p:spTgt spid="60"/>
                                        </p:tgtEl>
                                        <p:attrNameLst>
                                          <p:attrName>ppt_h</p:attrName>
                                        </p:attrNameLst>
                                      </p:cBhvr>
                                      <p:tavLst>
                                        <p:tav tm="0">
                                          <p:val>
                                            <p:fltVal val="0"/>
                                          </p:val>
                                        </p:tav>
                                        <p:tav tm="100000">
                                          <p:val>
                                            <p:strVal val="#ppt_h"/>
                                          </p:val>
                                        </p:tav>
                                      </p:tavLst>
                                    </p:anim>
                                    <p:anim calcmode="lin" valueType="num">
                                      <p:cBhvr>
                                        <p:cTn id="80" dur="1000" fill="hold"/>
                                        <p:tgtEl>
                                          <p:spTgt spid="60"/>
                                        </p:tgtEl>
                                        <p:attrNameLst>
                                          <p:attrName>style.rotation</p:attrName>
                                        </p:attrNameLst>
                                      </p:cBhvr>
                                      <p:tavLst>
                                        <p:tav tm="0">
                                          <p:val>
                                            <p:fltVal val="360"/>
                                          </p:val>
                                        </p:tav>
                                        <p:tav tm="100000">
                                          <p:val>
                                            <p:fltVal val="0"/>
                                          </p:val>
                                        </p:tav>
                                      </p:tavLst>
                                    </p:anim>
                                    <p:animEffect transition="in" filter="fade">
                                      <p:cBhvr>
                                        <p:cTn id="81" dur="1000"/>
                                        <p:tgtEl>
                                          <p:spTgt spid="60"/>
                                        </p:tgtEl>
                                      </p:cBhvr>
                                    </p:animEffect>
                                  </p:childTnLst>
                                </p:cTn>
                              </p:par>
                            </p:childTnLst>
                          </p:cTn>
                        </p:par>
                        <p:par>
                          <p:cTn id="82" fill="hold">
                            <p:stCondLst>
                              <p:cond delay="6000"/>
                            </p:stCondLst>
                            <p:childTnLst>
                              <p:par>
                                <p:cTn id="83" presetID="42" presetClass="entr" presetSubtype="0" fill="hold" grpId="0" nodeType="afterEffect">
                                  <p:stCondLst>
                                    <p:cond delay="0"/>
                                  </p:stCondLst>
                                  <p:childTnLst>
                                    <p:set>
                                      <p:cBhvr>
                                        <p:cTn id="84" dur="1" fill="hold">
                                          <p:stCondLst>
                                            <p:cond delay="0"/>
                                          </p:stCondLst>
                                        </p:cTn>
                                        <p:tgtEl>
                                          <p:spTgt spid="64"/>
                                        </p:tgtEl>
                                        <p:attrNameLst>
                                          <p:attrName>style.visibility</p:attrName>
                                        </p:attrNameLst>
                                      </p:cBhvr>
                                      <p:to>
                                        <p:strVal val="visible"/>
                                      </p:to>
                                    </p:set>
                                    <p:animEffect transition="in" filter="fade">
                                      <p:cBhvr>
                                        <p:cTn id="85" dur="1000"/>
                                        <p:tgtEl>
                                          <p:spTgt spid="64"/>
                                        </p:tgtEl>
                                      </p:cBhvr>
                                    </p:animEffect>
                                    <p:anim calcmode="lin" valueType="num">
                                      <p:cBhvr>
                                        <p:cTn id="86" dur="1000" fill="hold"/>
                                        <p:tgtEl>
                                          <p:spTgt spid="64"/>
                                        </p:tgtEl>
                                        <p:attrNameLst>
                                          <p:attrName>ppt_x</p:attrName>
                                        </p:attrNameLst>
                                      </p:cBhvr>
                                      <p:tavLst>
                                        <p:tav tm="0">
                                          <p:val>
                                            <p:strVal val="#ppt_x"/>
                                          </p:val>
                                        </p:tav>
                                        <p:tav tm="100000">
                                          <p:val>
                                            <p:strVal val="#ppt_x"/>
                                          </p:val>
                                        </p:tav>
                                      </p:tavLst>
                                    </p:anim>
                                    <p:anim calcmode="lin" valueType="num">
                                      <p:cBhvr>
                                        <p:cTn id="87" dur="1000" fill="hold"/>
                                        <p:tgtEl>
                                          <p:spTgt spid="64"/>
                                        </p:tgtEl>
                                        <p:attrNameLst>
                                          <p:attrName>ppt_y</p:attrName>
                                        </p:attrNameLst>
                                      </p:cBhvr>
                                      <p:tavLst>
                                        <p:tav tm="0">
                                          <p:val>
                                            <p:strVal val="#ppt_y+.1"/>
                                          </p:val>
                                        </p:tav>
                                        <p:tav tm="100000">
                                          <p:val>
                                            <p:strVal val="#ppt_y"/>
                                          </p:val>
                                        </p:tav>
                                      </p:tavLst>
                                    </p:anim>
                                  </p:childTnLst>
                                </p:cTn>
                              </p:par>
                            </p:childTnLst>
                          </p:cTn>
                        </p:par>
                        <p:par>
                          <p:cTn id="88" fill="hold">
                            <p:stCondLst>
                              <p:cond delay="7000"/>
                            </p:stCondLst>
                            <p:childTnLst>
                              <p:par>
                                <p:cTn id="89" presetID="42" presetClass="entr" presetSubtype="0" fill="hold" nodeType="afterEffect">
                                  <p:stCondLst>
                                    <p:cond delay="0"/>
                                  </p:stCondLst>
                                  <p:childTnLst>
                                    <p:set>
                                      <p:cBhvr>
                                        <p:cTn id="90" dur="1" fill="hold">
                                          <p:stCondLst>
                                            <p:cond delay="0"/>
                                          </p:stCondLst>
                                        </p:cTn>
                                        <p:tgtEl>
                                          <p:spTgt spid="15"/>
                                        </p:tgtEl>
                                        <p:attrNameLst>
                                          <p:attrName>style.visibility</p:attrName>
                                        </p:attrNameLst>
                                      </p:cBhvr>
                                      <p:to>
                                        <p:strVal val="visible"/>
                                      </p:to>
                                    </p:set>
                                    <p:animEffect transition="in" filter="fade">
                                      <p:cBhvr>
                                        <p:cTn id="91" dur="1000"/>
                                        <p:tgtEl>
                                          <p:spTgt spid="15"/>
                                        </p:tgtEl>
                                      </p:cBhvr>
                                    </p:animEffect>
                                    <p:anim calcmode="lin" valueType="num">
                                      <p:cBhvr>
                                        <p:cTn id="92" dur="1000" fill="hold"/>
                                        <p:tgtEl>
                                          <p:spTgt spid="15"/>
                                        </p:tgtEl>
                                        <p:attrNameLst>
                                          <p:attrName>ppt_x</p:attrName>
                                        </p:attrNameLst>
                                      </p:cBhvr>
                                      <p:tavLst>
                                        <p:tav tm="0">
                                          <p:val>
                                            <p:strVal val="#ppt_x"/>
                                          </p:val>
                                        </p:tav>
                                        <p:tav tm="100000">
                                          <p:val>
                                            <p:strVal val="#ppt_x"/>
                                          </p:val>
                                        </p:tav>
                                      </p:tavLst>
                                    </p:anim>
                                    <p:anim calcmode="lin" valueType="num">
                                      <p:cBhvr>
                                        <p:cTn id="93" dur="1000" fill="hold"/>
                                        <p:tgtEl>
                                          <p:spTgt spid="15"/>
                                        </p:tgtEl>
                                        <p:attrNameLst>
                                          <p:attrName>ppt_y</p:attrName>
                                        </p:attrNameLst>
                                      </p:cBhvr>
                                      <p:tavLst>
                                        <p:tav tm="0">
                                          <p:val>
                                            <p:strVal val="#ppt_y+.1"/>
                                          </p:val>
                                        </p:tav>
                                        <p:tav tm="100000">
                                          <p:val>
                                            <p:strVal val="#ppt_y"/>
                                          </p:val>
                                        </p:tav>
                                      </p:tavLst>
                                    </p:anim>
                                  </p:childTnLst>
                                </p:cTn>
                              </p:par>
                              <p:par>
                                <p:cTn id="94" presetID="47" presetClass="entr" presetSubtype="0" fill="hold" grpId="0" nodeType="withEffect">
                                  <p:stCondLst>
                                    <p:cond delay="0"/>
                                  </p:stCondLst>
                                  <p:childTnLst>
                                    <p:set>
                                      <p:cBhvr>
                                        <p:cTn id="95" dur="1" fill="hold">
                                          <p:stCondLst>
                                            <p:cond delay="0"/>
                                          </p:stCondLst>
                                        </p:cTn>
                                        <p:tgtEl>
                                          <p:spTgt spid="67"/>
                                        </p:tgtEl>
                                        <p:attrNameLst>
                                          <p:attrName>style.visibility</p:attrName>
                                        </p:attrNameLst>
                                      </p:cBhvr>
                                      <p:to>
                                        <p:strVal val="visible"/>
                                      </p:to>
                                    </p:set>
                                    <p:animEffect transition="in" filter="fade">
                                      <p:cBhvr>
                                        <p:cTn id="96" dur="1000"/>
                                        <p:tgtEl>
                                          <p:spTgt spid="67"/>
                                        </p:tgtEl>
                                      </p:cBhvr>
                                    </p:animEffect>
                                    <p:anim calcmode="lin" valueType="num">
                                      <p:cBhvr>
                                        <p:cTn id="97" dur="1000" fill="hold"/>
                                        <p:tgtEl>
                                          <p:spTgt spid="67"/>
                                        </p:tgtEl>
                                        <p:attrNameLst>
                                          <p:attrName>ppt_x</p:attrName>
                                        </p:attrNameLst>
                                      </p:cBhvr>
                                      <p:tavLst>
                                        <p:tav tm="0">
                                          <p:val>
                                            <p:strVal val="#ppt_x"/>
                                          </p:val>
                                        </p:tav>
                                        <p:tav tm="100000">
                                          <p:val>
                                            <p:strVal val="#ppt_x"/>
                                          </p:val>
                                        </p:tav>
                                      </p:tavLst>
                                    </p:anim>
                                    <p:anim calcmode="lin" valueType="num">
                                      <p:cBhvr>
                                        <p:cTn id="98" dur="1000" fill="hold"/>
                                        <p:tgtEl>
                                          <p:spTgt spid="67"/>
                                        </p:tgtEl>
                                        <p:attrNameLst>
                                          <p:attrName>ppt_y</p:attrName>
                                        </p:attrNameLst>
                                      </p:cBhvr>
                                      <p:tavLst>
                                        <p:tav tm="0">
                                          <p:val>
                                            <p:strVal val="#ppt_y-.1"/>
                                          </p:val>
                                        </p:tav>
                                        <p:tav tm="100000">
                                          <p:val>
                                            <p:strVal val="#ppt_y"/>
                                          </p:val>
                                        </p:tav>
                                      </p:tavLst>
                                    </p:anim>
                                  </p:childTnLst>
                                </p:cTn>
                              </p:par>
                              <p:par>
                                <p:cTn id="99" presetID="47" presetClass="entr" presetSubtype="0" fill="hold" grpId="0" nodeType="withEffect">
                                  <p:stCondLst>
                                    <p:cond delay="0"/>
                                  </p:stCondLst>
                                  <p:childTnLst>
                                    <p:set>
                                      <p:cBhvr>
                                        <p:cTn id="100" dur="1" fill="hold">
                                          <p:stCondLst>
                                            <p:cond delay="0"/>
                                          </p:stCondLst>
                                        </p:cTn>
                                        <p:tgtEl>
                                          <p:spTgt spid="74"/>
                                        </p:tgtEl>
                                        <p:attrNameLst>
                                          <p:attrName>style.visibility</p:attrName>
                                        </p:attrNameLst>
                                      </p:cBhvr>
                                      <p:to>
                                        <p:strVal val="visible"/>
                                      </p:to>
                                    </p:set>
                                    <p:animEffect transition="in" filter="fade">
                                      <p:cBhvr>
                                        <p:cTn id="101" dur="1000"/>
                                        <p:tgtEl>
                                          <p:spTgt spid="74"/>
                                        </p:tgtEl>
                                      </p:cBhvr>
                                    </p:animEffect>
                                    <p:anim calcmode="lin" valueType="num">
                                      <p:cBhvr>
                                        <p:cTn id="102" dur="1000" fill="hold"/>
                                        <p:tgtEl>
                                          <p:spTgt spid="74"/>
                                        </p:tgtEl>
                                        <p:attrNameLst>
                                          <p:attrName>ppt_x</p:attrName>
                                        </p:attrNameLst>
                                      </p:cBhvr>
                                      <p:tavLst>
                                        <p:tav tm="0">
                                          <p:val>
                                            <p:strVal val="#ppt_x"/>
                                          </p:val>
                                        </p:tav>
                                        <p:tav tm="100000">
                                          <p:val>
                                            <p:strVal val="#ppt_x"/>
                                          </p:val>
                                        </p:tav>
                                      </p:tavLst>
                                    </p:anim>
                                    <p:anim calcmode="lin" valueType="num">
                                      <p:cBhvr>
                                        <p:cTn id="103" dur="1000" fill="hold"/>
                                        <p:tgtEl>
                                          <p:spTgt spid="74"/>
                                        </p:tgtEl>
                                        <p:attrNameLst>
                                          <p:attrName>ppt_y</p:attrName>
                                        </p:attrNameLst>
                                      </p:cBhvr>
                                      <p:tavLst>
                                        <p:tav tm="0">
                                          <p:val>
                                            <p:strVal val="#ppt_y-.1"/>
                                          </p:val>
                                        </p:tav>
                                        <p:tav tm="100000">
                                          <p:val>
                                            <p:strVal val="#ppt_y"/>
                                          </p:val>
                                        </p:tav>
                                      </p:tavLst>
                                    </p:anim>
                                  </p:childTnLst>
                                </p:cTn>
                              </p:par>
                              <p:par>
                                <p:cTn id="104" presetID="47" presetClass="entr" presetSubtype="0" fill="hold" grpId="0" nodeType="withEffect">
                                  <p:stCondLst>
                                    <p:cond delay="0"/>
                                  </p:stCondLst>
                                  <p:childTnLst>
                                    <p:set>
                                      <p:cBhvr>
                                        <p:cTn id="105" dur="1" fill="hold">
                                          <p:stCondLst>
                                            <p:cond delay="0"/>
                                          </p:stCondLst>
                                        </p:cTn>
                                        <p:tgtEl>
                                          <p:spTgt spid="75"/>
                                        </p:tgtEl>
                                        <p:attrNameLst>
                                          <p:attrName>style.visibility</p:attrName>
                                        </p:attrNameLst>
                                      </p:cBhvr>
                                      <p:to>
                                        <p:strVal val="visible"/>
                                      </p:to>
                                    </p:set>
                                    <p:animEffect transition="in" filter="fade">
                                      <p:cBhvr>
                                        <p:cTn id="106" dur="1000"/>
                                        <p:tgtEl>
                                          <p:spTgt spid="75"/>
                                        </p:tgtEl>
                                      </p:cBhvr>
                                    </p:animEffect>
                                    <p:anim calcmode="lin" valueType="num">
                                      <p:cBhvr>
                                        <p:cTn id="107" dur="1000" fill="hold"/>
                                        <p:tgtEl>
                                          <p:spTgt spid="75"/>
                                        </p:tgtEl>
                                        <p:attrNameLst>
                                          <p:attrName>ppt_x</p:attrName>
                                        </p:attrNameLst>
                                      </p:cBhvr>
                                      <p:tavLst>
                                        <p:tav tm="0">
                                          <p:val>
                                            <p:strVal val="#ppt_x"/>
                                          </p:val>
                                        </p:tav>
                                        <p:tav tm="100000">
                                          <p:val>
                                            <p:strVal val="#ppt_x"/>
                                          </p:val>
                                        </p:tav>
                                      </p:tavLst>
                                    </p:anim>
                                    <p:anim calcmode="lin" valueType="num">
                                      <p:cBhvr>
                                        <p:cTn id="108" dur="1000" fill="hold"/>
                                        <p:tgtEl>
                                          <p:spTgt spid="75"/>
                                        </p:tgtEl>
                                        <p:attrNameLst>
                                          <p:attrName>ppt_y</p:attrName>
                                        </p:attrNameLst>
                                      </p:cBhvr>
                                      <p:tavLst>
                                        <p:tav tm="0">
                                          <p:val>
                                            <p:strVal val="#ppt_y-.1"/>
                                          </p:val>
                                        </p:tav>
                                        <p:tav tm="100000">
                                          <p:val>
                                            <p:strVal val="#ppt_y"/>
                                          </p:val>
                                        </p:tav>
                                      </p:tavLst>
                                    </p:anim>
                                  </p:childTnLst>
                                </p:cTn>
                              </p:par>
                            </p:childTnLst>
                          </p:cTn>
                        </p:par>
                        <p:par>
                          <p:cTn id="109" fill="hold">
                            <p:stCondLst>
                              <p:cond delay="8000"/>
                            </p:stCondLst>
                            <p:childTnLst>
                              <p:par>
                                <p:cTn id="110" presetID="49" presetClass="entr" presetSubtype="0" decel="100000" fill="hold" nodeType="afterEffect">
                                  <p:stCondLst>
                                    <p:cond delay="0"/>
                                  </p:stCondLst>
                                  <p:childTnLst>
                                    <p:set>
                                      <p:cBhvr>
                                        <p:cTn id="111" dur="1" fill="hold">
                                          <p:stCondLst>
                                            <p:cond delay="0"/>
                                          </p:stCondLst>
                                        </p:cTn>
                                        <p:tgtEl>
                                          <p:spTgt spid="70"/>
                                        </p:tgtEl>
                                        <p:attrNameLst>
                                          <p:attrName>style.visibility</p:attrName>
                                        </p:attrNameLst>
                                      </p:cBhvr>
                                      <p:to>
                                        <p:strVal val="visible"/>
                                      </p:to>
                                    </p:set>
                                    <p:anim calcmode="lin" valueType="num">
                                      <p:cBhvr>
                                        <p:cTn id="112" dur="1000" fill="hold"/>
                                        <p:tgtEl>
                                          <p:spTgt spid="70"/>
                                        </p:tgtEl>
                                        <p:attrNameLst>
                                          <p:attrName>ppt_w</p:attrName>
                                        </p:attrNameLst>
                                      </p:cBhvr>
                                      <p:tavLst>
                                        <p:tav tm="0">
                                          <p:val>
                                            <p:fltVal val="0"/>
                                          </p:val>
                                        </p:tav>
                                        <p:tav tm="100000">
                                          <p:val>
                                            <p:strVal val="#ppt_w"/>
                                          </p:val>
                                        </p:tav>
                                      </p:tavLst>
                                    </p:anim>
                                    <p:anim calcmode="lin" valueType="num">
                                      <p:cBhvr>
                                        <p:cTn id="113" dur="1000" fill="hold"/>
                                        <p:tgtEl>
                                          <p:spTgt spid="70"/>
                                        </p:tgtEl>
                                        <p:attrNameLst>
                                          <p:attrName>ppt_h</p:attrName>
                                        </p:attrNameLst>
                                      </p:cBhvr>
                                      <p:tavLst>
                                        <p:tav tm="0">
                                          <p:val>
                                            <p:fltVal val="0"/>
                                          </p:val>
                                        </p:tav>
                                        <p:tav tm="100000">
                                          <p:val>
                                            <p:strVal val="#ppt_h"/>
                                          </p:val>
                                        </p:tav>
                                      </p:tavLst>
                                    </p:anim>
                                    <p:anim calcmode="lin" valueType="num">
                                      <p:cBhvr>
                                        <p:cTn id="114" dur="1000" fill="hold"/>
                                        <p:tgtEl>
                                          <p:spTgt spid="70"/>
                                        </p:tgtEl>
                                        <p:attrNameLst>
                                          <p:attrName>style.rotation</p:attrName>
                                        </p:attrNameLst>
                                      </p:cBhvr>
                                      <p:tavLst>
                                        <p:tav tm="0">
                                          <p:val>
                                            <p:fltVal val="360"/>
                                          </p:val>
                                        </p:tav>
                                        <p:tav tm="100000">
                                          <p:val>
                                            <p:fltVal val="0"/>
                                          </p:val>
                                        </p:tav>
                                      </p:tavLst>
                                    </p:anim>
                                    <p:animEffect transition="in" filter="fade">
                                      <p:cBhvr>
                                        <p:cTn id="115" dur="1000"/>
                                        <p:tgtEl>
                                          <p:spTgt spid="70"/>
                                        </p:tgtEl>
                                      </p:cBhvr>
                                    </p:animEffect>
                                  </p:childTnLst>
                                </p:cTn>
                              </p:par>
                              <p:par>
                                <p:cTn id="116" presetID="49" presetClass="entr" presetSubtype="0" decel="100000" fill="hold" grpId="0" nodeType="withEffect">
                                  <p:stCondLst>
                                    <p:cond delay="0"/>
                                  </p:stCondLst>
                                  <p:childTnLst>
                                    <p:set>
                                      <p:cBhvr>
                                        <p:cTn id="117" dur="1" fill="hold">
                                          <p:stCondLst>
                                            <p:cond delay="0"/>
                                          </p:stCondLst>
                                        </p:cTn>
                                        <p:tgtEl>
                                          <p:spTgt spid="69"/>
                                        </p:tgtEl>
                                        <p:attrNameLst>
                                          <p:attrName>style.visibility</p:attrName>
                                        </p:attrNameLst>
                                      </p:cBhvr>
                                      <p:to>
                                        <p:strVal val="visible"/>
                                      </p:to>
                                    </p:set>
                                    <p:anim calcmode="lin" valueType="num">
                                      <p:cBhvr>
                                        <p:cTn id="118" dur="1000" fill="hold"/>
                                        <p:tgtEl>
                                          <p:spTgt spid="69"/>
                                        </p:tgtEl>
                                        <p:attrNameLst>
                                          <p:attrName>ppt_w</p:attrName>
                                        </p:attrNameLst>
                                      </p:cBhvr>
                                      <p:tavLst>
                                        <p:tav tm="0">
                                          <p:val>
                                            <p:fltVal val="0"/>
                                          </p:val>
                                        </p:tav>
                                        <p:tav tm="100000">
                                          <p:val>
                                            <p:strVal val="#ppt_w"/>
                                          </p:val>
                                        </p:tav>
                                      </p:tavLst>
                                    </p:anim>
                                    <p:anim calcmode="lin" valueType="num">
                                      <p:cBhvr>
                                        <p:cTn id="119" dur="1000" fill="hold"/>
                                        <p:tgtEl>
                                          <p:spTgt spid="69"/>
                                        </p:tgtEl>
                                        <p:attrNameLst>
                                          <p:attrName>ppt_h</p:attrName>
                                        </p:attrNameLst>
                                      </p:cBhvr>
                                      <p:tavLst>
                                        <p:tav tm="0">
                                          <p:val>
                                            <p:fltVal val="0"/>
                                          </p:val>
                                        </p:tav>
                                        <p:tav tm="100000">
                                          <p:val>
                                            <p:strVal val="#ppt_h"/>
                                          </p:val>
                                        </p:tav>
                                      </p:tavLst>
                                    </p:anim>
                                    <p:anim calcmode="lin" valueType="num">
                                      <p:cBhvr>
                                        <p:cTn id="120" dur="1000" fill="hold"/>
                                        <p:tgtEl>
                                          <p:spTgt spid="69"/>
                                        </p:tgtEl>
                                        <p:attrNameLst>
                                          <p:attrName>style.rotation</p:attrName>
                                        </p:attrNameLst>
                                      </p:cBhvr>
                                      <p:tavLst>
                                        <p:tav tm="0">
                                          <p:val>
                                            <p:fltVal val="360"/>
                                          </p:val>
                                        </p:tav>
                                        <p:tav tm="100000">
                                          <p:val>
                                            <p:fltVal val="0"/>
                                          </p:val>
                                        </p:tav>
                                      </p:tavLst>
                                    </p:anim>
                                    <p:animEffect transition="in" filter="fade">
                                      <p:cBhvr>
                                        <p:cTn id="121" dur="1000"/>
                                        <p:tgtEl>
                                          <p:spTgt spid="69"/>
                                        </p:tgtEl>
                                      </p:cBhvr>
                                    </p:animEffect>
                                  </p:childTnLst>
                                </p:cTn>
                              </p:par>
                            </p:childTnLst>
                          </p:cTn>
                        </p:par>
                        <p:par>
                          <p:cTn id="122" fill="hold">
                            <p:stCondLst>
                              <p:cond delay="9000"/>
                            </p:stCondLst>
                            <p:childTnLst>
                              <p:par>
                                <p:cTn id="123" presetID="42" presetClass="entr" presetSubtype="0" fill="hold" grpId="0" nodeType="afterEffect">
                                  <p:stCondLst>
                                    <p:cond delay="0"/>
                                  </p:stCondLst>
                                  <p:childTnLst>
                                    <p:set>
                                      <p:cBhvr>
                                        <p:cTn id="124" dur="1" fill="hold">
                                          <p:stCondLst>
                                            <p:cond delay="0"/>
                                          </p:stCondLst>
                                        </p:cTn>
                                        <p:tgtEl>
                                          <p:spTgt spid="73"/>
                                        </p:tgtEl>
                                        <p:attrNameLst>
                                          <p:attrName>style.visibility</p:attrName>
                                        </p:attrNameLst>
                                      </p:cBhvr>
                                      <p:to>
                                        <p:strVal val="visible"/>
                                      </p:to>
                                    </p:set>
                                    <p:animEffect transition="in" filter="fade">
                                      <p:cBhvr>
                                        <p:cTn id="125" dur="1000"/>
                                        <p:tgtEl>
                                          <p:spTgt spid="73"/>
                                        </p:tgtEl>
                                      </p:cBhvr>
                                    </p:animEffect>
                                    <p:anim calcmode="lin" valueType="num">
                                      <p:cBhvr>
                                        <p:cTn id="126" dur="1000" fill="hold"/>
                                        <p:tgtEl>
                                          <p:spTgt spid="73"/>
                                        </p:tgtEl>
                                        <p:attrNameLst>
                                          <p:attrName>ppt_x</p:attrName>
                                        </p:attrNameLst>
                                      </p:cBhvr>
                                      <p:tavLst>
                                        <p:tav tm="0">
                                          <p:val>
                                            <p:strVal val="#ppt_x"/>
                                          </p:val>
                                        </p:tav>
                                        <p:tav tm="100000">
                                          <p:val>
                                            <p:strVal val="#ppt_x"/>
                                          </p:val>
                                        </p:tav>
                                      </p:tavLst>
                                    </p:anim>
                                    <p:anim calcmode="lin" valueType="num">
                                      <p:cBhvr>
                                        <p:cTn id="127" dur="1000" fill="hold"/>
                                        <p:tgtEl>
                                          <p:spTgt spid="73"/>
                                        </p:tgtEl>
                                        <p:attrNameLst>
                                          <p:attrName>ppt_y</p:attrName>
                                        </p:attrNameLst>
                                      </p:cBhvr>
                                      <p:tavLst>
                                        <p:tav tm="0">
                                          <p:val>
                                            <p:strVal val="#ppt_y+.1"/>
                                          </p:val>
                                        </p:tav>
                                        <p:tav tm="100000">
                                          <p:val>
                                            <p:strVal val="#ppt_y"/>
                                          </p:val>
                                        </p:tav>
                                      </p:tavLst>
                                    </p:anim>
                                  </p:childTnLst>
                                </p:cTn>
                              </p:par>
                            </p:childTnLst>
                          </p:cTn>
                        </p:par>
                        <p:par>
                          <p:cTn id="128" fill="hold">
                            <p:stCondLst>
                              <p:cond delay="10000"/>
                            </p:stCondLst>
                            <p:childTnLst>
                              <p:par>
                                <p:cTn id="129" presetID="42" presetClass="entr" presetSubtype="0" fill="hold" nodeType="afterEffect">
                                  <p:stCondLst>
                                    <p:cond delay="0"/>
                                  </p:stCondLst>
                                  <p:childTnLst>
                                    <p:set>
                                      <p:cBhvr>
                                        <p:cTn id="130" dur="1" fill="hold">
                                          <p:stCondLst>
                                            <p:cond delay="0"/>
                                          </p:stCondLst>
                                        </p:cTn>
                                        <p:tgtEl>
                                          <p:spTgt spid="18"/>
                                        </p:tgtEl>
                                        <p:attrNameLst>
                                          <p:attrName>style.visibility</p:attrName>
                                        </p:attrNameLst>
                                      </p:cBhvr>
                                      <p:to>
                                        <p:strVal val="visible"/>
                                      </p:to>
                                    </p:set>
                                    <p:animEffect transition="in" filter="fade">
                                      <p:cBhvr>
                                        <p:cTn id="131" dur="1000"/>
                                        <p:tgtEl>
                                          <p:spTgt spid="18"/>
                                        </p:tgtEl>
                                      </p:cBhvr>
                                    </p:animEffect>
                                    <p:anim calcmode="lin" valueType="num">
                                      <p:cBhvr>
                                        <p:cTn id="132" dur="1000" fill="hold"/>
                                        <p:tgtEl>
                                          <p:spTgt spid="18"/>
                                        </p:tgtEl>
                                        <p:attrNameLst>
                                          <p:attrName>ppt_x</p:attrName>
                                        </p:attrNameLst>
                                      </p:cBhvr>
                                      <p:tavLst>
                                        <p:tav tm="0">
                                          <p:val>
                                            <p:strVal val="#ppt_x"/>
                                          </p:val>
                                        </p:tav>
                                        <p:tav tm="100000">
                                          <p:val>
                                            <p:strVal val="#ppt_x"/>
                                          </p:val>
                                        </p:tav>
                                      </p:tavLst>
                                    </p:anim>
                                    <p:anim calcmode="lin" valueType="num">
                                      <p:cBhvr>
                                        <p:cTn id="133" dur="1000" fill="hold"/>
                                        <p:tgtEl>
                                          <p:spTgt spid="18"/>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76"/>
                                        </p:tgtEl>
                                        <p:attrNameLst>
                                          <p:attrName>style.visibility</p:attrName>
                                        </p:attrNameLst>
                                      </p:cBhvr>
                                      <p:to>
                                        <p:strVal val="visible"/>
                                      </p:to>
                                    </p:set>
                                    <p:animEffect transition="in" filter="fade">
                                      <p:cBhvr>
                                        <p:cTn id="136" dur="1000"/>
                                        <p:tgtEl>
                                          <p:spTgt spid="76"/>
                                        </p:tgtEl>
                                      </p:cBhvr>
                                    </p:animEffect>
                                    <p:anim calcmode="lin" valueType="num">
                                      <p:cBhvr>
                                        <p:cTn id="137" dur="1000" fill="hold"/>
                                        <p:tgtEl>
                                          <p:spTgt spid="76"/>
                                        </p:tgtEl>
                                        <p:attrNameLst>
                                          <p:attrName>ppt_x</p:attrName>
                                        </p:attrNameLst>
                                      </p:cBhvr>
                                      <p:tavLst>
                                        <p:tav tm="0">
                                          <p:val>
                                            <p:strVal val="#ppt_x"/>
                                          </p:val>
                                        </p:tav>
                                        <p:tav tm="100000">
                                          <p:val>
                                            <p:strVal val="#ppt_x"/>
                                          </p:val>
                                        </p:tav>
                                      </p:tavLst>
                                    </p:anim>
                                    <p:anim calcmode="lin" valueType="num">
                                      <p:cBhvr>
                                        <p:cTn id="138" dur="1000" fill="hold"/>
                                        <p:tgtEl>
                                          <p:spTgt spid="76"/>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83"/>
                                        </p:tgtEl>
                                        <p:attrNameLst>
                                          <p:attrName>style.visibility</p:attrName>
                                        </p:attrNameLst>
                                      </p:cBhvr>
                                      <p:to>
                                        <p:strVal val="visible"/>
                                      </p:to>
                                    </p:set>
                                    <p:animEffect transition="in" filter="fade">
                                      <p:cBhvr>
                                        <p:cTn id="141" dur="1000"/>
                                        <p:tgtEl>
                                          <p:spTgt spid="83"/>
                                        </p:tgtEl>
                                      </p:cBhvr>
                                    </p:animEffect>
                                    <p:anim calcmode="lin" valueType="num">
                                      <p:cBhvr>
                                        <p:cTn id="142" dur="1000" fill="hold"/>
                                        <p:tgtEl>
                                          <p:spTgt spid="83"/>
                                        </p:tgtEl>
                                        <p:attrNameLst>
                                          <p:attrName>ppt_x</p:attrName>
                                        </p:attrNameLst>
                                      </p:cBhvr>
                                      <p:tavLst>
                                        <p:tav tm="0">
                                          <p:val>
                                            <p:strVal val="#ppt_x"/>
                                          </p:val>
                                        </p:tav>
                                        <p:tav tm="100000">
                                          <p:val>
                                            <p:strVal val="#ppt_x"/>
                                          </p:val>
                                        </p:tav>
                                      </p:tavLst>
                                    </p:anim>
                                    <p:anim calcmode="lin" valueType="num">
                                      <p:cBhvr>
                                        <p:cTn id="143" dur="1000" fill="hold"/>
                                        <p:tgtEl>
                                          <p:spTgt spid="83"/>
                                        </p:tgtEl>
                                        <p:attrNameLst>
                                          <p:attrName>ppt_y</p:attrName>
                                        </p:attrNameLst>
                                      </p:cBhvr>
                                      <p:tavLst>
                                        <p:tav tm="0">
                                          <p:val>
                                            <p:strVal val="#ppt_y-.1"/>
                                          </p:val>
                                        </p:tav>
                                        <p:tav tm="100000">
                                          <p:val>
                                            <p:strVal val="#ppt_y"/>
                                          </p:val>
                                        </p:tav>
                                      </p:tavLst>
                                    </p:anim>
                                  </p:childTnLst>
                                </p:cTn>
                              </p:par>
                              <p:par>
                                <p:cTn id="144" presetID="47" presetClass="entr" presetSubtype="0" fill="hold" grpId="0" nodeType="withEffect">
                                  <p:stCondLst>
                                    <p:cond delay="0"/>
                                  </p:stCondLst>
                                  <p:childTnLst>
                                    <p:set>
                                      <p:cBhvr>
                                        <p:cTn id="145" dur="1" fill="hold">
                                          <p:stCondLst>
                                            <p:cond delay="0"/>
                                          </p:stCondLst>
                                        </p:cTn>
                                        <p:tgtEl>
                                          <p:spTgt spid="84"/>
                                        </p:tgtEl>
                                        <p:attrNameLst>
                                          <p:attrName>style.visibility</p:attrName>
                                        </p:attrNameLst>
                                      </p:cBhvr>
                                      <p:to>
                                        <p:strVal val="visible"/>
                                      </p:to>
                                    </p:set>
                                    <p:animEffect transition="in" filter="fade">
                                      <p:cBhvr>
                                        <p:cTn id="146" dur="1000"/>
                                        <p:tgtEl>
                                          <p:spTgt spid="84"/>
                                        </p:tgtEl>
                                      </p:cBhvr>
                                    </p:animEffect>
                                    <p:anim calcmode="lin" valueType="num">
                                      <p:cBhvr>
                                        <p:cTn id="147" dur="1000" fill="hold"/>
                                        <p:tgtEl>
                                          <p:spTgt spid="84"/>
                                        </p:tgtEl>
                                        <p:attrNameLst>
                                          <p:attrName>ppt_x</p:attrName>
                                        </p:attrNameLst>
                                      </p:cBhvr>
                                      <p:tavLst>
                                        <p:tav tm="0">
                                          <p:val>
                                            <p:strVal val="#ppt_x"/>
                                          </p:val>
                                        </p:tav>
                                        <p:tav tm="100000">
                                          <p:val>
                                            <p:strVal val="#ppt_x"/>
                                          </p:val>
                                        </p:tav>
                                      </p:tavLst>
                                    </p:anim>
                                    <p:anim calcmode="lin" valueType="num">
                                      <p:cBhvr>
                                        <p:cTn id="148" dur="1000" fill="hold"/>
                                        <p:tgtEl>
                                          <p:spTgt spid="84"/>
                                        </p:tgtEl>
                                        <p:attrNameLst>
                                          <p:attrName>ppt_y</p:attrName>
                                        </p:attrNameLst>
                                      </p:cBhvr>
                                      <p:tavLst>
                                        <p:tav tm="0">
                                          <p:val>
                                            <p:strVal val="#ppt_y-.1"/>
                                          </p:val>
                                        </p:tav>
                                        <p:tav tm="100000">
                                          <p:val>
                                            <p:strVal val="#ppt_y"/>
                                          </p:val>
                                        </p:tav>
                                      </p:tavLst>
                                    </p:anim>
                                  </p:childTnLst>
                                </p:cTn>
                              </p:par>
                            </p:childTnLst>
                          </p:cTn>
                        </p:par>
                        <p:par>
                          <p:cTn id="149" fill="hold">
                            <p:stCondLst>
                              <p:cond delay="11000"/>
                            </p:stCondLst>
                            <p:childTnLst>
                              <p:par>
                                <p:cTn id="150" presetID="49" presetClass="entr" presetSubtype="0" decel="100000" fill="hold" nodeType="afterEffect">
                                  <p:stCondLst>
                                    <p:cond delay="0"/>
                                  </p:stCondLst>
                                  <p:childTnLst>
                                    <p:set>
                                      <p:cBhvr>
                                        <p:cTn id="151" dur="1" fill="hold">
                                          <p:stCondLst>
                                            <p:cond delay="0"/>
                                          </p:stCondLst>
                                        </p:cTn>
                                        <p:tgtEl>
                                          <p:spTgt spid="79"/>
                                        </p:tgtEl>
                                        <p:attrNameLst>
                                          <p:attrName>style.visibility</p:attrName>
                                        </p:attrNameLst>
                                      </p:cBhvr>
                                      <p:to>
                                        <p:strVal val="visible"/>
                                      </p:to>
                                    </p:set>
                                    <p:anim calcmode="lin" valueType="num">
                                      <p:cBhvr>
                                        <p:cTn id="152" dur="1000" fill="hold"/>
                                        <p:tgtEl>
                                          <p:spTgt spid="79"/>
                                        </p:tgtEl>
                                        <p:attrNameLst>
                                          <p:attrName>ppt_w</p:attrName>
                                        </p:attrNameLst>
                                      </p:cBhvr>
                                      <p:tavLst>
                                        <p:tav tm="0">
                                          <p:val>
                                            <p:fltVal val="0"/>
                                          </p:val>
                                        </p:tav>
                                        <p:tav tm="100000">
                                          <p:val>
                                            <p:strVal val="#ppt_w"/>
                                          </p:val>
                                        </p:tav>
                                      </p:tavLst>
                                    </p:anim>
                                    <p:anim calcmode="lin" valueType="num">
                                      <p:cBhvr>
                                        <p:cTn id="153" dur="1000" fill="hold"/>
                                        <p:tgtEl>
                                          <p:spTgt spid="79"/>
                                        </p:tgtEl>
                                        <p:attrNameLst>
                                          <p:attrName>ppt_h</p:attrName>
                                        </p:attrNameLst>
                                      </p:cBhvr>
                                      <p:tavLst>
                                        <p:tav tm="0">
                                          <p:val>
                                            <p:fltVal val="0"/>
                                          </p:val>
                                        </p:tav>
                                        <p:tav tm="100000">
                                          <p:val>
                                            <p:strVal val="#ppt_h"/>
                                          </p:val>
                                        </p:tav>
                                      </p:tavLst>
                                    </p:anim>
                                    <p:anim calcmode="lin" valueType="num">
                                      <p:cBhvr>
                                        <p:cTn id="154" dur="1000" fill="hold"/>
                                        <p:tgtEl>
                                          <p:spTgt spid="79"/>
                                        </p:tgtEl>
                                        <p:attrNameLst>
                                          <p:attrName>style.rotation</p:attrName>
                                        </p:attrNameLst>
                                      </p:cBhvr>
                                      <p:tavLst>
                                        <p:tav tm="0">
                                          <p:val>
                                            <p:fltVal val="360"/>
                                          </p:val>
                                        </p:tav>
                                        <p:tav tm="100000">
                                          <p:val>
                                            <p:fltVal val="0"/>
                                          </p:val>
                                        </p:tav>
                                      </p:tavLst>
                                    </p:anim>
                                    <p:animEffect transition="in" filter="fade">
                                      <p:cBhvr>
                                        <p:cTn id="155" dur="1000"/>
                                        <p:tgtEl>
                                          <p:spTgt spid="79"/>
                                        </p:tgtEl>
                                      </p:cBhvr>
                                    </p:animEffect>
                                  </p:childTnLst>
                                </p:cTn>
                              </p:par>
                              <p:par>
                                <p:cTn id="156" presetID="49" presetClass="entr" presetSubtype="0" decel="100000" fill="hold" grpId="0" nodeType="withEffect">
                                  <p:stCondLst>
                                    <p:cond delay="0"/>
                                  </p:stCondLst>
                                  <p:childTnLst>
                                    <p:set>
                                      <p:cBhvr>
                                        <p:cTn id="157" dur="1" fill="hold">
                                          <p:stCondLst>
                                            <p:cond delay="0"/>
                                          </p:stCondLst>
                                        </p:cTn>
                                        <p:tgtEl>
                                          <p:spTgt spid="78"/>
                                        </p:tgtEl>
                                        <p:attrNameLst>
                                          <p:attrName>style.visibility</p:attrName>
                                        </p:attrNameLst>
                                      </p:cBhvr>
                                      <p:to>
                                        <p:strVal val="visible"/>
                                      </p:to>
                                    </p:set>
                                    <p:anim calcmode="lin" valueType="num">
                                      <p:cBhvr>
                                        <p:cTn id="158" dur="1000" fill="hold"/>
                                        <p:tgtEl>
                                          <p:spTgt spid="78"/>
                                        </p:tgtEl>
                                        <p:attrNameLst>
                                          <p:attrName>ppt_w</p:attrName>
                                        </p:attrNameLst>
                                      </p:cBhvr>
                                      <p:tavLst>
                                        <p:tav tm="0">
                                          <p:val>
                                            <p:fltVal val="0"/>
                                          </p:val>
                                        </p:tav>
                                        <p:tav tm="100000">
                                          <p:val>
                                            <p:strVal val="#ppt_w"/>
                                          </p:val>
                                        </p:tav>
                                      </p:tavLst>
                                    </p:anim>
                                    <p:anim calcmode="lin" valueType="num">
                                      <p:cBhvr>
                                        <p:cTn id="159" dur="1000" fill="hold"/>
                                        <p:tgtEl>
                                          <p:spTgt spid="78"/>
                                        </p:tgtEl>
                                        <p:attrNameLst>
                                          <p:attrName>ppt_h</p:attrName>
                                        </p:attrNameLst>
                                      </p:cBhvr>
                                      <p:tavLst>
                                        <p:tav tm="0">
                                          <p:val>
                                            <p:fltVal val="0"/>
                                          </p:val>
                                        </p:tav>
                                        <p:tav tm="100000">
                                          <p:val>
                                            <p:strVal val="#ppt_h"/>
                                          </p:val>
                                        </p:tav>
                                      </p:tavLst>
                                    </p:anim>
                                    <p:anim calcmode="lin" valueType="num">
                                      <p:cBhvr>
                                        <p:cTn id="160" dur="1000" fill="hold"/>
                                        <p:tgtEl>
                                          <p:spTgt spid="78"/>
                                        </p:tgtEl>
                                        <p:attrNameLst>
                                          <p:attrName>style.rotation</p:attrName>
                                        </p:attrNameLst>
                                      </p:cBhvr>
                                      <p:tavLst>
                                        <p:tav tm="0">
                                          <p:val>
                                            <p:fltVal val="360"/>
                                          </p:val>
                                        </p:tav>
                                        <p:tav tm="100000">
                                          <p:val>
                                            <p:fltVal val="0"/>
                                          </p:val>
                                        </p:tav>
                                      </p:tavLst>
                                    </p:anim>
                                    <p:animEffect transition="in" filter="fade">
                                      <p:cBhvr>
                                        <p:cTn id="161" dur="1000"/>
                                        <p:tgtEl>
                                          <p:spTgt spid="78"/>
                                        </p:tgtEl>
                                      </p:cBhvr>
                                    </p:animEffect>
                                  </p:childTnLst>
                                </p:cTn>
                              </p:par>
                            </p:childTnLst>
                          </p:cTn>
                        </p:par>
                        <p:par>
                          <p:cTn id="162" fill="hold">
                            <p:stCondLst>
                              <p:cond delay="12000"/>
                            </p:stCondLst>
                            <p:childTnLst>
                              <p:par>
                                <p:cTn id="163" presetID="42" presetClass="entr" presetSubtype="0" fill="hold" grpId="0" nodeType="afterEffect">
                                  <p:stCondLst>
                                    <p:cond delay="0"/>
                                  </p:stCondLst>
                                  <p:childTnLst>
                                    <p:set>
                                      <p:cBhvr>
                                        <p:cTn id="164" dur="1" fill="hold">
                                          <p:stCondLst>
                                            <p:cond delay="0"/>
                                          </p:stCondLst>
                                        </p:cTn>
                                        <p:tgtEl>
                                          <p:spTgt spid="82"/>
                                        </p:tgtEl>
                                        <p:attrNameLst>
                                          <p:attrName>style.visibility</p:attrName>
                                        </p:attrNameLst>
                                      </p:cBhvr>
                                      <p:to>
                                        <p:strVal val="visible"/>
                                      </p:to>
                                    </p:set>
                                    <p:animEffect transition="in" filter="fade">
                                      <p:cBhvr>
                                        <p:cTn id="165" dur="1000"/>
                                        <p:tgtEl>
                                          <p:spTgt spid="82"/>
                                        </p:tgtEl>
                                      </p:cBhvr>
                                    </p:animEffect>
                                    <p:anim calcmode="lin" valueType="num">
                                      <p:cBhvr>
                                        <p:cTn id="166" dur="1000" fill="hold"/>
                                        <p:tgtEl>
                                          <p:spTgt spid="82"/>
                                        </p:tgtEl>
                                        <p:attrNameLst>
                                          <p:attrName>ppt_x</p:attrName>
                                        </p:attrNameLst>
                                      </p:cBhvr>
                                      <p:tavLst>
                                        <p:tav tm="0">
                                          <p:val>
                                            <p:strVal val="#ppt_x"/>
                                          </p:val>
                                        </p:tav>
                                        <p:tav tm="100000">
                                          <p:val>
                                            <p:strVal val="#ppt_x"/>
                                          </p:val>
                                        </p:tav>
                                      </p:tavLst>
                                    </p:anim>
                                    <p:anim calcmode="lin" valueType="num">
                                      <p:cBhvr>
                                        <p:cTn id="167" dur="1000" fill="hold"/>
                                        <p:tgtEl>
                                          <p:spTgt spid="8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animBg="1"/>
      <p:bldP spid="67" grpId="0" animBg="1"/>
      <p:bldP spid="58" grpId="0" animBg="1"/>
      <p:bldP spid="55" grpId="0" animBg="1"/>
      <p:bldP spid="47" grpId="0" animBg="1"/>
      <p:bldP spid="51" grpId="0"/>
      <p:bldP spid="56" grpId="0" animBg="1"/>
      <p:bldP spid="57" grpId="0"/>
      <p:bldP spid="60" grpId="0" animBg="1"/>
      <p:bldP spid="64" grpId="0"/>
      <p:bldP spid="65" grpId="0" animBg="1"/>
      <p:bldP spid="66" grpId="0"/>
      <p:bldP spid="69" grpId="0" animBg="1"/>
      <p:bldP spid="73" grpId="0"/>
      <p:bldP spid="74" grpId="0" animBg="1"/>
      <p:bldP spid="75" grpId="0"/>
      <p:bldP spid="78" grpId="0" animBg="1"/>
      <p:bldP spid="82" grpId="0"/>
      <p:bldP spid="83" grpId="0" animBg="1"/>
      <p:bldP spid="84" grpId="0"/>
      <p:bldP spid="85" grpId="0"/>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05803C9C-47E4-40D1-A64B-878069603BA7}"/>
              </a:ext>
            </a:extLst>
          </p:cNvPr>
          <p:cNvSpPr>
            <a:spLocks noChangeAspect="1"/>
          </p:cNvSpPr>
          <p:nvPr/>
        </p:nvSpPr>
        <p:spPr>
          <a:xfrm rot="10800000">
            <a:off x="2388177" y="4105891"/>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 name="Freeform: Shape 12">
            <a:extLst>
              <a:ext uri="{FF2B5EF4-FFF2-40B4-BE49-F238E27FC236}">
                <a16:creationId xmlns:a16="http://schemas.microsoft.com/office/drawing/2014/main" id="{66385114-77CB-47D3-B991-59C9A343D074}"/>
              </a:ext>
            </a:extLst>
          </p:cNvPr>
          <p:cNvSpPr>
            <a:spLocks noChangeAspect="1"/>
          </p:cNvSpPr>
          <p:nvPr/>
        </p:nvSpPr>
        <p:spPr>
          <a:xfrm>
            <a:off x="3790073" y="3324787"/>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4" name="Freeform: Shape 13">
            <a:extLst>
              <a:ext uri="{FF2B5EF4-FFF2-40B4-BE49-F238E27FC236}">
                <a16:creationId xmlns:a16="http://schemas.microsoft.com/office/drawing/2014/main" id="{4ABE7408-3BE3-4D31-9312-473D19271C31}"/>
              </a:ext>
            </a:extLst>
          </p:cNvPr>
          <p:cNvSpPr>
            <a:spLocks noChangeAspect="1"/>
          </p:cNvSpPr>
          <p:nvPr/>
        </p:nvSpPr>
        <p:spPr>
          <a:xfrm rot="10800000">
            <a:off x="5191969" y="4105891"/>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5" name="Freeform: Shape 14">
            <a:extLst>
              <a:ext uri="{FF2B5EF4-FFF2-40B4-BE49-F238E27FC236}">
                <a16:creationId xmlns:a16="http://schemas.microsoft.com/office/drawing/2014/main" id="{AC724B7C-84CA-4585-A92B-C6D7CB929737}"/>
              </a:ext>
            </a:extLst>
          </p:cNvPr>
          <p:cNvSpPr>
            <a:spLocks noChangeAspect="1"/>
          </p:cNvSpPr>
          <p:nvPr/>
        </p:nvSpPr>
        <p:spPr>
          <a:xfrm>
            <a:off x="6593865" y="3324787"/>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6" name="Freeform: Shape 15">
            <a:extLst>
              <a:ext uri="{FF2B5EF4-FFF2-40B4-BE49-F238E27FC236}">
                <a16:creationId xmlns:a16="http://schemas.microsoft.com/office/drawing/2014/main" id="{13FE94E5-5ECF-4C3B-81B9-4883A64D553F}"/>
              </a:ext>
            </a:extLst>
          </p:cNvPr>
          <p:cNvSpPr>
            <a:spLocks noChangeAspect="1"/>
          </p:cNvSpPr>
          <p:nvPr/>
        </p:nvSpPr>
        <p:spPr>
          <a:xfrm rot="10800000">
            <a:off x="7995761" y="4105891"/>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4781C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1" name="Freeform: Shape 10">
            <a:extLst>
              <a:ext uri="{FF2B5EF4-FFF2-40B4-BE49-F238E27FC236}">
                <a16:creationId xmlns:a16="http://schemas.microsoft.com/office/drawing/2014/main" id="{40684F17-7C19-43BF-A1F2-2A8252C93628}"/>
              </a:ext>
            </a:extLst>
          </p:cNvPr>
          <p:cNvSpPr>
            <a:spLocks noChangeAspect="1"/>
          </p:cNvSpPr>
          <p:nvPr/>
        </p:nvSpPr>
        <p:spPr>
          <a:xfrm>
            <a:off x="986281" y="3324787"/>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7" name="Oval 38">
            <a:extLst>
              <a:ext uri="{FF2B5EF4-FFF2-40B4-BE49-F238E27FC236}">
                <a16:creationId xmlns:a16="http://schemas.microsoft.com/office/drawing/2014/main" id="{167723C2-3F1B-4E34-A9D2-1785FECEE668}"/>
              </a:ext>
            </a:extLst>
          </p:cNvPr>
          <p:cNvSpPr>
            <a:spLocks noChangeArrowheads="1"/>
          </p:cNvSpPr>
          <p:nvPr/>
        </p:nvSpPr>
        <p:spPr bwMode="auto">
          <a:xfrm>
            <a:off x="1340801" y="3920189"/>
            <a:ext cx="940571" cy="940571"/>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1923</a:t>
            </a:r>
          </a:p>
        </p:txBody>
      </p:sp>
      <p:sp>
        <p:nvSpPr>
          <p:cNvPr id="18" name="TextBox 17">
            <a:extLst>
              <a:ext uri="{FF2B5EF4-FFF2-40B4-BE49-F238E27FC236}">
                <a16:creationId xmlns:a16="http://schemas.microsoft.com/office/drawing/2014/main" id="{74E8DD66-9369-491F-9E63-C237825BD8DA}"/>
              </a:ext>
            </a:extLst>
          </p:cNvPr>
          <p:cNvSpPr txBox="1"/>
          <p:nvPr/>
        </p:nvSpPr>
        <p:spPr>
          <a:xfrm>
            <a:off x="524741" y="2133600"/>
            <a:ext cx="2591719" cy="1138773"/>
          </a:xfrm>
          <a:prstGeom prst="rect">
            <a:avLst/>
          </a:prstGeom>
          <a:noFill/>
        </p:spPr>
        <p:txBody>
          <a:bodyPr wrap="square" rtlCol="0">
            <a:spAutoFit/>
          </a:bodyPr>
          <a:lstStyle/>
          <a:p>
            <a:pPr algn="ctr"/>
            <a:r>
              <a:rPr lang="en-US" sz="1400" dirty="0">
                <a:solidFill>
                  <a:srgbClr val="FF2B2A"/>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19" name="TextBox 18">
            <a:extLst>
              <a:ext uri="{FF2B5EF4-FFF2-40B4-BE49-F238E27FC236}">
                <a16:creationId xmlns:a16="http://schemas.microsoft.com/office/drawing/2014/main" id="{AD17BB1B-744D-492B-AE5E-BA49746600C5}"/>
              </a:ext>
            </a:extLst>
          </p:cNvPr>
          <p:cNvSpPr txBox="1"/>
          <p:nvPr/>
        </p:nvSpPr>
        <p:spPr>
          <a:xfrm>
            <a:off x="1926638" y="5093940"/>
            <a:ext cx="2591719" cy="1138773"/>
          </a:xfrm>
          <a:prstGeom prst="rect">
            <a:avLst/>
          </a:prstGeom>
          <a:noFill/>
        </p:spPr>
        <p:txBody>
          <a:bodyPr wrap="square" rtlCol="0">
            <a:spAutoFit/>
          </a:bodyPr>
          <a:lstStyle/>
          <a:p>
            <a:pPr algn="ctr"/>
            <a:r>
              <a:rPr lang="en-US" sz="1400" dirty="0">
                <a:solidFill>
                  <a:srgbClr val="3EB8CD"/>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20" name="Oval 38">
            <a:extLst>
              <a:ext uri="{FF2B5EF4-FFF2-40B4-BE49-F238E27FC236}">
                <a16:creationId xmlns:a16="http://schemas.microsoft.com/office/drawing/2014/main" id="{0AEEECB3-FA00-45AA-BF9B-611011AC45F7}"/>
              </a:ext>
            </a:extLst>
          </p:cNvPr>
          <p:cNvSpPr>
            <a:spLocks noChangeArrowheads="1"/>
          </p:cNvSpPr>
          <p:nvPr/>
        </p:nvSpPr>
        <p:spPr bwMode="auto">
          <a:xfrm>
            <a:off x="2752211" y="3427797"/>
            <a:ext cx="940571" cy="940572"/>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1934</a:t>
            </a:r>
          </a:p>
        </p:txBody>
      </p:sp>
      <p:sp>
        <p:nvSpPr>
          <p:cNvPr id="21" name="Oval 38">
            <a:extLst>
              <a:ext uri="{FF2B5EF4-FFF2-40B4-BE49-F238E27FC236}">
                <a16:creationId xmlns:a16="http://schemas.microsoft.com/office/drawing/2014/main" id="{342457BF-DB3F-4EA6-9240-2B31D3CC1D3E}"/>
              </a:ext>
            </a:extLst>
          </p:cNvPr>
          <p:cNvSpPr>
            <a:spLocks noChangeArrowheads="1"/>
          </p:cNvSpPr>
          <p:nvPr/>
        </p:nvSpPr>
        <p:spPr bwMode="auto">
          <a:xfrm>
            <a:off x="4144593" y="3920188"/>
            <a:ext cx="940571" cy="940572"/>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1944</a:t>
            </a:r>
          </a:p>
        </p:txBody>
      </p:sp>
      <p:sp>
        <p:nvSpPr>
          <p:cNvPr id="22" name="TextBox 21">
            <a:extLst>
              <a:ext uri="{FF2B5EF4-FFF2-40B4-BE49-F238E27FC236}">
                <a16:creationId xmlns:a16="http://schemas.microsoft.com/office/drawing/2014/main" id="{2DCBA368-6B54-422A-A6F9-F31E52FD757D}"/>
              </a:ext>
            </a:extLst>
          </p:cNvPr>
          <p:cNvSpPr txBox="1"/>
          <p:nvPr/>
        </p:nvSpPr>
        <p:spPr>
          <a:xfrm>
            <a:off x="3328534" y="2133600"/>
            <a:ext cx="2591719" cy="1138773"/>
          </a:xfrm>
          <a:prstGeom prst="rect">
            <a:avLst/>
          </a:prstGeom>
          <a:noFill/>
        </p:spPr>
        <p:txBody>
          <a:bodyPr wrap="square" rtlCol="0">
            <a:spAutoFit/>
          </a:bodyPr>
          <a:lstStyle/>
          <a:p>
            <a:pPr algn="ctr"/>
            <a:r>
              <a:rPr lang="en-US" sz="1400" dirty="0">
                <a:solidFill>
                  <a:srgbClr val="85C401"/>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23" name="Oval 38">
            <a:extLst>
              <a:ext uri="{FF2B5EF4-FFF2-40B4-BE49-F238E27FC236}">
                <a16:creationId xmlns:a16="http://schemas.microsoft.com/office/drawing/2014/main" id="{EAED025A-9192-4702-A6E2-D9B046313C99}"/>
              </a:ext>
            </a:extLst>
          </p:cNvPr>
          <p:cNvSpPr>
            <a:spLocks noChangeArrowheads="1"/>
          </p:cNvSpPr>
          <p:nvPr/>
        </p:nvSpPr>
        <p:spPr bwMode="auto">
          <a:xfrm>
            <a:off x="6962182" y="3920188"/>
            <a:ext cx="940571" cy="940572"/>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1984</a:t>
            </a:r>
          </a:p>
        </p:txBody>
      </p:sp>
      <p:sp>
        <p:nvSpPr>
          <p:cNvPr id="24" name="TextBox 23">
            <a:extLst>
              <a:ext uri="{FF2B5EF4-FFF2-40B4-BE49-F238E27FC236}">
                <a16:creationId xmlns:a16="http://schemas.microsoft.com/office/drawing/2014/main" id="{6C286699-0208-4D61-9D26-5F5E887CD192}"/>
              </a:ext>
            </a:extLst>
          </p:cNvPr>
          <p:cNvSpPr txBox="1"/>
          <p:nvPr/>
        </p:nvSpPr>
        <p:spPr>
          <a:xfrm>
            <a:off x="6146123" y="2133600"/>
            <a:ext cx="2591719" cy="1138773"/>
          </a:xfrm>
          <a:prstGeom prst="rect">
            <a:avLst/>
          </a:prstGeom>
          <a:noFill/>
        </p:spPr>
        <p:txBody>
          <a:bodyPr wrap="square" rtlCol="0">
            <a:spAutoFit/>
          </a:bodyPr>
          <a:lstStyle/>
          <a:p>
            <a:pPr algn="ctr"/>
            <a:r>
              <a:rPr lang="en-US" sz="1400" dirty="0">
                <a:solidFill>
                  <a:srgbClr val="01AA8D"/>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25" name="TextBox 24">
            <a:extLst>
              <a:ext uri="{FF2B5EF4-FFF2-40B4-BE49-F238E27FC236}">
                <a16:creationId xmlns:a16="http://schemas.microsoft.com/office/drawing/2014/main" id="{FD2F5BC6-7DF5-4528-B8C3-D49B43E68242}"/>
              </a:ext>
            </a:extLst>
          </p:cNvPr>
          <p:cNvSpPr txBox="1"/>
          <p:nvPr/>
        </p:nvSpPr>
        <p:spPr>
          <a:xfrm>
            <a:off x="4730431" y="5106530"/>
            <a:ext cx="2591719" cy="1138773"/>
          </a:xfrm>
          <a:prstGeom prst="rect">
            <a:avLst/>
          </a:prstGeom>
          <a:noFill/>
        </p:spPr>
        <p:txBody>
          <a:bodyPr wrap="square" rtlCol="0">
            <a:spAutoFit/>
          </a:bodyPr>
          <a:lstStyle/>
          <a:p>
            <a:pPr algn="ctr"/>
            <a:r>
              <a:rPr lang="en-US" sz="1400" dirty="0">
                <a:solidFill>
                  <a:srgbClr val="FFA803"/>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26" name="Oval 38">
            <a:extLst>
              <a:ext uri="{FF2B5EF4-FFF2-40B4-BE49-F238E27FC236}">
                <a16:creationId xmlns:a16="http://schemas.microsoft.com/office/drawing/2014/main" id="{DE4BF5B9-8005-441D-888E-9B3D9A5988CF}"/>
              </a:ext>
            </a:extLst>
          </p:cNvPr>
          <p:cNvSpPr>
            <a:spLocks noChangeArrowheads="1"/>
          </p:cNvSpPr>
          <p:nvPr/>
        </p:nvSpPr>
        <p:spPr bwMode="auto">
          <a:xfrm>
            <a:off x="5556005" y="3440387"/>
            <a:ext cx="940571" cy="940572"/>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1969</a:t>
            </a:r>
          </a:p>
        </p:txBody>
      </p:sp>
      <p:sp>
        <p:nvSpPr>
          <p:cNvPr id="27" name="TextBox 26">
            <a:extLst>
              <a:ext uri="{FF2B5EF4-FFF2-40B4-BE49-F238E27FC236}">
                <a16:creationId xmlns:a16="http://schemas.microsoft.com/office/drawing/2014/main" id="{968FB61D-C943-4101-B6EF-AC3668CE1804}"/>
              </a:ext>
            </a:extLst>
          </p:cNvPr>
          <p:cNvSpPr txBox="1"/>
          <p:nvPr/>
        </p:nvSpPr>
        <p:spPr>
          <a:xfrm>
            <a:off x="7534222" y="5125562"/>
            <a:ext cx="2591719" cy="1138773"/>
          </a:xfrm>
          <a:prstGeom prst="rect">
            <a:avLst/>
          </a:prstGeom>
          <a:noFill/>
        </p:spPr>
        <p:txBody>
          <a:bodyPr wrap="square" rtlCol="0">
            <a:spAutoFit/>
          </a:bodyPr>
          <a:lstStyle/>
          <a:p>
            <a:pPr algn="ctr"/>
            <a:r>
              <a:rPr lang="en-US" sz="1400" dirty="0">
                <a:solidFill>
                  <a:srgbClr val="4781CB"/>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28" name="Oval 38">
            <a:extLst>
              <a:ext uri="{FF2B5EF4-FFF2-40B4-BE49-F238E27FC236}">
                <a16:creationId xmlns:a16="http://schemas.microsoft.com/office/drawing/2014/main" id="{27D9B902-7B5A-44C9-AF89-9D6F02156477}"/>
              </a:ext>
            </a:extLst>
          </p:cNvPr>
          <p:cNvSpPr>
            <a:spLocks noChangeArrowheads="1"/>
          </p:cNvSpPr>
          <p:nvPr/>
        </p:nvSpPr>
        <p:spPr bwMode="auto">
          <a:xfrm>
            <a:off x="8359796" y="3459418"/>
            <a:ext cx="940571" cy="940572"/>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1999</a:t>
            </a:r>
          </a:p>
        </p:txBody>
      </p:sp>
      <p:sp>
        <p:nvSpPr>
          <p:cNvPr id="30" name="Freeform: Shape 29">
            <a:extLst>
              <a:ext uri="{FF2B5EF4-FFF2-40B4-BE49-F238E27FC236}">
                <a16:creationId xmlns:a16="http://schemas.microsoft.com/office/drawing/2014/main" id="{5FE7145D-62E3-433A-887F-55753ED76CFF}"/>
              </a:ext>
            </a:extLst>
          </p:cNvPr>
          <p:cNvSpPr>
            <a:spLocks noChangeAspect="1"/>
          </p:cNvSpPr>
          <p:nvPr/>
        </p:nvSpPr>
        <p:spPr>
          <a:xfrm>
            <a:off x="9397656" y="3319497"/>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C3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1" name="Oval 38">
            <a:extLst>
              <a:ext uri="{FF2B5EF4-FFF2-40B4-BE49-F238E27FC236}">
                <a16:creationId xmlns:a16="http://schemas.microsoft.com/office/drawing/2014/main" id="{07DD3BA4-C455-435D-846E-A8318FC5F6DD}"/>
              </a:ext>
            </a:extLst>
          </p:cNvPr>
          <p:cNvSpPr>
            <a:spLocks noChangeArrowheads="1"/>
          </p:cNvSpPr>
          <p:nvPr/>
        </p:nvSpPr>
        <p:spPr bwMode="auto">
          <a:xfrm>
            <a:off x="9752176" y="3914899"/>
            <a:ext cx="940571" cy="940571"/>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2012</a:t>
            </a:r>
          </a:p>
        </p:txBody>
      </p:sp>
      <p:sp>
        <p:nvSpPr>
          <p:cNvPr id="32" name="TextBox 31">
            <a:extLst>
              <a:ext uri="{FF2B5EF4-FFF2-40B4-BE49-F238E27FC236}">
                <a16:creationId xmlns:a16="http://schemas.microsoft.com/office/drawing/2014/main" id="{4913B99C-7400-493F-BCFD-64B68E95D94D}"/>
              </a:ext>
            </a:extLst>
          </p:cNvPr>
          <p:cNvSpPr txBox="1"/>
          <p:nvPr/>
        </p:nvSpPr>
        <p:spPr>
          <a:xfrm>
            <a:off x="8990606" y="2133600"/>
            <a:ext cx="2591719" cy="1138773"/>
          </a:xfrm>
          <a:prstGeom prst="rect">
            <a:avLst/>
          </a:prstGeom>
          <a:noFill/>
        </p:spPr>
        <p:txBody>
          <a:bodyPr wrap="square" rtlCol="0">
            <a:spAutoFit/>
          </a:bodyPr>
          <a:lstStyle/>
          <a:p>
            <a:pPr algn="ctr"/>
            <a:r>
              <a:rPr lang="en-US" sz="1400" dirty="0">
                <a:solidFill>
                  <a:srgbClr val="C30000"/>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33" name="TextBox 32">
            <a:extLst>
              <a:ext uri="{FF2B5EF4-FFF2-40B4-BE49-F238E27FC236}">
                <a16:creationId xmlns:a16="http://schemas.microsoft.com/office/drawing/2014/main" id="{E8165A42-56E7-481B-8475-4FABAFB55EF3}"/>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33678567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left)">
                                      <p:cBhvr>
                                        <p:cTn id="7" dur="1000"/>
                                        <p:tgtEl>
                                          <p:spTgt spid="33"/>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p:cTn id="11" dur="1000" fill="hold"/>
                                        <p:tgtEl>
                                          <p:spTgt spid="17"/>
                                        </p:tgtEl>
                                        <p:attrNameLst>
                                          <p:attrName>ppt_w</p:attrName>
                                        </p:attrNameLst>
                                      </p:cBhvr>
                                      <p:tavLst>
                                        <p:tav tm="0">
                                          <p:val>
                                            <p:fltVal val="0"/>
                                          </p:val>
                                        </p:tav>
                                        <p:tav tm="100000">
                                          <p:val>
                                            <p:strVal val="#ppt_w"/>
                                          </p:val>
                                        </p:tav>
                                      </p:tavLst>
                                    </p:anim>
                                    <p:anim calcmode="lin" valueType="num">
                                      <p:cBhvr>
                                        <p:cTn id="12" dur="1000" fill="hold"/>
                                        <p:tgtEl>
                                          <p:spTgt spid="17"/>
                                        </p:tgtEl>
                                        <p:attrNameLst>
                                          <p:attrName>ppt_h</p:attrName>
                                        </p:attrNameLst>
                                      </p:cBhvr>
                                      <p:tavLst>
                                        <p:tav tm="0">
                                          <p:val>
                                            <p:fltVal val="0"/>
                                          </p:val>
                                        </p:tav>
                                        <p:tav tm="100000">
                                          <p:val>
                                            <p:strVal val="#ppt_h"/>
                                          </p:val>
                                        </p:tav>
                                      </p:tavLst>
                                    </p:anim>
                                    <p:anim calcmode="lin" valueType="num">
                                      <p:cBhvr>
                                        <p:cTn id="13" dur="1000" fill="hold"/>
                                        <p:tgtEl>
                                          <p:spTgt spid="17"/>
                                        </p:tgtEl>
                                        <p:attrNameLst>
                                          <p:attrName>style.rotation</p:attrName>
                                        </p:attrNameLst>
                                      </p:cBhvr>
                                      <p:tavLst>
                                        <p:tav tm="0">
                                          <p:val>
                                            <p:fltVal val="90"/>
                                          </p:val>
                                        </p:tav>
                                        <p:tav tm="100000">
                                          <p:val>
                                            <p:fltVal val="0"/>
                                          </p:val>
                                        </p:tav>
                                      </p:tavLst>
                                    </p:anim>
                                    <p:animEffect transition="in" filter="fade">
                                      <p:cBhvr>
                                        <p:cTn id="14" dur="1000"/>
                                        <p:tgtEl>
                                          <p:spTgt spid="17"/>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1000"/>
                                        <p:tgtEl>
                                          <p:spTgt spid="11"/>
                                        </p:tgtEl>
                                      </p:cBhvr>
                                    </p:animEffect>
                                    <p:anim calcmode="lin" valueType="num">
                                      <p:cBhvr>
                                        <p:cTn id="19" dur="1000" fill="hold"/>
                                        <p:tgtEl>
                                          <p:spTgt spid="11"/>
                                        </p:tgtEl>
                                        <p:attrNameLst>
                                          <p:attrName>ppt_x</p:attrName>
                                        </p:attrNameLst>
                                      </p:cBhvr>
                                      <p:tavLst>
                                        <p:tav tm="0">
                                          <p:val>
                                            <p:strVal val="#ppt_x"/>
                                          </p:val>
                                        </p:tav>
                                        <p:tav tm="100000">
                                          <p:val>
                                            <p:strVal val="#ppt_x"/>
                                          </p:val>
                                        </p:tav>
                                      </p:tavLst>
                                    </p:anim>
                                    <p:anim calcmode="lin" valueType="num">
                                      <p:cBhvr>
                                        <p:cTn id="20" dur="1000" fill="hold"/>
                                        <p:tgtEl>
                                          <p:spTgt spid="11"/>
                                        </p:tgtEl>
                                        <p:attrNameLst>
                                          <p:attrName>ppt_y</p:attrName>
                                        </p:attrNameLst>
                                      </p:cBhvr>
                                      <p:tavLst>
                                        <p:tav tm="0">
                                          <p:val>
                                            <p:strVal val="#ppt_y+.1"/>
                                          </p:val>
                                        </p:tav>
                                        <p:tav tm="100000">
                                          <p:val>
                                            <p:strVal val="#ppt_y"/>
                                          </p:val>
                                        </p:tav>
                                      </p:tavLst>
                                    </p:anim>
                                  </p:childTnLst>
                                </p:cTn>
                              </p:par>
                              <p:par>
                                <p:cTn id="21" presetID="47" presetClass="entr" presetSubtype="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fade">
                                      <p:cBhvr>
                                        <p:cTn id="23" dur="1000"/>
                                        <p:tgtEl>
                                          <p:spTgt spid="18"/>
                                        </p:tgtEl>
                                      </p:cBhvr>
                                    </p:animEffect>
                                    <p:anim calcmode="lin" valueType="num">
                                      <p:cBhvr>
                                        <p:cTn id="24" dur="1000" fill="hold"/>
                                        <p:tgtEl>
                                          <p:spTgt spid="18"/>
                                        </p:tgtEl>
                                        <p:attrNameLst>
                                          <p:attrName>ppt_x</p:attrName>
                                        </p:attrNameLst>
                                      </p:cBhvr>
                                      <p:tavLst>
                                        <p:tav tm="0">
                                          <p:val>
                                            <p:strVal val="#ppt_x"/>
                                          </p:val>
                                        </p:tav>
                                        <p:tav tm="100000">
                                          <p:val>
                                            <p:strVal val="#ppt_x"/>
                                          </p:val>
                                        </p:tav>
                                      </p:tavLst>
                                    </p:anim>
                                    <p:anim calcmode="lin" valueType="num">
                                      <p:cBhvr>
                                        <p:cTn id="25" dur="1000" fill="hold"/>
                                        <p:tgtEl>
                                          <p:spTgt spid="18"/>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31" presetClass="entr" presetSubtype="0" fill="hold" grpId="0" nodeType="afterEffect">
                                  <p:stCondLst>
                                    <p:cond delay="0"/>
                                  </p:stCondLst>
                                  <p:childTnLst>
                                    <p:set>
                                      <p:cBhvr>
                                        <p:cTn id="28" dur="1" fill="hold">
                                          <p:stCondLst>
                                            <p:cond delay="0"/>
                                          </p:stCondLst>
                                        </p:cTn>
                                        <p:tgtEl>
                                          <p:spTgt spid="20"/>
                                        </p:tgtEl>
                                        <p:attrNameLst>
                                          <p:attrName>style.visibility</p:attrName>
                                        </p:attrNameLst>
                                      </p:cBhvr>
                                      <p:to>
                                        <p:strVal val="visible"/>
                                      </p:to>
                                    </p:set>
                                    <p:anim calcmode="lin" valueType="num">
                                      <p:cBhvr>
                                        <p:cTn id="29" dur="1000" fill="hold"/>
                                        <p:tgtEl>
                                          <p:spTgt spid="20"/>
                                        </p:tgtEl>
                                        <p:attrNameLst>
                                          <p:attrName>ppt_w</p:attrName>
                                        </p:attrNameLst>
                                      </p:cBhvr>
                                      <p:tavLst>
                                        <p:tav tm="0">
                                          <p:val>
                                            <p:fltVal val="0"/>
                                          </p:val>
                                        </p:tav>
                                        <p:tav tm="100000">
                                          <p:val>
                                            <p:strVal val="#ppt_w"/>
                                          </p:val>
                                        </p:tav>
                                      </p:tavLst>
                                    </p:anim>
                                    <p:anim calcmode="lin" valueType="num">
                                      <p:cBhvr>
                                        <p:cTn id="30" dur="1000" fill="hold"/>
                                        <p:tgtEl>
                                          <p:spTgt spid="20"/>
                                        </p:tgtEl>
                                        <p:attrNameLst>
                                          <p:attrName>ppt_h</p:attrName>
                                        </p:attrNameLst>
                                      </p:cBhvr>
                                      <p:tavLst>
                                        <p:tav tm="0">
                                          <p:val>
                                            <p:fltVal val="0"/>
                                          </p:val>
                                        </p:tav>
                                        <p:tav tm="100000">
                                          <p:val>
                                            <p:strVal val="#ppt_h"/>
                                          </p:val>
                                        </p:tav>
                                      </p:tavLst>
                                    </p:anim>
                                    <p:anim calcmode="lin" valueType="num">
                                      <p:cBhvr>
                                        <p:cTn id="31" dur="1000" fill="hold"/>
                                        <p:tgtEl>
                                          <p:spTgt spid="20"/>
                                        </p:tgtEl>
                                        <p:attrNameLst>
                                          <p:attrName>style.rotation</p:attrName>
                                        </p:attrNameLst>
                                      </p:cBhvr>
                                      <p:tavLst>
                                        <p:tav tm="0">
                                          <p:val>
                                            <p:fltVal val="90"/>
                                          </p:val>
                                        </p:tav>
                                        <p:tav tm="100000">
                                          <p:val>
                                            <p:fltVal val="0"/>
                                          </p:val>
                                        </p:tav>
                                      </p:tavLst>
                                    </p:anim>
                                    <p:animEffect transition="in" filter="fade">
                                      <p:cBhvr>
                                        <p:cTn id="32" dur="1000"/>
                                        <p:tgtEl>
                                          <p:spTgt spid="20"/>
                                        </p:tgtEl>
                                      </p:cBhvr>
                                    </p:animEffect>
                                  </p:childTnLst>
                                </p:cTn>
                              </p:par>
                            </p:childTnLst>
                          </p:cTn>
                        </p:par>
                        <p:par>
                          <p:cTn id="33" fill="hold">
                            <p:stCondLst>
                              <p:cond delay="4000"/>
                            </p:stCondLst>
                            <p:childTnLst>
                              <p:par>
                                <p:cTn id="34" presetID="47" presetClass="entr" presetSubtype="0" fill="hold" grpId="0" nodeType="after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fade">
                                      <p:cBhvr>
                                        <p:cTn id="36" dur="1000"/>
                                        <p:tgtEl>
                                          <p:spTgt spid="12"/>
                                        </p:tgtEl>
                                      </p:cBhvr>
                                    </p:animEffect>
                                    <p:anim calcmode="lin" valueType="num">
                                      <p:cBhvr>
                                        <p:cTn id="37" dur="1000" fill="hold"/>
                                        <p:tgtEl>
                                          <p:spTgt spid="12"/>
                                        </p:tgtEl>
                                        <p:attrNameLst>
                                          <p:attrName>ppt_x</p:attrName>
                                        </p:attrNameLst>
                                      </p:cBhvr>
                                      <p:tavLst>
                                        <p:tav tm="0">
                                          <p:val>
                                            <p:strVal val="#ppt_x"/>
                                          </p:val>
                                        </p:tav>
                                        <p:tav tm="100000">
                                          <p:val>
                                            <p:strVal val="#ppt_x"/>
                                          </p:val>
                                        </p:tav>
                                      </p:tavLst>
                                    </p:anim>
                                    <p:anim calcmode="lin" valueType="num">
                                      <p:cBhvr>
                                        <p:cTn id="38" dur="1000" fill="hold"/>
                                        <p:tgtEl>
                                          <p:spTgt spid="12"/>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9"/>
                                        </p:tgtEl>
                                        <p:attrNameLst>
                                          <p:attrName>style.visibility</p:attrName>
                                        </p:attrNameLst>
                                      </p:cBhvr>
                                      <p:to>
                                        <p:strVal val="visible"/>
                                      </p:to>
                                    </p:set>
                                    <p:animEffect transition="in" filter="fade">
                                      <p:cBhvr>
                                        <p:cTn id="41" dur="1000"/>
                                        <p:tgtEl>
                                          <p:spTgt spid="19"/>
                                        </p:tgtEl>
                                      </p:cBhvr>
                                    </p:animEffect>
                                    <p:anim calcmode="lin" valueType="num">
                                      <p:cBhvr>
                                        <p:cTn id="42" dur="1000" fill="hold"/>
                                        <p:tgtEl>
                                          <p:spTgt spid="19"/>
                                        </p:tgtEl>
                                        <p:attrNameLst>
                                          <p:attrName>ppt_x</p:attrName>
                                        </p:attrNameLst>
                                      </p:cBhvr>
                                      <p:tavLst>
                                        <p:tav tm="0">
                                          <p:val>
                                            <p:strVal val="#ppt_x"/>
                                          </p:val>
                                        </p:tav>
                                        <p:tav tm="100000">
                                          <p:val>
                                            <p:strVal val="#ppt_x"/>
                                          </p:val>
                                        </p:tav>
                                      </p:tavLst>
                                    </p:anim>
                                    <p:anim calcmode="lin" valueType="num">
                                      <p:cBhvr>
                                        <p:cTn id="43" dur="1000" fill="hold"/>
                                        <p:tgtEl>
                                          <p:spTgt spid="19"/>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31" presetClass="entr" presetSubtype="0" fill="hold" grpId="0" nodeType="afterEffect">
                                  <p:stCondLst>
                                    <p:cond delay="0"/>
                                  </p:stCondLst>
                                  <p:childTnLst>
                                    <p:set>
                                      <p:cBhvr>
                                        <p:cTn id="46" dur="1" fill="hold">
                                          <p:stCondLst>
                                            <p:cond delay="0"/>
                                          </p:stCondLst>
                                        </p:cTn>
                                        <p:tgtEl>
                                          <p:spTgt spid="21"/>
                                        </p:tgtEl>
                                        <p:attrNameLst>
                                          <p:attrName>style.visibility</p:attrName>
                                        </p:attrNameLst>
                                      </p:cBhvr>
                                      <p:to>
                                        <p:strVal val="visible"/>
                                      </p:to>
                                    </p:set>
                                    <p:anim calcmode="lin" valueType="num">
                                      <p:cBhvr>
                                        <p:cTn id="47" dur="1000" fill="hold"/>
                                        <p:tgtEl>
                                          <p:spTgt spid="21"/>
                                        </p:tgtEl>
                                        <p:attrNameLst>
                                          <p:attrName>ppt_w</p:attrName>
                                        </p:attrNameLst>
                                      </p:cBhvr>
                                      <p:tavLst>
                                        <p:tav tm="0">
                                          <p:val>
                                            <p:fltVal val="0"/>
                                          </p:val>
                                        </p:tav>
                                        <p:tav tm="100000">
                                          <p:val>
                                            <p:strVal val="#ppt_w"/>
                                          </p:val>
                                        </p:tav>
                                      </p:tavLst>
                                    </p:anim>
                                    <p:anim calcmode="lin" valueType="num">
                                      <p:cBhvr>
                                        <p:cTn id="48" dur="1000" fill="hold"/>
                                        <p:tgtEl>
                                          <p:spTgt spid="21"/>
                                        </p:tgtEl>
                                        <p:attrNameLst>
                                          <p:attrName>ppt_h</p:attrName>
                                        </p:attrNameLst>
                                      </p:cBhvr>
                                      <p:tavLst>
                                        <p:tav tm="0">
                                          <p:val>
                                            <p:fltVal val="0"/>
                                          </p:val>
                                        </p:tav>
                                        <p:tav tm="100000">
                                          <p:val>
                                            <p:strVal val="#ppt_h"/>
                                          </p:val>
                                        </p:tav>
                                      </p:tavLst>
                                    </p:anim>
                                    <p:anim calcmode="lin" valueType="num">
                                      <p:cBhvr>
                                        <p:cTn id="49" dur="1000" fill="hold"/>
                                        <p:tgtEl>
                                          <p:spTgt spid="21"/>
                                        </p:tgtEl>
                                        <p:attrNameLst>
                                          <p:attrName>style.rotation</p:attrName>
                                        </p:attrNameLst>
                                      </p:cBhvr>
                                      <p:tavLst>
                                        <p:tav tm="0">
                                          <p:val>
                                            <p:fltVal val="90"/>
                                          </p:val>
                                        </p:tav>
                                        <p:tav tm="100000">
                                          <p:val>
                                            <p:fltVal val="0"/>
                                          </p:val>
                                        </p:tav>
                                      </p:tavLst>
                                    </p:anim>
                                    <p:animEffect transition="in" filter="fade">
                                      <p:cBhvr>
                                        <p:cTn id="50" dur="1000"/>
                                        <p:tgtEl>
                                          <p:spTgt spid="21"/>
                                        </p:tgtEl>
                                      </p:cBhvr>
                                    </p:animEffect>
                                  </p:childTnLst>
                                </p:cTn>
                              </p:par>
                            </p:childTnLst>
                          </p:cTn>
                        </p:par>
                        <p:par>
                          <p:cTn id="51" fill="hold">
                            <p:stCondLst>
                              <p:cond delay="6000"/>
                            </p:stCondLst>
                            <p:childTnLst>
                              <p:par>
                                <p:cTn id="52" presetID="42" presetClass="entr" presetSubtype="0" fill="hold" grpId="0" nodeType="afterEffect">
                                  <p:stCondLst>
                                    <p:cond delay="0"/>
                                  </p:stCondLst>
                                  <p:childTnLst>
                                    <p:set>
                                      <p:cBhvr>
                                        <p:cTn id="53" dur="1" fill="hold">
                                          <p:stCondLst>
                                            <p:cond delay="0"/>
                                          </p:stCondLst>
                                        </p:cTn>
                                        <p:tgtEl>
                                          <p:spTgt spid="13"/>
                                        </p:tgtEl>
                                        <p:attrNameLst>
                                          <p:attrName>style.visibility</p:attrName>
                                        </p:attrNameLst>
                                      </p:cBhvr>
                                      <p:to>
                                        <p:strVal val="visible"/>
                                      </p:to>
                                    </p:set>
                                    <p:animEffect transition="in" filter="fade">
                                      <p:cBhvr>
                                        <p:cTn id="54" dur="1000"/>
                                        <p:tgtEl>
                                          <p:spTgt spid="13"/>
                                        </p:tgtEl>
                                      </p:cBhvr>
                                    </p:animEffect>
                                    <p:anim calcmode="lin" valueType="num">
                                      <p:cBhvr>
                                        <p:cTn id="55" dur="1000" fill="hold"/>
                                        <p:tgtEl>
                                          <p:spTgt spid="13"/>
                                        </p:tgtEl>
                                        <p:attrNameLst>
                                          <p:attrName>ppt_x</p:attrName>
                                        </p:attrNameLst>
                                      </p:cBhvr>
                                      <p:tavLst>
                                        <p:tav tm="0">
                                          <p:val>
                                            <p:strVal val="#ppt_x"/>
                                          </p:val>
                                        </p:tav>
                                        <p:tav tm="100000">
                                          <p:val>
                                            <p:strVal val="#ppt_x"/>
                                          </p:val>
                                        </p:tav>
                                      </p:tavLst>
                                    </p:anim>
                                    <p:anim calcmode="lin" valueType="num">
                                      <p:cBhvr>
                                        <p:cTn id="56" dur="1000" fill="hold"/>
                                        <p:tgtEl>
                                          <p:spTgt spid="13"/>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22"/>
                                        </p:tgtEl>
                                        <p:attrNameLst>
                                          <p:attrName>style.visibility</p:attrName>
                                        </p:attrNameLst>
                                      </p:cBhvr>
                                      <p:to>
                                        <p:strVal val="visible"/>
                                      </p:to>
                                    </p:set>
                                    <p:animEffect transition="in" filter="fade">
                                      <p:cBhvr>
                                        <p:cTn id="59" dur="1000"/>
                                        <p:tgtEl>
                                          <p:spTgt spid="22"/>
                                        </p:tgtEl>
                                      </p:cBhvr>
                                    </p:animEffect>
                                    <p:anim calcmode="lin" valueType="num">
                                      <p:cBhvr>
                                        <p:cTn id="60" dur="1000" fill="hold"/>
                                        <p:tgtEl>
                                          <p:spTgt spid="22"/>
                                        </p:tgtEl>
                                        <p:attrNameLst>
                                          <p:attrName>ppt_x</p:attrName>
                                        </p:attrNameLst>
                                      </p:cBhvr>
                                      <p:tavLst>
                                        <p:tav tm="0">
                                          <p:val>
                                            <p:strVal val="#ppt_x"/>
                                          </p:val>
                                        </p:tav>
                                        <p:tav tm="100000">
                                          <p:val>
                                            <p:strVal val="#ppt_x"/>
                                          </p:val>
                                        </p:tav>
                                      </p:tavLst>
                                    </p:anim>
                                    <p:anim calcmode="lin" valueType="num">
                                      <p:cBhvr>
                                        <p:cTn id="61" dur="1000" fill="hold"/>
                                        <p:tgtEl>
                                          <p:spTgt spid="22"/>
                                        </p:tgtEl>
                                        <p:attrNameLst>
                                          <p:attrName>ppt_y</p:attrName>
                                        </p:attrNameLst>
                                      </p:cBhvr>
                                      <p:tavLst>
                                        <p:tav tm="0">
                                          <p:val>
                                            <p:strVal val="#ppt_y-.1"/>
                                          </p:val>
                                        </p:tav>
                                        <p:tav tm="100000">
                                          <p:val>
                                            <p:strVal val="#ppt_y"/>
                                          </p:val>
                                        </p:tav>
                                      </p:tavLst>
                                    </p:anim>
                                  </p:childTnLst>
                                </p:cTn>
                              </p:par>
                            </p:childTnLst>
                          </p:cTn>
                        </p:par>
                        <p:par>
                          <p:cTn id="62" fill="hold">
                            <p:stCondLst>
                              <p:cond delay="7000"/>
                            </p:stCondLst>
                            <p:childTnLst>
                              <p:par>
                                <p:cTn id="63" presetID="31" presetClass="entr" presetSubtype="0" fill="hold" grpId="0" nodeType="afterEffect">
                                  <p:stCondLst>
                                    <p:cond delay="0"/>
                                  </p:stCondLst>
                                  <p:childTnLst>
                                    <p:set>
                                      <p:cBhvr>
                                        <p:cTn id="64" dur="1" fill="hold">
                                          <p:stCondLst>
                                            <p:cond delay="0"/>
                                          </p:stCondLst>
                                        </p:cTn>
                                        <p:tgtEl>
                                          <p:spTgt spid="26"/>
                                        </p:tgtEl>
                                        <p:attrNameLst>
                                          <p:attrName>style.visibility</p:attrName>
                                        </p:attrNameLst>
                                      </p:cBhvr>
                                      <p:to>
                                        <p:strVal val="visible"/>
                                      </p:to>
                                    </p:set>
                                    <p:anim calcmode="lin" valueType="num">
                                      <p:cBhvr>
                                        <p:cTn id="65" dur="1000" fill="hold"/>
                                        <p:tgtEl>
                                          <p:spTgt spid="26"/>
                                        </p:tgtEl>
                                        <p:attrNameLst>
                                          <p:attrName>ppt_w</p:attrName>
                                        </p:attrNameLst>
                                      </p:cBhvr>
                                      <p:tavLst>
                                        <p:tav tm="0">
                                          <p:val>
                                            <p:fltVal val="0"/>
                                          </p:val>
                                        </p:tav>
                                        <p:tav tm="100000">
                                          <p:val>
                                            <p:strVal val="#ppt_w"/>
                                          </p:val>
                                        </p:tav>
                                      </p:tavLst>
                                    </p:anim>
                                    <p:anim calcmode="lin" valueType="num">
                                      <p:cBhvr>
                                        <p:cTn id="66" dur="1000" fill="hold"/>
                                        <p:tgtEl>
                                          <p:spTgt spid="26"/>
                                        </p:tgtEl>
                                        <p:attrNameLst>
                                          <p:attrName>ppt_h</p:attrName>
                                        </p:attrNameLst>
                                      </p:cBhvr>
                                      <p:tavLst>
                                        <p:tav tm="0">
                                          <p:val>
                                            <p:fltVal val="0"/>
                                          </p:val>
                                        </p:tav>
                                        <p:tav tm="100000">
                                          <p:val>
                                            <p:strVal val="#ppt_h"/>
                                          </p:val>
                                        </p:tav>
                                      </p:tavLst>
                                    </p:anim>
                                    <p:anim calcmode="lin" valueType="num">
                                      <p:cBhvr>
                                        <p:cTn id="67" dur="1000" fill="hold"/>
                                        <p:tgtEl>
                                          <p:spTgt spid="26"/>
                                        </p:tgtEl>
                                        <p:attrNameLst>
                                          <p:attrName>style.rotation</p:attrName>
                                        </p:attrNameLst>
                                      </p:cBhvr>
                                      <p:tavLst>
                                        <p:tav tm="0">
                                          <p:val>
                                            <p:fltVal val="90"/>
                                          </p:val>
                                        </p:tav>
                                        <p:tav tm="100000">
                                          <p:val>
                                            <p:fltVal val="0"/>
                                          </p:val>
                                        </p:tav>
                                      </p:tavLst>
                                    </p:anim>
                                    <p:animEffect transition="in" filter="fade">
                                      <p:cBhvr>
                                        <p:cTn id="68" dur="1000"/>
                                        <p:tgtEl>
                                          <p:spTgt spid="26"/>
                                        </p:tgtEl>
                                      </p:cBhvr>
                                    </p:animEffect>
                                  </p:childTnLst>
                                </p:cTn>
                              </p:par>
                            </p:childTnLst>
                          </p:cTn>
                        </p:par>
                        <p:par>
                          <p:cTn id="69" fill="hold">
                            <p:stCondLst>
                              <p:cond delay="8000"/>
                            </p:stCondLst>
                            <p:childTnLst>
                              <p:par>
                                <p:cTn id="70" presetID="47" presetClass="entr" presetSubtype="0" fill="hold" grpId="0" nodeType="afterEffect">
                                  <p:stCondLst>
                                    <p:cond delay="0"/>
                                  </p:stCondLst>
                                  <p:childTnLst>
                                    <p:set>
                                      <p:cBhvr>
                                        <p:cTn id="71" dur="1" fill="hold">
                                          <p:stCondLst>
                                            <p:cond delay="0"/>
                                          </p:stCondLst>
                                        </p:cTn>
                                        <p:tgtEl>
                                          <p:spTgt spid="14"/>
                                        </p:tgtEl>
                                        <p:attrNameLst>
                                          <p:attrName>style.visibility</p:attrName>
                                        </p:attrNameLst>
                                      </p:cBhvr>
                                      <p:to>
                                        <p:strVal val="visible"/>
                                      </p:to>
                                    </p:set>
                                    <p:animEffect transition="in" filter="fade">
                                      <p:cBhvr>
                                        <p:cTn id="72" dur="1000"/>
                                        <p:tgtEl>
                                          <p:spTgt spid="14"/>
                                        </p:tgtEl>
                                      </p:cBhvr>
                                    </p:animEffect>
                                    <p:anim calcmode="lin" valueType="num">
                                      <p:cBhvr>
                                        <p:cTn id="73" dur="1000" fill="hold"/>
                                        <p:tgtEl>
                                          <p:spTgt spid="14"/>
                                        </p:tgtEl>
                                        <p:attrNameLst>
                                          <p:attrName>ppt_x</p:attrName>
                                        </p:attrNameLst>
                                      </p:cBhvr>
                                      <p:tavLst>
                                        <p:tav tm="0">
                                          <p:val>
                                            <p:strVal val="#ppt_x"/>
                                          </p:val>
                                        </p:tav>
                                        <p:tav tm="100000">
                                          <p:val>
                                            <p:strVal val="#ppt_x"/>
                                          </p:val>
                                        </p:tav>
                                      </p:tavLst>
                                    </p:anim>
                                    <p:anim calcmode="lin" valueType="num">
                                      <p:cBhvr>
                                        <p:cTn id="74" dur="1000" fill="hold"/>
                                        <p:tgtEl>
                                          <p:spTgt spid="14"/>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5"/>
                                        </p:tgtEl>
                                        <p:attrNameLst>
                                          <p:attrName>style.visibility</p:attrName>
                                        </p:attrNameLst>
                                      </p:cBhvr>
                                      <p:to>
                                        <p:strVal val="visible"/>
                                      </p:to>
                                    </p:set>
                                    <p:animEffect transition="in" filter="fade">
                                      <p:cBhvr>
                                        <p:cTn id="77" dur="1000"/>
                                        <p:tgtEl>
                                          <p:spTgt spid="25"/>
                                        </p:tgtEl>
                                      </p:cBhvr>
                                    </p:animEffect>
                                    <p:anim calcmode="lin" valueType="num">
                                      <p:cBhvr>
                                        <p:cTn id="78" dur="1000" fill="hold"/>
                                        <p:tgtEl>
                                          <p:spTgt spid="25"/>
                                        </p:tgtEl>
                                        <p:attrNameLst>
                                          <p:attrName>ppt_x</p:attrName>
                                        </p:attrNameLst>
                                      </p:cBhvr>
                                      <p:tavLst>
                                        <p:tav tm="0">
                                          <p:val>
                                            <p:strVal val="#ppt_x"/>
                                          </p:val>
                                        </p:tav>
                                        <p:tav tm="100000">
                                          <p:val>
                                            <p:strVal val="#ppt_x"/>
                                          </p:val>
                                        </p:tav>
                                      </p:tavLst>
                                    </p:anim>
                                    <p:anim calcmode="lin" valueType="num">
                                      <p:cBhvr>
                                        <p:cTn id="79" dur="1000" fill="hold"/>
                                        <p:tgtEl>
                                          <p:spTgt spid="25"/>
                                        </p:tgtEl>
                                        <p:attrNameLst>
                                          <p:attrName>ppt_y</p:attrName>
                                        </p:attrNameLst>
                                      </p:cBhvr>
                                      <p:tavLst>
                                        <p:tav tm="0">
                                          <p:val>
                                            <p:strVal val="#ppt_y+.1"/>
                                          </p:val>
                                        </p:tav>
                                        <p:tav tm="100000">
                                          <p:val>
                                            <p:strVal val="#ppt_y"/>
                                          </p:val>
                                        </p:tav>
                                      </p:tavLst>
                                    </p:anim>
                                  </p:childTnLst>
                                </p:cTn>
                              </p:par>
                            </p:childTnLst>
                          </p:cTn>
                        </p:par>
                        <p:par>
                          <p:cTn id="80" fill="hold">
                            <p:stCondLst>
                              <p:cond delay="9000"/>
                            </p:stCondLst>
                            <p:childTnLst>
                              <p:par>
                                <p:cTn id="81" presetID="31" presetClass="entr" presetSubtype="0" fill="hold" grpId="0" nodeType="afterEffect">
                                  <p:stCondLst>
                                    <p:cond delay="0"/>
                                  </p:stCondLst>
                                  <p:childTnLst>
                                    <p:set>
                                      <p:cBhvr>
                                        <p:cTn id="82" dur="1" fill="hold">
                                          <p:stCondLst>
                                            <p:cond delay="0"/>
                                          </p:stCondLst>
                                        </p:cTn>
                                        <p:tgtEl>
                                          <p:spTgt spid="23"/>
                                        </p:tgtEl>
                                        <p:attrNameLst>
                                          <p:attrName>style.visibility</p:attrName>
                                        </p:attrNameLst>
                                      </p:cBhvr>
                                      <p:to>
                                        <p:strVal val="visible"/>
                                      </p:to>
                                    </p:set>
                                    <p:anim calcmode="lin" valueType="num">
                                      <p:cBhvr>
                                        <p:cTn id="83" dur="1000" fill="hold"/>
                                        <p:tgtEl>
                                          <p:spTgt spid="23"/>
                                        </p:tgtEl>
                                        <p:attrNameLst>
                                          <p:attrName>ppt_w</p:attrName>
                                        </p:attrNameLst>
                                      </p:cBhvr>
                                      <p:tavLst>
                                        <p:tav tm="0">
                                          <p:val>
                                            <p:fltVal val="0"/>
                                          </p:val>
                                        </p:tav>
                                        <p:tav tm="100000">
                                          <p:val>
                                            <p:strVal val="#ppt_w"/>
                                          </p:val>
                                        </p:tav>
                                      </p:tavLst>
                                    </p:anim>
                                    <p:anim calcmode="lin" valueType="num">
                                      <p:cBhvr>
                                        <p:cTn id="84" dur="1000" fill="hold"/>
                                        <p:tgtEl>
                                          <p:spTgt spid="23"/>
                                        </p:tgtEl>
                                        <p:attrNameLst>
                                          <p:attrName>ppt_h</p:attrName>
                                        </p:attrNameLst>
                                      </p:cBhvr>
                                      <p:tavLst>
                                        <p:tav tm="0">
                                          <p:val>
                                            <p:fltVal val="0"/>
                                          </p:val>
                                        </p:tav>
                                        <p:tav tm="100000">
                                          <p:val>
                                            <p:strVal val="#ppt_h"/>
                                          </p:val>
                                        </p:tav>
                                      </p:tavLst>
                                    </p:anim>
                                    <p:anim calcmode="lin" valueType="num">
                                      <p:cBhvr>
                                        <p:cTn id="85" dur="1000" fill="hold"/>
                                        <p:tgtEl>
                                          <p:spTgt spid="23"/>
                                        </p:tgtEl>
                                        <p:attrNameLst>
                                          <p:attrName>style.rotation</p:attrName>
                                        </p:attrNameLst>
                                      </p:cBhvr>
                                      <p:tavLst>
                                        <p:tav tm="0">
                                          <p:val>
                                            <p:fltVal val="90"/>
                                          </p:val>
                                        </p:tav>
                                        <p:tav tm="100000">
                                          <p:val>
                                            <p:fltVal val="0"/>
                                          </p:val>
                                        </p:tav>
                                      </p:tavLst>
                                    </p:anim>
                                    <p:animEffect transition="in" filter="fade">
                                      <p:cBhvr>
                                        <p:cTn id="86" dur="1000"/>
                                        <p:tgtEl>
                                          <p:spTgt spid="23"/>
                                        </p:tgtEl>
                                      </p:cBhvr>
                                    </p:animEffect>
                                  </p:childTnLst>
                                </p:cTn>
                              </p:par>
                            </p:childTnLst>
                          </p:cTn>
                        </p:par>
                        <p:par>
                          <p:cTn id="87" fill="hold">
                            <p:stCondLst>
                              <p:cond delay="10000"/>
                            </p:stCondLst>
                            <p:childTnLst>
                              <p:par>
                                <p:cTn id="88" presetID="42" presetClass="entr" presetSubtype="0" fill="hold" grpId="0" nodeType="afterEffect">
                                  <p:stCondLst>
                                    <p:cond delay="0"/>
                                  </p:stCondLst>
                                  <p:childTnLst>
                                    <p:set>
                                      <p:cBhvr>
                                        <p:cTn id="89" dur="1" fill="hold">
                                          <p:stCondLst>
                                            <p:cond delay="0"/>
                                          </p:stCondLst>
                                        </p:cTn>
                                        <p:tgtEl>
                                          <p:spTgt spid="15"/>
                                        </p:tgtEl>
                                        <p:attrNameLst>
                                          <p:attrName>style.visibility</p:attrName>
                                        </p:attrNameLst>
                                      </p:cBhvr>
                                      <p:to>
                                        <p:strVal val="visible"/>
                                      </p:to>
                                    </p:set>
                                    <p:animEffect transition="in" filter="fade">
                                      <p:cBhvr>
                                        <p:cTn id="90" dur="1000"/>
                                        <p:tgtEl>
                                          <p:spTgt spid="15"/>
                                        </p:tgtEl>
                                      </p:cBhvr>
                                    </p:animEffect>
                                    <p:anim calcmode="lin" valueType="num">
                                      <p:cBhvr>
                                        <p:cTn id="91" dur="1000" fill="hold"/>
                                        <p:tgtEl>
                                          <p:spTgt spid="15"/>
                                        </p:tgtEl>
                                        <p:attrNameLst>
                                          <p:attrName>ppt_x</p:attrName>
                                        </p:attrNameLst>
                                      </p:cBhvr>
                                      <p:tavLst>
                                        <p:tav tm="0">
                                          <p:val>
                                            <p:strVal val="#ppt_x"/>
                                          </p:val>
                                        </p:tav>
                                        <p:tav tm="100000">
                                          <p:val>
                                            <p:strVal val="#ppt_x"/>
                                          </p:val>
                                        </p:tav>
                                      </p:tavLst>
                                    </p:anim>
                                    <p:anim calcmode="lin" valueType="num">
                                      <p:cBhvr>
                                        <p:cTn id="92" dur="1000" fill="hold"/>
                                        <p:tgtEl>
                                          <p:spTgt spid="15"/>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24"/>
                                        </p:tgtEl>
                                        <p:attrNameLst>
                                          <p:attrName>style.visibility</p:attrName>
                                        </p:attrNameLst>
                                      </p:cBhvr>
                                      <p:to>
                                        <p:strVal val="visible"/>
                                      </p:to>
                                    </p:set>
                                    <p:animEffect transition="in" filter="fade">
                                      <p:cBhvr>
                                        <p:cTn id="95" dur="1000"/>
                                        <p:tgtEl>
                                          <p:spTgt spid="24"/>
                                        </p:tgtEl>
                                      </p:cBhvr>
                                    </p:animEffect>
                                    <p:anim calcmode="lin" valueType="num">
                                      <p:cBhvr>
                                        <p:cTn id="96" dur="1000" fill="hold"/>
                                        <p:tgtEl>
                                          <p:spTgt spid="24"/>
                                        </p:tgtEl>
                                        <p:attrNameLst>
                                          <p:attrName>ppt_x</p:attrName>
                                        </p:attrNameLst>
                                      </p:cBhvr>
                                      <p:tavLst>
                                        <p:tav tm="0">
                                          <p:val>
                                            <p:strVal val="#ppt_x"/>
                                          </p:val>
                                        </p:tav>
                                        <p:tav tm="100000">
                                          <p:val>
                                            <p:strVal val="#ppt_x"/>
                                          </p:val>
                                        </p:tav>
                                      </p:tavLst>
                                    </p:anim>
                                    <p:anim calcmode="lin" valueType="num">
                                      <p:cBhvr>
                                        <p:cTn id="97" dur="1000" fill="hold"/>
                                        <p:tgtEl>
                                          <p:spTgt spid="24"/>
                                        </p:tgtEl>
                                        <p:attrNameLst>
                                          <p:attrName>ppt_y</p:attrName>
                                        </p:attrNameLst>
                                      </p:cBhvr>
                                      <p:tavLst>
                                        <p:tav tm="0">
                                          <p:val>
                                            <p:strVal val="#ppt_y-.1"/>
                                          </p:val>
                                        </p:tav>
                                        <p:tav tm="100000">
                                          <p:val>
                                            <p:strVal val="#ppt_y"/>
                                          </p:val>
                                        </p:tav>
                                      </p:tavLst>
                                    </p:anim>
                                  </p:childTnLst>
                                </p:cTn>
                              </p:par>
                            </p:childTnLst>
                          </p:cTn>
                        </p:par>
                        <p:par>
                          <p:cTn id="98" fill="hold">
                            <p:stCondLst>
                              <p:cond delay="11000"/>
                            </p:stCondLst>
                            <p:childTnLst>
                              <p:par>
                                <p:cTn id="99" presetID="31" presetClass="entr" presetSubtype="0"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 calcmode="lin" valueType="num">
                                      <p:cBhvr>
                                        <p:cTn id="101" dur="1000" fill="hold"/>
                                        <p:tgtEl>
                                          <p:spTgt spid="28"/>
                                        </p:tgtEl>
                                        <p:attrNameLst>
                                          <p:attrName>ppt_w</p:attrName>
                                        </p:attrNameLst>
                                      </p:cBhvr>
                                      <p:tavLst>
                                        <p:tav tm="0">
                                          <p:val>
                                            <p:fltVal val="0"/>
                                          </p:val>
                                        </p:tav>
                                        <p:tav tm="100000">
                                          <p:val>
                                            <p:strVal val="#ppt_w"/>
                                          </p:val>
                                        </p:tav>
                                      </p:tavLst>
                                    </p:anim>
                                    <p:anim calcmode="lin" valueType="num">
                                      <p:cBhvr>
                                        <p:cTn id="102" dur="1000" fill="hold"/>
                                        <p:tgtEl>
                                          <p:spTgt spid="28"/>
                                        </p:tgtEl>
                                        <p:attrNameLst>
                                          <p:attrName>ppt_h</p:attrName>
                                        </p:attrNameLst>
                                      </p:cBhvr>
                                      <p:tavLst>
                                        <p:tav tm="0">
                                          <p:val>
                                            <p:fltVal val="0"/>
                                          </p:val>
                                        </p:tav>
                                        <p:tav tm="100000">
                                          <p:val>
                                            <p:strVal val="#ppt_h"/>
                                          </p:val>
                                        </p:tav>
                                      </p:tavLst>
                                    </p:anim>
                                    <p:anim calcmode="lin" valueType="num">
                                      <p:cBhvr>
                                        <p:cTn id="103" dur="1000" fill="hold"/>
                                        <p:tgtEl>
                                          <p:spTgt spid="28"/>
                                        </p:tgtEl>
                                        <p:attrNameLst>
                                          <p:attrName>style.rotation</p:attrName>
                                        </p:attrNameLst>
                                      </p:cBhvr>
                                      <p:tavLst>
                                        <p:tav tm="0">
                                          <p:val>
                                            <p:fltVal val="90"/>
                                          </p:val>
                                        </p:tav>
                                        <p:tav tm="100000">
                                          <p:val>
                                            <p:fltVal val="0"/>
                                          </p:val>
                                        </p:tav>
                                      </p:tavLst>
                                    </p:anim>
                                    <p:animEffect transition="in" filter="fade">
                                      <p:cBhvr>
                                        <p:cTn id="104" dur="1000"/>
                                        <p:tgtEl>
                                          <p:spTgt spid="28"/>
                                        </p:tgtEl>
                                      </p:cBhvr>
                                    </p:animEffect>
                                  </p:childTnLst>
                                </p:cTn>
                              </p:par>
                            </p:childTnLst>
                          </p:cTn>
                        </p:par>
                        <p:par>
                          <p:cTn id="105" fill="hold">
                            <p:stCondLst>
                              <p:cond delay="12000"/>
                            </p:stCondLst>
                            <p:childTnLst>
                              <p:par>
                                <p:cTn id="106" presetID="47" presetClass="entr" presetSubtype="0" fill="hold" grpId="0" nodeType="afterEffect">
                                  <p:stCondLst>
                                    <p:cond delay="0"/>
                                  </p:stCondLst>
                                  <p:childTnLst>
                                    <p:set>
                                      <p:cBhvr>
                                        <p:cTn id="107" dur="1" fill="hold">
                                          <p:stCondLst>
                                            <p:cond delay="0"/>
                                          </p:stCondLst>
                                        </p:cTn>
                                        <p:tgtEl>
                                          <p:spTgt spid="16"/>
                                        </p:tgtEl>
                                        <p:attrNameLst>
                                          <p:attrName>style.visibility</p:attrName>
                                        </p:attrNameLst>
                                      </p:cBhvr>
                                      <p:to>
                                        <p:strVal val="visible"/>
                                      </p:to>
                                    </p:set>
                                    <p:animEffect transition="in" filter="fade">
                                      <p:cBhvr>
                                        <p:cTn id="108" dur="1000"/>
                                        <p:tgtEl>
                                          <p:spTgt spid="16"/>
                                        </p:tgtEl>
                                      </p:cBhvr>
                                    </p:animEffect>
                                    <p:anim calcmode="lin" valueType="num">
                                      <p:cBhvr>
                                        <p:cTn id="109" dur="1000" fill="hold"/>
                                        <p:tgtEl>
                                          <p:spTgt spid="16"/>
                                        </p:tgtEl>
                                        <p:attrNameLst>
                                          <p:attrName>ppt_x</p:attrName>
                                        </p:attrNameLst>
                                      </p:cBhvr>
                                      <p:tavLst>
                                        <p:tav tm="0">
                                          <p:val>
                                            <p:strVal val="#ppt_x"/>
                                          </p:val>
                                        </p:tav>
                                        <p:tav tm="100000">
                                          <p:val>
                                            <p:strVal val="#ppt_x"/>
                                          </p:val>
                                        </p:tav>
                                      </p:tavLst>
                                    </p:anim>
                                    <p:anim calcmode="lin" valueType="num">
                                      <p:cBhvr>
                                        <p:cTn id="110" dur="1000" fill="hold"/>
                                        <p:tgtEl>
                                          <p:spTgt spid="16"/>
                                        </p:tgtEl>
                                        <p:attrNameLst>
                                          <p:attrName>ppt_y</p:attrName>
                                        </p:attrNameLst>
                                      </p:cBhvr>
                                      <p:tavLst>
                                        <p:tav tm="0">
                                          <p:val>
                                            <p:strVal val="#ppt_y-.1"/>
                                          </p:val>
                                        </p:tav>
                                        <p:tav tm="100000">
                                          <p:val>
                                            <p:strVal val="#ppt_y"/>
                                          </p:val>
                                        </p:tav>
                                      </p:tavLst>
                                    </p:anim>
                                  </p:childTnLst>
                                </p:cTn>
                              </p:par>
                              <p:par>
                                <p:cTn id="111" presetID="42" presetClass="entr" presetSubtype="0" fill="hold" grpId="0" nodeType="withEffect">
                                  <p:stCondLst>
                                    <p:cond delay="0"/>
                                  </p:stCondLst>
                                  <p:childTnLst>
                                    <p:set>
                                      <p:cBhvr>
                                        <p:cTn id="112" dur="1" fill="hold">
                                          <p:stCondLst>
                                            <p:cond delay="0"/>
                                          </p:stCondLst>
                                        </p:cTn>
                                        <p:tgtEl>
                                          <p:spTgt spid="27"/>
                                        </p:tgtEl>
                                        <p:attrNameLst>
                                          <p:attrName>style.visibility</p:attrName>
                                        </p:attrNameLst>
                                      </p:cBhvr>
                                      <p:to>
                                        <p:strVal val="visible"/>
                                      </p:to>
                                    </p:set>
                                    <p:animEffect transition="in" filter="fade">
                                      <p:cBhvr>
                                        <p:cTn id="113" dur="1000"/>
                                        <p:tgtEl>
                                          <p:spTgt spid="27"/>
                                        </p:tgtEl>
                                      </p:cBhvr>
                                    </p:animEffect>
                                    <p:anim calcmode="lin" valueType="num">
                                      <p:cBhvr>
                                        <p:cTn id="114" dur="1000" fill="hold"/>
                                        <p:tgtEl>
                                          <p:spTgt spid="27"/>
                                        </p:tgtEl>
                                        <p:attrNameLst>
                                          <p:attrName>ppt_x</p:attrName>
                                        </p:attrNameLst>
                                      </p:cBhvr>
                                      <p:tavLst>
                                        <p:tav tm="0">
                                          <p:val>
                                            <p:strVal val="#ppt_x"/>
                                          </p:val>
                                        </p:tav>
                                        <p:tav tm="100000">
                                          <p:val>
                                            <p:strVal val="#ppt_x"/>
                                          </p:val>
                                        </p:tav>
                                      </p:tavLst>
                                    </p:anim>
                                    <p:anim calcmode="lin" valueType="num">
                                      <p:cBhvr>
                                        <p:cTn id="115" dur="1000" fill="hold"/>
                                        <p:tgtEl>
                                          <p:spTgt spid="27"/>
                                        </p:tgtEl>
                                        <p:attrNameLst>
                                          <p:attrName>ppt_y</p:attrName>
                                        </p:attrNameLst>
                                      </p:cBhvr>
                                      <p:tavLst>
                                        <p:tav tm="0">
                                          <p:val>
                                            <p:strVal val="#ppt_y+.1"/>
                                          </p:val>
                                        </p:tav>
                                        <p:tav tm="100000">
                                          <p:val>
                                            <p:strVal val="#ppt_y"/>
                                          </p:val>
                                        </p:tav>
                                      </p:tavLst>
                                    </p:anim>
                                  </p:childTnLst>
                                </p:cTn>
                              </p:par>
                            </p:childTnLst>
                          </p:cTn>
                        </p:par>
                        <p:par>
                          <p:cTn id="116" fill="hold">
                            <p:stCondLst>
                              <p:cond delay="13000"/>
                            </p:stCondLst>
                            <p:childTnLst>
                              <p:par>
                                <p:cTn id="117" presetID="31" presetClass="entr" presetSubtype="0" fill="hold" grpId="0" nodeType="afterEffect">
                                  <p:stCondLst>
                                    <p:cond delay="0"/>
                                  </p:stCondLst>
                                  <p:childTnLst>
                                    <p:set>
                                      <p:cBhvr>
                                        <p:cTn id="118" dur="1" fill="hold">
                                          <p:stCondLst>
                                            <p:cond delay="0"/>
                                          </p:stCondLst>
                                        </p:cTn>
                                        <p:tgtEl>
                                          <p:spTgt spid="31"/>
                                        </p:tgtEl>
                                        <p:attrNameLst>
                                          <p:attrName>style.visibility</p:attrName>
                                        </p:attrNameLst>
                                      </p:cBhvr>
                                      <p:to>
                                        <p:strVal val="visible"/>
                                      </p:to>
                                    </p:set>
                                    <p:anim calcmode="lin" valueType="num">
                                      <p:cBhvr>
                                        <p:cTn id="119" dur="1000" fill="hold"/>
                                        <p:tgtEl>
                                          <p:spTgt spid="31"/>
                                        </p:tgtEl>
                                        <p:attrNameLst>
                                          <p:attrName>ppt_w</p:attrName>
                                        </p:attrNameLst>
                                      </p:cBhvr>
                                      <p:tavLst>
                                        <p:tav tm="0">
                                          <p:val>
                                            <p:fltVal val="0"/>
                                          </p:val>
                                        </p:tav>
                                        <p:tav tm="100000">
                                          <p:val>
                                            <p:strVal val="#ppt_w"/>
                                          </p:val>
                                        </p:tav>
                                      </p:tavLst>
                                    </p:anim>
                                    <p:anim calcmode="lin" valueType="num">
                                      <p:cBhvr>
                                        <p:cTn id="120" dur="1000" fill="hold"/>
                                        <p:tgtEl>
                                          <p:spTgt spid="31"/>
                                        </p:tgtEl>
                                        <p:attrNameLst>
                                          <p:attrName>ppt_h</p:attrName>
                                        </p:attrNameLst>
                                      </p:cBhvr>
                                      <p:tavLst>
                                        <p:tav tm="0">
                                          <p:val>
                                            <p:fltVal val="0"/>
                                          </p:val>
                                        </p:tav>
                                        <p:tav tm="100000">
                                          <p:val>
                                            <p:strVal val="#ppt_h"/>
                                          </p:val>
                                        </p:tav>
                                      </p:tavLst>
                                    </p:anim>
                                    <p:anim calcmode="lin" valueType="num">
                                      <p:cBhvr>
                                        <p:cTn id="121" dur="1000" fill="hold"/>
                                        <p:tgtEl>
                                          <p:spTgt spid="31"/>
                                        </p:tgtEl>
                                        <p:attrNameLst>
                                          <p:attrName>style.rotation</p:attrName>
                                        </p:attrNameLst>
                                      </p:cBhvr>
                                      <p:tavLst>
                                        <p:tav tm="0">
                                          <p:val>
                                            <p:fltVal val="90"/>
                                          </p:val>
                                        </p:tav>
                                        <p:tav tm="100000">
                                          <p:val>
                                            <p:fltVal val="0"/>
                                          </p:val>
                                        </p:tav>
                                      </p:tavLst>
                                    </p:anim>
                                    <p:animEffect transition="in" filter="fade">
                                      <p:cBhvr>
                                        <p:cTn id="122" dur="1000"/>
                                        <p:tgtEl>
                                          <p:spTgt spid="31"/>
                                        </p:tgtEl>
                                      </p:cBhvr>
                                    </p:animEffect>
                                  </p:childTnLst>
                                </p:cTn>
                              </p:par>
                            </p:childTnLst>
                          </p:cTn>
                        </p:par>
                        <p:par>
                          <p:cTn id="123" fill="hold">
                            <p:stCondLst>
                              <p:cond delay="14000"/>
                            </p:stCondLst>
                            <p:childTnLst>
                              <p:par>
                                <p:cTn id="124" presetID="42" presetClass="entr" presetSubtype="0" fill="hold" grpId="0" nodeType="afterEffect">
                                  <p:stCondLst>
                                    <p:cond delay="0"/>
                                  </p:stCondLst>
                                  <p:childTnLst>
                                    <p:set>
                                      <p:cBhvr>
                                        <p:cTn id="125" dur="1" fill="hold">
                                          <p:stCondLst>
                                            <p:cond delay="0"/>
                                          </p:stCondLst>
                                        </p:cTn>
                                        <p:tgtEl>
                                          <p:spTgt spid="30"/>
                                        </p:tgtEl>
                                        <p:attrNameLst>
                                          <p:attrName>style.visibility</p:attrName>
                                        </p:attrNameLst>
                                      </p:cBhvr>
                                      <p:to>
                                        <p:strVal val="visible"/>
                                      </p:to>
                                    </p:set>
                                    <p:animEffect transition="in" filter="fade">
                                      <p:cBhvr>
                                        <p:cTn id="126" dur="1000"/>
                                        <p:tgtEl>
                                          <p:spTgt spid="30"/>
                                        </p:tgtEl>
                                      </p:cBhvr>
                                    </p:animEffect>
                                    <p:anim calcmode="lin" valueType="num">
                                      <p:cBhvr>
                                        <p:cTn id="127" dur="1000" fill="hold"/>
                                        <p:tgtEl>
                                          <p:spTgt spid="30"/>
                                        </p:tgtEl>
                                        <p:attrNameLst>
                                          <p:attrName>ppt_x</p:attrName>
                                        </p:attrNameLst>
                                      </p:cBhvr>
                                      <p:tavLst>
                                        <p:tav tm="0">
                                          <p:val>
                                            <p:strVal val="#ppt_x"/>
                                          </p:val>
                                        </p:tav>
                                        <p:tav tm="100000">
                                          <p:val>
                                            <p:strVal val="#ppt_x"/>
                                          </p:val>
                                        </p:tav>
                                      </p:tavLst>
                                    </p:anim>
                                    <p:anim calcmode="lin" valueType="num">
                                      <p:cBhvr>
                                        <p:cTn id="128" dur="1000" fill="hold"/>
                                        <p:tgtEl>
                                          <p:spTgt spid="30"/>
                                        </p:tgtEl>
                                        <p:attrNameLst>
                                          <p:attrName>ppt_y</p:attrName>
                                        </p:attrNameLst>
                                      </p:cBhvr>
                                      <p:tavLst>
                                        <p:tav tm="0">
                                          <p:val>
                                            <p:strVal val="#ppt_y+.1"/>
                                          </p:val>
                                        </p:tav>
                                        <p:tav tm="100000">
                                          <p:val>
                                            <p:strVal val="#ppt_y"/>
                                          </p:val>
                                        </p:tav>
                                      </p:tavLst>
                                    </p:anim>
                                  </p:childTnLst>
                                </p:cTn>
                              </p:par>
                              <p:par>
                                <p:cTn id="129" presetID="47" presetClass="entr" presetSubtype="0" fill="hold" grpId="0" nodeType="withEffect">
                                  <p:stCondLst>
                                    <p:cond delay="0"/>
                                  </p:stCondLst>
                                  <p:childTnLst>
                                    <p:set>
                                      <p:cBhvr>
                                        <p:cTn id="130" dur="1" fill="hold">
                                          <p:stCondLst>
                                            <p:cond delay="0"/>
                                          </p:stCondLst>
                                        </p:cTn>
                                        <p:tgtEl>
                                          <p:spTgt spid="32"/>
                                        </p:tgtEl>
                                        <p:attrNameLst>
                                          <p:attrName>style.visibility</p:attrName>
                                        </p:attrNameLst>
                                      </p:cBhvr>
                                      <p:to>
                                        <p:strVal val="visible"/>
                                      </p:to>
                                    </p:set>
                                    <p:animEffect transition="in" filter="fade">
                                      <p:cBhvr>
                                        <p:cTn id="131" dur="1000"/>
                                        <p:tgtEl>
                                          <p:spTgt spid="32"/>
                                        </p:tgtEl>
                                      </p:cBhvr>
                                    </p:animEffect>
                                    <p:anim calcmode="lin" valueType="num">
                                      <p:cBhvr>
                                        <p:cTn id="132" dur="1000" fill="hold"/>
                                        <p:tgtEl>
                                          <p:spTgt spid="32"/>
                                        </p:tgtEl>
                                        <p:attrNameLst>
                                          <p:attrName>ppt_x</p:attrName>
                                        </p:attrNameLst>
                                      </p:cBhvr>
                                      <p:tavLst>
                                        <p:tav tm="0">
                                          <p:val>
                                            <p:strVal val="#ppt_x"/>
                                          </p:val>
                                        </p:tav>
                                        <p:tav tm="100000">
                                          <p:val>
                                            <p:strVal val="#ppt_x"/>
                                          </p:val>
                                        </p:tav>
                                      </p:tavLst>
                                    </p:anim>
                                    <p:anim calcmode="lin" valueType="num">
                                      <p:cBhvr>
                                        <p:cTn id="133"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1" grpId="0" animBg="1"/>
      <p:bldP spid="17" grpId="0" animBg="1"/>
      <p:bldP spid="18" grpId="0"/>
      <p:bldP spid="19" grpId="0"/>
      <p:bldP spid="20" grpId="0" animBg="1"/>
      <p:bldP spid="21" grpId="0" animBg="1"/>
      <p:bldP spid="22" grpId="0"/>
      <p:bldP spid="23" grpId="0" animBg="1"/>
      <p:bldP spid="24" grpId="0"/>
      <p:bldP spid="25" grpId="0"/>
      <p:bldP spid="26" grpId="0" animBg="1"/>
      <p:bldP spid="27" grpId="0"/>
      <p:bldP spid="28" grpId="0" animBg="1"/>
      <p:bldP spid="30" grpId="0" animBg="1"/>
      <p:bldP spid="31" grpId="0" animBg="1"/>
      <p:bldP spid="32" grpId="0"/>
      <p:bldP spid="33"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3FD35DF-B472-440B-8FBA-B8EC70F6F07A}"/>
              </a:ext>
            </a:extLst>
          </p:cNvPr>
          <p:cNvGrpSpPr>
            <a:grpSpLocks noChangeAspect="1"/>
          </p:cNvGrpSpPr>
          <p:nvPr/>
        </p:nvGrpSpPr>
        <p:grpSpPr>
          <a:xfrm>
            <a:off x="1676400" y="2985455"/>
            <a:ext cx="1828800" cy="1714501"/>
            <a:chOff x="3200400" y="2209800"/>
            <a:chExt cx="3657600" cy="3429001"/>
          </a:xfrm>
        </p:grpSpPr>
        <p:sp>
          <p:nvSpPr>
            <p:cNvPr id="2" name="Oval 1">
              <a:extLst>
                <a:ext uri="{FF2B5EF4-FFF2-40B4-BE49-F238E27FC236}">
                  <a16:creationId xmlns:a16="http://schemas.microsoft.com/office/drawing/2014/main" id="{D2E871AF-8C18-4716-8FE8-DEB5269E55D9}"/>
                </a:ext>
              </a:extLst>
            </p:cNvPr>
            <p:cNvSpPr>
              <a:spLocks noChangeAspect="1"/>
            </p:cNvSpPr>
            <p:nvPr/>
          </p:nvSpPr>
          <p:spPr>
            <a:xfrm>
              <a:off x="3383280" y="2209800"/>
              <a:ext cx="3291840" cy="3291840"/>
            </a:xfrm>
            <a:prstGeom prst="ellipse">
              <a:avLst/>
            </a:prstGeom>
            <a:solidFill>
              <a:srgbClr val="FFFFF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8" name="Freeform: Shape 7">
              <a:extLst>
                <a:ext uri="{FF2B5EF4-FFF2-40B4-BE49-F238E27FC236}">
                  <a16:creationId xmlns:a16="http://schemas.microsoft.com/office/drawing/2014/main" id="{269F8701-8DA7-425F-BC4E-4737821E0A61}"/>
                </a:ext>
              </a:extLst>
            </p:cNvPr>
            <p:cNvSpPr>
              <a:spLocks noChangeAspect="1"/>
            </p:cNvSpPr>
            <p:nvPr/>
          </p:nvSpPr>
          <p:spPr>
            <a:xfrm>
              <a:off x="3200400" y="2448844"/>
              <a:ext cx="3657600" cy="3189957"/>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grpSp>
        <p:nvGrpSpPr>
          <p:cNvPr id="4" name="Group 3">
            <a:extLst>
              <a:ext uri="{FF2B5EF4-FFF2-40B4-BE49-F238E27FC236}">
                <a16:creationId xmlns:a16="http://schemas.microsoft.com/office/drawing/2014/main" id="{78BA316B-A68D-4257-8721-FDDE9CFD2312}"/>
              </a:ext>
            </a:extLst>
          </p:cNvPr>
          <p:cNvGrpSpPr/>
          <p:nvPr/>
        </p:nvGrpSpPr>
        <p:grpSpPr>
          <a:xfrm rot="10500000">
            <a:off x="3390424" y="2921447"/>
            <a:ext cx="1828800" cy="1714501"/>
            <a:chOff x="4114800" y="2786522"/>
            <a:chExt cx="1828800" cy="1714501"/>
          </a:xfrm>
        </p:grpSpPr>
        <p:sp>
          <p:nvSpPr>
            <p:cNvPr id="10" name="Oval 9">
              <a:extLst>
                <a:ext uri="{FF2B5EF4-FFF2-40B4-BE49-F238E27FC236}">
                  <a16:creationId xmlns:a16="http://schemas.microsoft.com/office/drawing/2014/main" id="{12B9923A-A5FE-4204-8C46-620BAA897A3E}"/>
                </a:ext>
              </a:extLst>
            </p:cNvPr>
            <p:cNvSpPr>
              <a:spLocks noChangeAspect="1"/>
            </p:cNvSpPr>
            <p:nvPr/>
          </p:nvSpPr>
          <p:spPr>
            <a:xfrm>
              <a:off x="4206240" y="2786522"/>
              <a:ext cx="1645920" cy="1645920"/>
            </a:xfrm>
            <a:prstGeom prst="ellipse">
              <a:avLst/>
            </a:prstGeom>
            <a:solidFill>
              <a:srgbClr val="FFFFF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1" name="Freeform: Shape 10">
              <a:extLst>
                <a:ext uri="{FF2B5EF4-FFF2-40B4-BE49-F238E27FC236}">
                  <a16:creationId xmlns:a16="http://schemas.microsoft.com/office/drawing/2014/main" id="{EAFDD3F9-FC1D-4E97-BF0C-19D0683928DB}"/>
                </a:ext>
              </a:extLst>
            </p:cNvPr>
            <p:cNvSpPr>
              <a:spLocks noChangeAspect="1"/>
            </p:cNvSpPr>
            <p:nvPr/>
          </p:nvSpPr>
          <p:spPr>
            <a:xfrm flipH="1">
              <a:off x="4114800" y="2906044"/>
              <a:ext cx="1828800" cy="1594979"/>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grpSp>
        <p:nvGrpSpPr>
          <p:cNvPr id="14" name="Group 13">
            <a:extLst>
              <a:ext uri="{FF2B5EF4-FFF2-40B4-BE49-F238E27FC236}">
                <a16:creationId xmlns:a16="http://schemas.microsoft.com/office/drawing/2014/main" id="{86FAED1B-A873-4585-800B-A80456767D6F}"/>
              </a:ext>
            </a:extLst>
          </p:cNvPr>
          <p:cNvGrpSpPr>
            <a:grpSpLocks noChangeAspect="1"/>
          </p:cNvGrpSpPr>
          <p:nvPr/>
        </p:nvGrpSpPr>
        <p:grpSpPr>
          <a:xfrm>
            <a:off x="5105400" y="2985455"/>
            <a:ext cx="1828800" cy="1714501"/>
            <a:chOff x="3200400" y="2209800"/>
            <a:chExt cx="3657600" cy="3429001"/>
          </a:xfrm>
        </p:grpSpPr>
        <p:sp>
          <p:nvSpPr>
            <p:cNvPr id="15" name="Oval 14">
              <a:extLst>
                <a:ext uri="{FF2B5EF4-FFF2-40B4-BE49-F238E27FC236}">
                  <a16:creationId xmlns:a16="http://schemas.microsoft.com/office/drawing/2014/main" id="{97F486FC-327B-4F30-B706-DA3622AEA651}"/>
                </a:ext>
              </a:extLst>
            </p:cNvPr>
            <p:cNvSpPr>
              <a:spLocks noChangeAspect="1"/>
            </p:cNvSpPr>
            <p:nvPr/>
          </p:nvSpPr>
          <p:spPr>
            <a:xfrm>
              <a:off x="3383280" y="2209800"/>
              <a:ext cx="3291840" cy="3291840"/>
            </a:xfrm>
            <a:prstGeom prst="ellipse">
              <a:avLst/>
            </a:prstGeom>
            <a:solidFill>
              <a:srgbClr val="FFFFF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16" name="Freeform: Shape 15">
              <a:extLst>
                <a:ext uri="{FF2B5EF4-FFF2-40B4-BE49-F238E27FC236}">
                  <a16:creationId xmlns:a16="http://schemas.microsoft.com/office/drawing/2014/main" id="{D99C0EFD-4DD0-4831-AD2D-92B5292598D5}"/>
                </a:ext>
              </a:extLst>
            </p:cNvPr>
            <p:cNvSpPr>
              <a:spLocks noChangeAspect="1"/>
            </p:cNvSpPr>
            <p:nvPr/>
          </p:nvSpPr>
          <p:spPr>
            <a:xfrm>
              <a:off x="3200400" y="2448844"/>
              <a:ext cx="3657600" cy="3189957"/>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grpSp>
        <p:nvGrpSpPr>
          <p:cNvPr id="17" name="Group 16">
            <a:extLst>
              <a:ext uri="{FF2B5EF4-FFF2-40B4-BE49-F238E27FC236}">
                <a16:creationId xmlns:a16="http://schemas.microsoft.com/office/drawing/2014/main" id="{24DB6C17-C33F-4DE8-A962-AED2DC57BE5A}"/>
              </a:ext>
            </a:extLst>
          </p:cNvPr>
          <p:cNvGrpSpPr/>
          <p:nvPr/>
        </p:nvGrpSpPr>
        <p:grpSpPr>
          <a:xfrm rot="10500000">
            <a:off x="6815328" y="2921447"/>
            <a:ext cx="1828800" cy="1714501"/>
            <a:chOff x="4114800" y="2786522"/>
            <a:chExt cx="1828800" cy="1714501"/>
          </a:xfrm>
        </p:grpSpPr>
        <p:sp>
          <p:nvSpPr>
            <p:cNvPr id="18" name="Oval 17">
              <a:extLst>
                <a:ext uri="{FF2B5EF4-FFF2-40B4-BE49-F238E27FC236}">
                  <a16:creationId xmlns:a16="http://schemas.microsoft.com/office/drawing/2014/main" id="{C229E83F-A78D-44E1-8BC9-B394E930F3D8}"/>
                </a:ext>
              </a:extLst>
            </p:cNvPr>
            <p:cNvSpPr>
              <a:spLocks noChangeAspect="1"/>
            </p:cNvSpPr>
            <p:nvPr/>
          </p:nvSpPr>
          <p:spPr>
            <a:xfrm>
              <a:off x="4206240" y="2786522"/>
              <a:ext cx="1645920" cy="1645920"/>
            </a:xfrm>
            <a:prstGeom prst="ellipse">
              <a:avLst/>
            </a:prstGeom>
            <a:solidFill>
              <a:srgbClr val="FFFFF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19" name="Freeform: Shape 18">
              <a:extLst>
                <a:ext uri="{FF2B5EF4-FFF2-40B4-BE49-F238E27FC236}">
                  <a16:creationId xmlns:a16="http://schemas.microsoft.com/office/drawing/2014/main" id="{53E32B64-42A0-4DAF-93EE-8E20F75F2822}"/>
                </a:ext>
              </a:extLst>
            </p:cNvPr>
            <p:cNvSpPr>
              <a:spLocks noChangeAspect="1"/>
            </p:cNvSpPr>
            <p:nvPr/>
          </p:nvSpPr>
          <p:spPr>
            <a:xfrm flipH="1">
              <a:off x="4114800" y="2906044"/>
              <a:ext cx="1828800" cy="1594979"/>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grpSp>
        <p:nvGrpSpPr>
          <p:cNvPr id="20" name="Group 19">
            <a:extLst>
              <a:ext uri="{FF2B5EF4-FFF2-40B4-BE49-F238E27FC236}">
                <a16:creationId xmlns:a16="http://schemas.microsoft.com/office/drawing/2014/main" id="{E00B642E-7F46-47B0-9C3D-7BDF292923B2}"/>
              </a:ext>
            </a:extLst>
          </p:cNvPr>
          <p:cNvGrpSpPr>
            <a:grpSpLocks noChangeAspect="1"/>
          </p:cNvGrpSpPr>
          <p:nvPr/>
        </p:nvGrpSpPr>
        <p:grpSpPr>
          <a:xfrm>
            <a:off x="8534400" y="2985455"/>
            <a:ext cx="1828800" cy="1714501"/>
            <a:chOff x="3200400" y="2209800"/>
            <a:chExt cx="3657600" cy="3429001"/>
          </a:xfrm>
        </p:grpSpPr>
        <p:sp>
          <p:nvSpPr>
            <p:cNvPr id="21" name="Oval 20">
              <a:extLst>
                <a:ext uri="{FF2B5EF4-FFF2-40B4-BE49-F238E27FC236}">
                  <a16:creationId xmlns:a16="http://schemas.microsoft.com/office/drawing/2014/main" id="{A7CE02B5-F2EF-48D6-8849-3485861B0112}"/>
                </a:ext>
              </a:extLst>
            </p:cNvPr>
            <p:cNvSpPr>
              <a:spLocks noChangeAspect="1"/>
            </p:cNvSpPr>
            <p:nvPr/>
          </p:nvSpPr>
          <p:spPr>
            <a:xfrm>
              <a:off x="3383280" y="2209800"/>
              <a:ext cx="3291840" cy="3291840"/>
            </a:xfrm>
            <a:prstGeom prst="ellipse">
              <a:avLst/>
            </a:prstGeom>
            <a:solidFill>
              <a:srgbClr val="FFFFF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22" name="Freeform: Shape 21">
              <a:extLst>
                <a:ext uri="{FF2B5EF4-FFF2-40B4-BE49-F238E27FC236}">
                  <a16:creationId xmlns:a16="http://schemas.microsoft.com/office/drawing/2014/main" id="{945B9924-DA3B-4D84-9CBE-8A357064F566}"/>
                </a:ext>
              </a:extLst>
            </p:cNvPr>
            <p:cNvSpPr>
              <a:spLocks noChangeAspect="1"/>
            </p:cNvSpPr>
            <p:nvPr/>
          </p:nvSpPr>
          <p:spPr>
            <a:xfrm>
              <a:off x="3200400" y="2448844"/>
              <a:ext cx="3657600" cy="3189957"/>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pic>
        <p:nvPicPr>
          <p:cNvPr id="38" name="Graphic 37" descr="Microscope">
            <a:extLst>
              <a:ext uri="{FF2B5EF4-FFF2-40B4-BE49-F238E27FC236}">
                <a16:creationId xmlns:a16="http://schemas.microsoft.com/office/drawing/2014/main" id="{D1E1E9EE-87E8-4D8B-868F-65218362E83E}"/>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771919" y="3602675"/>
            <a:ext cx="411480" cy="411480"/>
          </a:xfrm>
          <a:prstGeom prst="rect">
            <a:avLst/>
          </a:prstGeom>
        </p:spPr>
      </p:pic>
      <p:pic>
        <p:nvPicPr>
          <p:cNvPr id="39" name="Graphic 38" descr="Stethoscope">
            <a:extLst>
              <a:ext uri="{FF2B5EF4-FFF2-40B4-BE49-F238E27FC236}">
                <a16:creationId xmlns:a16="http://schemas.microsoft.com/office/drawing/2014/main" id="{E04DCE9B-5523-4E4F-837A-12BC4DB587E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2389621" y="3602675"/>
            <a:ext cx="411480" cy="411480"/>
          </a:xfrm>
          <a:prstGeom prst="rect">
            <a:avLst/>
          </a:prstGeom>
        </p:spPr>
      </p:pic>
      <p:pic>
        <p:nvPicPr>
          <p:cNvPr id="40" name="Graphic 39" descr="Heartbeat">
            <a:extLst>
              <a:ext uri="{FF2B5EF4-FFF2-40B4-BE49-F238E27FC236}">
                <a16:creationId xmlns:a16="http://schemas.microsoft.com/office/drawing/2014/main" id="{6026EEA4-B75F-4C0F-9EDC-9D150F0CE5C7}"/>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245846" y="3602675"/>
            <a:ext cx="411480" cy="411480"/>
          </a:xfrm>
          <a:prstGeom prst="rect">
            <a:avLst/>
          </a:prstGeom>
        </p:spPr>
      </p:pic>
      <p:pic>
        <p:nvPicPr>
          <p:cNvPr id="41" name="Graphic 40" descr="Needle">
            <a:extLst>
              <a:ext uri="{FF2B5EF4-FFF2-40B4-BE49-F238E27FC236}">
                <a16:creationId xmlns:a16="http://schemas.microsoft.com/office/drawing/2014/main" id="{4365D010-42EA-4452-AC36-B38FEDB89ADC}"/>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104322" y="3602675"/>
            <a:ext cx="411480" cy="411480"/>
          </a:xfrm>
          <a:prstGeom prst="rect">
            <a:avLst/>
          </a:prstGeom>
        </p:spPr>
      </p:pic>
      <p:pic>
        <p:nvPicPr>
          <p:cNvPr id="43" name="Graphic 42" descr="Medicine">
            <a:extLst>
              <a:ext uri="{FF2B5EF4-FFF2-40B4-BE49-F238E27FC236}">
                <a16:creationId xmlns:a16="http://schemas.microsoft.com/office/drawing/2014/main" id="{5E49BA56-95F2-4674-813B-0C129EDFFCFB}"/>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566461" y="3602675"/>
            <a:ext cx="411480" cy="411480"/>
          </a:xfrm>
          <a:prstGeom prst="rect">
            <a:avLst/>
          </a:prstGeom>
        </p:spPr>
      </p:pic>
      <p:sp>
        <p:nvSpPr>
          <p:cNvPr id="45" name="TextBox 44">
            <a:extLst>
              <a:ext uri="{FF2B5EF4-FFF2-40B4-BE49-F238E27FC236}">
                <a16:creationId xmlns:a16="http://schemas.microsoft.com/office/drawing/2014/main" id="{50C26635-DB89-47DB-B1A1-DC16B7661DE3}"/>
              </a:ext>
            </a:extLst>
          </p:cNvPr>
          <p:cNvSpPr txBox="1"/>
          <p:nvPr/>
        </p:nvSpPr>
        <p:spPr>
          <a:xfrm>
            <a:off x="640080" y="4846320"/>
            <a:ext cx="3657600" cy="1828800"/>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 </a:t>
            </a:r>
            <a:endParaRPr lang="en-US" sz="1500" dirty="0">
              <a:solidFill>
                <a:srgbClr val="FF2B2A"/>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6" name="TextBox 45">
            <a:extLst>
              <a:ext uri="{FF2B5EF4-FFF2-40B4-BE49-F238E27FC236}">
                <a16:creationId xmlns:a16="http://schemas.microsoft.com/office/drawing/2014/main" id="{BDD582D3-D128-4DBD-BC96-3D983A60AEE0}"/>
              </a:ext>
            </a:extLst>
          </p:cNvPr>
          <p:cNvSpPr txBox="1"/>
          <p:nvPr/>
        </p:nvSpPr>
        <p:spPr>
          <a:xfrm>
            <a:off x="1645920" y="1005840"/>
            <a:ext cx="3657600" cy="1828800"/>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 </a:t>
            </a:r>
            <a:endParaRPr lang="en-US" sz="1500" dirty="0">
              <a:solidFill>
                <a:srgbClr val="85C401"/>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7" name="TextBox 46">
            <a:extLst>
              <a:ext uri="{FF2B5EF4-FFF2-40B4-BE49-F238E27FC236}">
                <a16:creationId xmlns:a16="http://schemas.microsoft.com/office/drawing/2014/main" id="{185C2288-7C31-4012-B99C-AC439301623B}"/>
              </a:ext>
            </a:extLst>
          </p:cNvPr>
          <p:cNvSpPr txBox="1"/>
          <p:nvPr/>
        </p:nvSpPr>
        <p:spPr>
          <a:xfrm>
            <a:off x="4297680" y="4846320"/>
            <a:ext cx="3657600" cy="1828800"/>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 </a:t>
            </a:r>
            <a:endParaRPr lang="en-US" sz="1500" dirty="0">
              <a:solidFill>
                <a:srgbClr val="3EB8CD"/>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8" name="TextBox 47">
            <a:extLst>
              <a:ext uri="{FF2B5EF4-FFF2-40B4-BE49-F238E27FC236}">
                <a16:creationId xmlns:a16="http://schemas.microsoft.com/office/drawing/2014/main" id="{F29651E2-A3CB-40DA-A8BB-6B02D6CA7615}"/>
              </a:ext>
            </a:extLst>
          </p:cNvPr>
          <p:cNvSpPr txBox="1"/>
          <p:nvPr/>
        </p:nvSpPr>
        <p:spPr>
          <a:xfrm>
            <a:off x="5303520" y="1005840"/>
            <a:ext cx="3657600" cy="1828800"/>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 </a:t>
            </a:r>
            <a:endParaRPr lang="en-US" sz="1500" dirty="0">
              <a:solidFill>
                <a:srgbClr val="FFA803"/>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9" name="TextBox 48">
            <a:extLst>
              <a:ext uri="{FF2B5EF4-FFF2-40B4-BE49-F238E27FC236}">
                <a16:creationId xmlns:a16="http://schemas.microsoft.com/office/drawing/2014/main" id="{F8B53470-6CC3-4BD9-A820-1EE8E4AE451D}"/>
              </a:ext>
            </a:extLst>
          </p:cNvPr>
          <p:cNvSpPr txBox="1"/>
          <p:nvPr/>
        </p:nvSpPr>
        <p:spPr>
          <a:xfrm>
            <a:off x="7955280" y="4846320"/>
            <a:ext cx="3657600" cy="1828800"/>
          </a:xfrm>
          <a:prstGeom prst="rect">
            <a:avLst/>
          </a:prstGeom>
          <a:noFill/>
        </p:spPr>
        <p:txBody>
          <a:bodyPr wrap="square" rtlCol="0">
            <a:spAutoFit/>
          </a:bodyPr>
          <a:lstStyle/>
          <a:p>
            <a:r>
              <a:rPr lang="en-US" sz="1400" dirty="0">
                <a:solidFill>
                  <a:srgbClr val="01AA8D"/>
                </a:solidFill>
                <a:latin typeface="Bernard MT Condensed" panose="02050806060905020404" pitchFamily="18" charset="0"/>
              </a:rPr>
              <a:t>LOREM IPSUM DOLOR </a:t>
            </a:r>
            <a:endParaRPr lang="en-US" sz="1500" dirty="0">
              <a:solidFill>
                <a:srgbClr val="01AA8D"/>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51" name="TextBox 50">
            <a:extLst>
              <a:ext uri="{FF2B5EF4-FFF2-40B4-BE49-F238E27FC236}">
                <a16:creationId xmlns:a16="http://schemas.microsoft.com/office/drawing/2014/main" id="{B0AA9730-6DC8-44CF-84C4-F9583F622F02}"/>
              </a:ext>
            </a:extLst>
          </p:cNvPr>
          <p:cNvSpPr txBox="1"/>
          <p:nvPr/>
        </p:nvSpPr>
        <p:spPr>
          <a:xfrm>
            <a:off x="7462981" y="258228"/>
            <a:ext cx="4356485" cy="1046440"/>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dirty="0">
                <a:solidFill>
                  <a:srgbClr val="464646"/>
                </a:solidFill>
                <a:latin typeface="Candara" panose="020E0502030303020204" pitchFamily="34" charset="0"/>
              </a:rPr>
              <a:t>Your Subtitle</a:t>
            </a:r>
          </a:p>
        </p:txBody>
      </p:sp>
    </p:spTree>
    <p:extLst>
      <p:ext uri="{BB962C8B-B14F-4D97-AF65-F5344CB8AC3E}">
        <p14:creationId xmlns:p14="http://schemas.microsoft.com/office/powerpoint/2010/main" val="31418620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wipe(right)">
                                      <p:cBhvr>
                                        <p:cTn id="7" dur="1000"/>
                                        <p:tgtEl>
                                          <p:spTgt spid="51"/>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 calcmode="lin" valueType="num">
                                      <p:cBhvr>
                                        <p:cTn id="13" dur="1000" fill="hold"/>
                                        <p:tgtEl>
                                          <p:spTgt spid="3"/>
                                        </p:tgtEl>
                                        <p:attrNameLst>
                                          <p:attrName>style.rotation</p:attrName>
                                        </p:attrNameLst>
                                      </p:cBhvr>
                                      <p:tavLst>
                                        <p:tav tm="0">
                                          <p:val>
                                            <p:fltVal val="90"/>
                                          </p:val>
                                        </p:tav>
                                        <p:tav tm="100000">
                                          <p:val>
                                            <p:fltVal val="0"/>
                                          </p:val>
                                        </p:tav>
                                      </p:tavLst>
                                    </p:anim>
                                    <p:animEffect transition="in" filter="fade">
                                      <p:cBhvr>
                                        <p:cTn id="14" dur="1000"/>
                                        <p:tgtEl>
                                          <p:spTgt spid="3"/>
                                        </p:tgtEl>
                                      </p:cBhvr>
                                    </p:animEffect>
                                  </p:childTnLst>
                                </p:cTn>
                              </p:par>
                              <p:par>
                                <p:cTn id="15" presetID="31" presetClass="entr" presetSubtype="0" fill="hold" nodeType="withEffect">
                                  <p:stCondLst>
                                    <p:cond delay="0"/>
                                  </p:stCondLst>
                                  <p:childTnLst>
                                    <p:set>
                                      <p:cBhvr>
                                        <p:cTn id="16" dur="1" fill="hold">
                                          <p:stCondLst>
                                            <p:cond delay="0"/>
                                          </p:stCondLst>
                                        </p:cTn>
                                        <p:tgtEl>
                                          <p:spTgt spid="39"/>
                                        </p:tgtEl>
                                        <p:attrNameLst>
                                          <p:attrName>style.visibility</p:attrName>
                                        </p:attrNameLst>
                                      </p:cBhvr>
                                      <p:to>
                                        <p:strVal val="visible"/>
                                      </p:to>
                                    </p:set>
                                    <p:anim calcmode="lin" valueType="num">
                                      <p:cBhvr>
                                        <p:cTn id="17" dur="1000" fill="hold"/>
                                        <p:tgtEl>
                                          <p:spTgt spid="39"/>
                                        </p:tgtEl>
                                        <p:attrNameLst>
                                          <p:attrName>ppt_w</p:attrName>
                                        </p:attrNameLst>
                                      </p:cBhvr>
                                      <p:tavLst>
                                        <p:tav tm="0">
                                          <p:val>
                                            <p:fltVal val="0"/>
                                          </p:val>
                                        </p:tav>
                                        <p:tav tm="100000">
                                          <p:val>
                                            <p:strVal val="#ppt_w"/>
                                          </p:val>
                                        </p:tav>
                                      </p:tavLst>
                                    </p:anim>
                                    <p:anim calcmode="lin" valueType="num">
                                      <p:cBhvr>
                                        <p:cTn id="18" dur="1000" fill="hold"/>
                                        <p:tgtEl>
                                          <p:spTgt spid="39"/>
                                        </p:tgtEl>
                                        <p:attrNameLst>
                                          <p:attrName>ppt_h</p:attrName>
                                        </p:attrNameLst>
                                      </p:cBhvr>
                                      <p:tavLst>
                                        <p:tav tm="0">
                                          <p:val>
                                            <p:fltVal val="0"/>
                                          </p:val>
                                        </p:tav>
                                        <p:tav tm="100000">
                                          <p:val>
                                            <p:strVal val="#ppt_h"/>
                                          </p:val>
                                        </p:tav>
                                      </p:tavLst>
                                    </p:anim>
                                    <p:anim calcmode="lin" valueType="num">
                                      <p:cBhvr>
                                        <p:cTn id="19" dur="1000" fill="hold"/>
                                        <p:tgtEl>
                                          <p:spTgt spid="39"/>
                                        </p:tgtEl>
                                        <p:attrNameLst>
                                          <p:attrName>style.rotation</p:attrName>
                                        </p:attrNameLst>
                                      </p:cBhvr>
                                      <p:tavLst>
                                        <p:tav tm="0">
                                          <p:val>
                                            <p:fltVal val="90"/>
                                          </p:val>
                                        </p:tav>
                                        <p:tav tm="100000">
                                          <p:val>
                                            <p:fltVal val="0"/>
                                          </p:val>
                                        </p:tav>
                                      </p:tavLst>
                                    </p:anim>
                                    <p:animEffect transition="in" filter="fade">
                                      <p:cBhvr>
                                        <p:cTn id="20" dur="1000"/>
                                        <p:tgtEl>
                                          <p:spTgt spid="39"/>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1000"/>
                                        <p:tgtEl>
                                          <p:spTgt spid="45"/>
                                        </p:tgtEl>
                                      </p:cBhvr>
                                    </p:animEffect>
                                    <p:anim calcmode="lin" valueType="num">
                                      <p:cBhvr>
                                        <p:cTn id="25" dur="1000" fill="hold"/>
                                        <p:tgtEl>
                                          <p:spTgt spid="45"/>
                                        </p:tgtEl>
                                        <p:attrNameLst>
                                          <p:attrName>ppt_x</p:attrName>
                                        </p:attrNameLst>
                                      </p:cBhvr>
                                      <p:tavLst>
                                        <p:tav tm="0">
                                          <p:val>
                                            <p:strVal val="#ppt_x"/>
                                          </p:val>
                                        </p:tav>
                                        <p:tav tm="100000">
                                          <p:val>
                                            <p:strVal val="#ppt_x"/>
                                          </p:val>
                                        </p:tav>
                                      </p:tavLst>
                                    </p:anim>
                                    <p:anim calcmode="lin" valueType="num">
                                      <p:cBhvr>
                                        <p:cTn id="26" dur="1000" fill="hold"/>
                                        <p:tgtEl>
                                          <p:spTgt spid="45"/>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31" presetClass="entr" presetSubtype="0"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1000" fill="hold"/>
                                        <p:tgtEl>
                                          <p:spTgt spid="4"/>
                                        </p:tgtEl>
                                        <p:attrNameLst>
                                          <p:attrName>ppt_w</p:attrName>
                                        </p:attrNameLst>
                                      </p:cBhvr>
                                      <p:tavLst>
                                        <p:tav tm="0">
                                          <p:val>
                                            <p:fltVal val="0"/>
                                          </p:val>
                                        </p:tav>
                                        <p:tav tm="100000">
                                          <p:val>
                                            <p:strVal val="#ppt_w"/>
                                          </p:val>
                                        </p:tav>
                                      </p:tavLst>
                                    </p:anim>
                                    <p:anim calcmode="lin" valueType="num">
                                      <p:cBhvr>
                                        <p:cTn id="31" dur="1000" fill="hold"/>
                                        <p:tgtEl>
                                          <p:spTgt spid="4"/>
                                        </p:tgtEl>
                                        <p:attrNameLst>
                                          <p:attrName>ppt_h</p:attrName>
                                        </p:attrNameLst>
                                      </p:cBhvr>
                                      <p:tavLst>
                                        <p:tav tm="0">
                                          <p:val>
                                            <p:fltVal val="0"/>
                                          </p:val>
                                        </p:tav>
                                        <p:tav tm="100000">
                                          <p:val>
                                            <p:strVal val="#ppt_h"/>
                                          </p:val>
                                        </p:tav>
                                      </p:tavLst>
                                    </p:anim>
                                    <p:anim calcmode="lin" valueType="num">
                                      <p:cBhvr>
                                        <p:cTn id="32" dur="1000" fill="hold"/>
                                        <p:tgtEl>
                                          <p:spTgt spid="4"/>
                                        </p:tgtEl>
                                        <p:attrNameLst>
                                          <p:attrName>style.rotation</p:attrName>
                                        </p:attrNameLst>
                                      </p:cBhvr>
                                      <p:tavLst>
                                        <p:tav tm="0">
                                          <p:val>
                                            <p:fltVal val="90"/>
                                          </p:val>
                                        </p:tav>
                                        <p:tav tm="100000">
                                          <p:val>
                                            <p:fltVal val="0"/>
                                          </p:val>
                                        </p:tav>
                                      </p:tavLst>
                                    </p:anim>
                                    <p:animEffect transition="in" filter="fade">
                                      <p:cBhvr>
                                        <p:cTn id="33" dur="1000"/>
                                        <p:tgtEl>
                                          <p:spTgt spid="4"/>
                                        </p:tgtEl>
                                      </p:cBhvr>
                                    </p:animEffect>
                                  </p:childTnLst>
                                </p:cTn>
                              </p:par>
                              <p:par>
                                <p:cTn id="34" presetID="31" presetClass="entr" presetSubtype="0" fill="hold" nodeType="withEffect">
                                  <p:stCondLst>
                                    <p:cond delay="0"/>
                                  </p:stCondLst>
                                  <p:childTnLst>
                                    <p:set>
                                      <p:cBhvr>
                                        <p:cTn id="35" dur="1" fill="hold">
                                          <p:stCondLst>
                                            <p:cond delay="0"/>
                                          </p:stCondLst>
                                        </p:cTn>
                                        <p:tgtEl>
                                          <p:spTgt spid="41"/>
                                        </p:tgtEl>
                                        <p:attrNameLst>
                                          <p:attrName>style.visibility</p:attrName>
                                        </p:attrNameLst>
                                      </p:cBhvr>
                                      <p:to>
                                        <p:strVal val="visible"/>
                                      </p:to>
                                    </p:set>
                                    <p:anim calcmode="lin" valueType="num">
                                      <p:cBhvr>
                                        <p:cTn id="36" dur="1000" fill="hold"/>
                                        <p:tgtEl>
                                          <p:spTgt spid="41"/>
                                        </p:tgtEl>
                                        <p:attrNameLst>
                                          <p:attrName>ppt_w</p:attrName>
                                        </p:attrNameLst>
                                      </p:cBhvr>
                                      <p:tavLst>
                                        <p:tav tm="0">
                                          <p:val>
                                            <p:fltVal val="0"/>
                                          </p:val>
                                        </p:tav>
                                        <p:tav tm="100000">
                                          <p:val>
                                            <p:strVal val="#ppt_w"/>
                                          </p:val>
                                        </p:tav>
                                      </p:tavLst>
                                    </p:anim>
                                    <p:anim calcmode="lin" valueType="num">
                                      <p:cBhvr>
                                        <p:cTn id="37" dur="1000" fill="hold"/>
                                        <p:tgtEl>
                                          <p:spTgt spid="41"/>
                                        </p:tgtEl>
                                        <p:attrNameLst>
                                          <p:attrName>ppt_h</p:attrName>
                                        </p:attrNameLst>
                                      </p:cBhvr>
                                      <p:tavLst>
                                        <p:tav tm="0">
                                          <p:val>
                                            <p:fltVal val="0"/>
                                          </p:val>
                                        </p:tav>
                                        <p:tav tm="100000">
                                          <p:val>
                                            <p:strVal val="#ppt_h"/>
                                          </p:val>
                                        </p:tav>
                                      </p:tavLst>
                                    </p:anim>
                                    <p:anim calcmode="lin" valueType="num">
                                      <p:cBhvr>
                                        <p:cTn id="38" dur="1000" fill="hold"/>
                                        <p:tgtEl>
                                          <p:spTgt spid="41"/>
                                        </p:tgtEl>
                                        <p:attrNameLst>
                                          <p:attrName>style.rotation</p:attrName>
                                        </p:attrNameLst>
                                      </p:cBhvr>
                                      <p:tavLst>
                                        <p:tav tm="0">
                                          <p:val>
                                            <p:fltVal val="90"/>
                                          </p:val>
                                        </p:tav>
                                        <p:tav tm="100000">
                                          <p:val>
                                            <p:fltVal val="0"/>
                                          </p:val>
                                        </p:tav>
                                      </p:tavLst>
                                    </p:anim>
                                    <p:animEffect transition="in" filter="fade">
                                      <p:cBhvr>
                                        <p:cTn id="39" dur="1000"/>
                                        <p:tgtEl>
                                          <p:spTgt spid="41"/>
                                        </p:tgtEl>
                                      </p:cBhvr>
                                    </p:animEffect>
                                  </p:childTnLst>
                                </p:cTn>
                              </p:par>
                            </p:childTnLst>
                          </p:cTn>
                        </p:par>
                        <p:par>
                          <p:cTn id="40" fill="hold">
                            <p:stCondLst>
                              <p:cond delay="4000"/>
                            </p:stCondLst>
                            <p:childTnLst>
                              <p:par>
                                <p:cTn id="41" presetID="47" presetClass="entr" presetSubtype="0" fill="hold" grpId="0" nodeType="afterEffect">
                                  <p:stCondLst>
                                    <p:cond delay="0"/>
                                  </p:stCondLst>
                                  <p:childTnLst>
                                    <p:set>
                                      <p:cBhvr>
                                        <p:cTn id="42" dur="1" fill="hold">
                                          <p:stCondLst>
                                            <p:cond delay="0"/>
                                          </p:stCondLst>
                                        </p:cTn>
                                        <p:tgtEl>
                                          <p:spTgt spid="46"/>
                                        </p:tgtEl>
                                        <p:attrNameLst>
                                          <p:attrName>style.visibility</p:attrName>
                                        </p:attrNameLst>
                                      </p:cBhvr>
                                      <p:to>
                                        <p:strVal val="visible"/>
                                      </p:to>
                                    </p:set>
                                    <p:animEffect transition="in" filter="fade">
                                      <p:cBhvr>
                                        <p:cTn id="43" dur="1000"/>
                                        <p:tgtEl>
                                          <p:spTgt spid="46"/>
                                        </p:tgtEl>
                                      </p:cBhvr>
                                    </p:animEffect>
                                    <p:anim calcmode="lin" valueType="num">
                                      <p:cBhvr>
                                        <p:cTn id="44" dur="1000" fill="hold"/>
                                        <p:tgtEl>
                                          <p:spTgt spid="46"/>
                                        </p:tgtEl>
                                        <p:attrNameLst>
                                          <p:attrName>ppt_x</p:attrName>
                                        </p:attrNameLst>
                                      </p:cBhvr>
                                      <p:tavLst>
                                        <p:tav tm="0">
                                          <p:val>
                                            <p:strVal val="#ppt_x"/>
                                          </p:val>
                                        </p:tav>
                                        <p:tav tm="100000">
                                          <p:val>
                                            <p:strVal val="#ppt_x"/>
                                          </p:val>
                                        </p:tav>
                                      </p:tavLst>
                                    </p:anim>
                                    <p:anim calcmode="lin" valueType="num">
                                      <p:cBhvr>
                                        <p:cTn id="45" dur="1000" fill="hold"/>
                                        <p:tgtEl>
                                          <p:spTgt spid="46"/>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31" presetClass="entr" presetSubtype="0" fill="hold" nodeType="afterEffect">
                                  <p:stCondLst>
                                    <p:cond delay="0"/>
                                  </p:stCondLst>
                                  <p:childTnLst>
                                    <p:set>
                                      <p:cBhvr>
                                        <p:cTn id="48" dur="1" fill="hold">
                                          <p:stCondLst>
                                            <p:cond delay="0"/>
                                          </p:stCondLst>
                                        </p:cTn>
                                        <p:tgtEl>
                                          <p:spTgt spid="14"/>
                                        </p:tgtEl>
                                        <p:attrNameLst>
                                          <p:attrName>style.visibility</p:attrName>
                                        </p:attrNameLst>
                                      </p:cBhvr>
                                      <p:to>
                                        <p:strVal val="visible"/>
                                      </p:to>
                                    </p:set>
                                    <p:anim calcmode="lin" valueType="num">
                                      <p:cBhvr>
                                        <p:cTn id="49" dur="1000" fill="hold"/>
                                        <p:tgtEl>
                                          <p:spTgt spid="14"/>
                                        </p:tgtEl>
                                        <p:attrNameLst>
                                          <p:attrName>ppt_w</p:attrName>
                                        </p:attrNameLst>
                                      </p:cBhvr>
                                      <p:tavLst>
                                        <p:tav tm="0">
                                          <p:val>
                                            <p:fltVal val="0"/>
                                          </p:val>
                                        </p:tav>
                                        <p:tav tm="100000">
                                          <p:val>
                                            <p:strVal val="#ppt_w"/>
                                          </p:val>
                                        </p:tav>
                                      </p:tavLst>
                                    </p:anim>
                                    <p:anim calcmode="lin" valueType="num">
                                      <p:cBhvr>
                                        <p:cTn id="50" dur="1000" fill="hold"/>
                                        <p:tgtEl>
                                          <p:spTgt spid="14"/>
                                        </p:tgtEl>
                                        <p:attrNameLst>
                                          <p:attrName>ppt_h</p:attrName>
                                        </p:attrNameLst>
                                      </p:cBhvr>
                                      <p:tavLst>
                                        <p:tav tm="0">
                                          <p:val>
                                            <p:fltVal val="0"/>
                                          </p:val>
                                        </p:tav>
                                        <p:tav tm="100000">
                                          <p:val>
                                            <p:strVal val="#ppt_h"/>
                                          </p:val>
                                        </p:tav>
                                      </p:tavLst>
                                    </p:anim>
                                    <p:anim calcmode="lin" valueType="num">
                                      <p:cBhvr>
                                        <p:cTn id="51" dur="1000" fill="hold"/>
                                        <p:tgtEl>
                                          <p:spTgt spid="14"/>
                                        </p:tgtEl>
                                        <p:attrNameLst>
                                          <p:attrName>style.rotation</p:attrName>
                                        </p:attrNameLst>
                                      </p:cBhvr>
                                      <p:tavLst>
                                        <p:tav tm="0">
                                          <p:val>
                                            <p:fltVal val="90"/>
                                          </p:val>
                                        </p:tav>
                                        <p:tav tm="100000">
                                          <p:val>
                                            <p:fltVal val="0"/>
                                          </p:val>
                                        </p:tav>
                                      </p:tavLst>
                                    </p:anim>
                                    <p:animEffect transition="in" filter="fade">
                                      <p:cBhvr>
                                        <p:cTn id="52" dur="1000"/>
                                        <p:tgtEl>
                                          <p:spTgt spid="14"/>
                                        </p:tgtEl>
                                      </p:cBhvr>
                                    </p:animEffect>
                                  </p:childTnLst>
                                </p:cTn>
                              </p:par>
                              <p:par>
                                <p:cTn id="53" presetID="31" presetClass="entr" presetSubtype="0" fill="hold" nodeType="withEffect">
                                  <p:stCondLst>
                                    <p:cond delay="0"/>
                                  </p:stCondLst>
                                  <p:childTnLst>
                                    <p:set>
                                      <p:cBhvr>
                                        <p:cTn id="54" dur="1" fill="hold">
                                          <p:stCondLst>
                                            <p:cond delay="0"/>
                                          </p:stCondLst>
                                        </p:cTn>
                                        <p:tgtEl>
                                          <p:spTgt spid="38"/>
                                        </p:tgtEl>
                                        <p:attrNameLst>
                                          <p:attrName>style.visibility</p:attrName>
                                        </p:attrNameLst>
                                      </p:cBhvr>
                                      <p:to>
                                        <p:strVal val="visible"/>
                                      </p:to>
                                    </p:set>
                                    <p:anim calcmode="lin" valueType="num">
                                      <p:cBhvr>
                                        <p:cTn id="55" dur="1000" fill="hold"/>
                                        <p:tgtEl>
                                          <p:spTgt spid="38"/>
                                        </p:tgtEl>
                                        <p:attrNameLst>
                                          <p:attrName>ppt_w</p:attrName>
                                        </p:attrNameLst>
                                      </p:cBhvr>
                                      <p:tavLst>
                                        <p:tav tm="0">
                                          <p:val>
                                            <p:fltVal val="0"/>
                                          </p:val>
                                        </p:tav>
                                        <p:tav tm="100000">
                                          <p:val>
                                            <p:strVal val="#ppt_w"/>
                                          </p:val>
                                        </p:tav>
                                      </p:tavLst>
                                    </p:anim>
                                    <p:anim calcmode="lin" valueType="num">
                                      <p:cBhvr>
                                        <p:cTn id="56" dur="1000" fill="hold"/>
                                        <p:tgtEl>
                                          <p:spTgt spid="38"/>
                                        </p:tgtEl>
                                        <p:attrNameLst>
                                          <p:attrName>ppt_h</p:attrName>
                                        </p:attrNameLst>
                                      </p:cBhvr>
                                      <p:tavLst>
                                        <p:tav tm="0">
                                          <p:val>
                                            <p:fltVal val="0"/>
                                          </p:val>
                                        </p:tav>
                                        <p:tav tm="100000">
                                          <p:val>
                                            <p:strVal val="#ppt_h"/>
                                          </p:val>
                                        </p:tav>
                                      </p:tavLst>
                                    </p:anim>
                                    <p:anim calcmode="lin" valueType="num">
                                      <p:cBhvr>
                                        <p:cTn id="57" dur="1000" fill="hold"/>
                                        <p:tgtEl>
                                          <p:spTgt spid="38"/>
                                        </p:tgtEl>
                                        <p:attrNameLst>
                                          <p:attrName>style.rotation</p:attrName>
                                        </p:attrNameLst>
                                      </p:cBhvr>
                                      <p:tavLst>
                                        <p:tav tm="0">
                                          <p:val>
                                            <p:fltVal val="90"/>
                                          </p:val>
                                        </p:tav>
                                        <p:tav tm="100000">
                                          <p:val>
                                            <p:fltVal val="0"/>
                                          </p:val>
                                        </p:tav>
                                      </p:tavLst>
                                    </p:anim>
                                    <p:animEffect transition="in" filter="fade">
                                      <p:cBhvr>
                                        <p:cTn id="58" dur="1000"/>
                                        <p:tgtEl>
                                          <p:spTgt spid="38"/>
                                        </p:tgtEl>
                                      </p:cBhvr>
                                    </p:animEffect>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47"/>
                                        </p:tgtEl>
                                        <p:attrNameLst>
                                          <p:attrName>style.visibility</p:attrName>
                                        </p:attrNameLst>
                                      </p:cBhvr>
                                      <p:to>
                                        <p:strVal val="visible"/>
                                      </p:to>
                                    </p:set>
                                    <p:animEffect transition="in" filter="fade">
                                      <p:cBhvr>
                                        <p:cTn id="62" dur="1000"/>
                                        <p:tgtEl>
                                          <p:spTgt spid="47"/>
                                        </p:tgtEl>
                                      </p:cBhvr>
                                    </p:animEffect>
                                    <p:anim calcmode="lin" valueType="num">
                                      <p:cBhvr>
                                        <p:cTn id="63" dur="1000" fill="hold"/>
                                        <p:tgtEl>
                                          <p:spTgt spid="47"/>
                                        </p:tgtEl>
                                        <p:attrNameLst>
                                          <p:attrName>ppt_x</p:attrName>
                                        </p:attrNameLst>
                                      </p:cBhvr>
                                      <p:tavLst>
                                        <p:tav tm="0">
                                          <p:val>
                                            <p:strVal val="#ppt_x"/>
                                          </p:val>
                                        </p:tav>
                                        <p:tav tm="100000">
                                          <p:val>
                                            <p:strVal val="#ppt_x"/>
                                          </p:val>
                                        </p:tav>
                                      </p:tavLst>
                                    </p:anim>
                                    <p:anim calcmode="lin" valueType="num">
                                      <p:cBhvr>
                                        <p:cTn id="64" dur="1000" fill="hold"/>
                                        <p:tgtEl>
                                          <p:spTgt spid="47"/>
                                        </p:tgtEl>
                                        <p:attrNameLst>
                                          <p:attrName>ppt_y</p:attrName>
                                        </p:attrNameLst>
                                      </p:cBhvr>
                                      <p:tavLst>
                                        <p:tav tm="0">
                                          <p:val>
                                            <p:strVal val="#ppt_y+.1"/>
                                          </p:val>
                                        </p:tav>
                                        <p:tav tm="100000">
                                          <p:val>
                                            <p:strVal val="#ppt_y"/>
                                          </p:val>
                                        </p:tav>
                                      </p:tavLst>
                                    </p:anim>
                                  </p:childTnLst>
                                </p:cTn>
                              </p:par>
                            </p:childTnLst>
                          </p:cTn>
                        </p:par>
                        <p:par>
                          <p:cTn id="65" fill="hold">
                            <p:stCondLst>
                              <p:cond delay="7000"/>
                            </p:stCondLst>
                            <p:childTnLst>
                              <p:par>
                                <p:cTn id="66" presetID="31" presetClass="entr" presetSubtype="0" fill="hold" nodeType="afterEffect">
                                  <p:stCondLst>
                                    <p:cond delay="0"/>
                                  </p:stCondLst>
                                  <p:childTnLst>
                                    <p:set>
                                      <p:cBhvr>
                                        <p:cTn id="67" dur="1" fill="hold">
                                          <p:stCondLst>
                                            <p:cond delay="0"/>
                                          </p:stCondLst>
                                        </p:cTn>
                                        <p:tgtEl>
                                          <p:spTgt spid="17"/>
                                        </p:tgtEl>
                                        <p:attrNameLst>
                                          <p:attrName>style.visibility</p:attrName>
                                        </p:attrNameLst>
                                      </p:cBhvr>
                                      <p:to>
                                        <p:strVal val="visible"/>
                                      </p:to>
                                    </p:set>
                                    <p:anim calcmode="lin" valueType="num">
                                      <p:cBhvr>
                                        <p:cTn id="68" dur="1000" fill="hold"/>
                                        <p:tgtEl>
                                          <p:spTgt spid="17"/>
                                        </p:tgtEl>
                                        <p:attrNameLst>
                                          <p:attrName>ppt_w</p:attrName>
                                        </p:attrNameLst>
                                      </p:cBhvr>
                                      <p:tavLst>
                                        <p:tav tm="0">
                                          <p:val>
                                            <p:fltVal val="0"/>
                                          </p:val>
                                        </p:tav>
                                        <p:tav tm="100000">
                                          <p:val>
                                            <p:strVal val="#ppt_w"/>
                                          </p:val>
                                        </p:tav>
                                      </p:tavLst>
                                    </p:anim>
                                    <p:anim calcmode="lin" valueType="num">
                                      <p:cBhvr>
                                        <p:cTn id="69" dur="1000" fill="hold"/>
                                        <p:tgtEl>
                                          <p:spTgt spid="17"/>
                                        </p:tgtEl>
                                        <p:attrNameLst>
                                          <p:attrName>ppt_h</p:attrName>
                                        </p:attrNameLst>
                                      </p:cBhvr>
                                      <p:tavLst>
                                        <p:tav tm="0">
                                          <p:val>
                                            <p:fltVal val="0"/>
                                          </p:val>
                                        </p:tav>
                                        <p:tav tm="100000">
                                          <p:val>
                                            <p:strVal val="#ppt_h"/>
                                          </p:val>
                                        </p:tav>
                                      </p:tavLst>
                                    </p:anim>
                                    <p:anim calcmode="lin" valueType="num">
                                      <p:cBhvr>
                                        <p:cTn id="70" dur="1000" fill="hold"/>
                                        <p:tgtEl>
                                          <p:spTgt spid="17"/>
                                        </p:tgtEl>
                                        <p:attrNameLst>
                                          <p:attrName>style.rotation</p:attrName>
                                        </p:attrNameLst>
                                      </p:cBhvr>
                                      <p:tavLst>
                                        <p:tav tm="0">
                                          <p:val>
                                            <p:fltVal val="90"/>
                                          </p:val>
                                        </p:tav>
                                        <p:tav tm="100000">
                                          <p:val>
                                            <p:fltVal val="0"/>
                                          </p:val>
                                        </p:tav>
                                      </p:tavLst>
                                    </p:anim>
                                    <p:animEffect transition="in" filter="fade">
                                      <p:cBhvr>
                                        <p:cTn id="71" dur="1000"/>
                                        <p:tgtEl>
                                          <p:spTgt spid="17"/>
                                        </p:tgtEl>
                                      </p:cBhvr>
                                    </p:animEffect>
                                  </p:childTnLst>
                                </p:cTn>
                              </p:par>
                              <p:par>
                                <p:cTn id="72" presetID="31" presetClass="entr" presetSubtype="0" fill="hold" nodeType="withEffect">
                                  <p:stCondLst>
                                    <p:cond delay="0"/>
                                  </p:stCondLst>
                                  <p:childTnLst>
                                    <p:set>
                                      <p:cBhvr>
                                        <p:cTn id="73" dur="1" fill="hold">
                                          <p:stCondLst>
                                            <p:cond delay="0"/>
                                          </p:stCondLst>
                                        </p:cTn>
                                        <p:tgtEl>
                                          <p:spTgt spid="43"/>
                                        </p:tgtEl>
                                        <p:attrNameLst>
                                          <p:attrName>style.visibility</p:attrName>
                                        </p:attrNameLst>
                                      </p:cBhvr>
                                      <p:to>
                                        <p:strVal val="visible"/>
                                      </p:to>
                                    </p:set>
                                    <p:anim calcmode="lin" valueType="num">
                                      <p:cBhvr>
                                        <p:cTn id="74" dur="1000" fill="hold"/>
                                        <p:tgtEl>
                                          <p:spTgt spid="43"/>
                                        </p:tgtEl>
                                        <p:attrNameLst>
                                          <p:attrName>ppt_w</p:attrName>
                                        </p:attrNameLst>
                                      </p:cBhvr>
                                      <p:tavLst>
                                        <p:tav tm="0">
                                          <p:val>
                                            <p:fltVal val="0"/>
                                          </p:val>
                                        </p:tav>
                                        <p:tav tm="100000">
                                          <p:val>
                                            <p:strVal val="#ppt_w"/>
                                          </p:val>
                                        </p:tav>
                                      </p:tavLst>
                                    </p:anim>
                                    <p:anim calcmode="lin" valueType="num">
                                      <p:cBhvr>
                                        <p:cTn id="75" dur="1000" fill="hold"/>
                                        <p:tgtEl>
                                          <p:spTgt spid="43"/>
                                        </p:tgtEl>
                                        <p:attrNameLst>
                                          <p:attrName>ppt_h</p:attrName>
                                        </p:attrNameLst>
                                      </p:cBhvr>
                                      <p:tavLst>
                                        <p:tav tm="0">
                                          <p:val>
                                            <p:fltVal val="0"/>
                                          </p:val>
                                        </p:tav>
                                        <p:tav tm="100000">
                                          <p:val>
                                            <p:strVal val="#ppt_h"/>
                                          </p:val>
                                        </p:tav>
                                      </p:tavLst>
                                    </p:anim>
                                    <p:anim calcmode="lin" valueType="num">
                                      <p:cBhvr>
                                        <p:cTn id="76" dur="1000" fill="hold"/>
                                        <p:tgtEl>
                                          <p:spTgt spid="43"/>
                                        </p:tgtEl>
                                        <p:attrNameLst>
                                          <p:attrName>style.rotation</p:attrName>
                                        </p:attrNameLst>
                                      </p:cBhvr>
                                      <p:tavLst>
                                        <p:tav tm="0">
                                          <p:val>
                                            <p:fltVal val="90"/>
                                          </p:val>
                                        </p:tav>
                                        <p:tav tm="100000">
                                          <p:val>
                                            <p:fltVal val="0"/>
                                          </p:val>
                                        </p:tav>
                                      </p:tavLst>
                                    </p:anim>
                                    <p:animEffect transition="in" filter="fade">
                                      <p:cBhvr>
                                        <p:cTn id="77" dur="1000"/>
                                        <p:tgtEl>
                                          <p:spTgt spid="43"/>
                                        </p:tgtEl>
                                      </p:cBhvr>
                                    </p:animEffect>
                                  </p:childTnLst>
                                </p:cTn>
                              </p:par>
                            </p:childTnLst>
                          </p:cTn>
                        </p:par>
                        <p:par>
                          <p:cTn id="78" fill="hold">
                            <p:stCondLst>
                              <p:cond delay="8000"/>
                            </p:stCondLst>
                            <p:childTnLst>
                              <p:par>
                                <p:cTn id="79" presetID="47" presetClass="entr" presetSubtype="0" fill="hold" grpId="0" nodeType="afterEffect">
                                  <p:stCondLst>
                                    <p:cond delay="0"/>
                                  </p:stCondLst>
                                  <p:childTnLst>
                                    <p:set>
                                      <p:cBhvr>
                                        <p:cTn id="80" dur="1" fill="hold">
                                          <p:stCondLst>
                                            <p:cond delay="0"/>
                                          </p:stCondLst>
                                        </p:cTn>
                                        <p:tgtEl>
                                          <p:spTgt spid="48"/>
                                        </p:tgtEl>
                                        <p:attrNameLst>
                                          <p:attrName>style.visibility</p:attrName>
                                        </p:attrNameLst>
                                      </p:cBhvr>
                                      <p:to>
                                        <p:strVal val="visible"/>
                                      </p:to>
                                    </p:set>
                                    <p:animEffect transition="in" filter="fade">
                                      <p:cBhvr>
                                        <p:cTn id="81" dur="1000"/>
                                        <p:tgtEl>
                                          <p:spTgt spid="48"/>
                                        </p:tgtEl>
                                      </p:cBhvr>
                                    </p:animEffect>
                                    <p:anim calcmode="lin" valueType="num">
                                      <p:cBhvr>
                                        <p:cTn id="82" dur="1000" fill="hold"/>
                                        <p:tgtEl>
                                          <p:spTgt spid="48"/>
                                        </p:tgtEl>
                                        <p:attrNameLst>
                                          <p:attrName>ppt_x</p:attrName>
                                        </p:attrNameLst>
                                      </p:cBhvr>
                                      <p:tavLst>
                                        <p:tav tm="0">
                                          <p:val>
                                            <p:strVal val="#ppt_x"/>
                                          </p:val>
                                        </p:tav>
                                        <p:tav tm="100000">
                                          <p:val>
                                            <p:strVal val="#ppt_x"/>
                                          </p:val>
                                        </p:tav>
                                      </p:tavLst>
                                    </p:anim>
                                    <p:anim calcmode="lin" valueType="num">
                                      <p:cBhvr>
                                        <p:cTn id="83" dur="1000" fill="hold"/>
                                        <p:tgtEl>
                                          <p:spTgt spid="48"/>
                                        </p:tgtEl>
                                        <p:attrNameLst>
                                          <p:attrName>ppt_y</p:attrName>
                                        </p:attrNameLst>
                                      </p:cBhvr>
                                      <p:tavLst>
                                        <p:tav tm="0">
                                          <p:val>
                                            <p:strVal val="#ppt_y-.1"/>
                                          </p:val>
                                        </p:tav>
                                        <p:tav tm="100000">
                                          <p:val>
                                            <p:strVal val="#ppt_y"/>
                                          </p:val>
                                        </p:tav>
                                      </p:tavLst>
                                    </p:anim>
                                  </p:childTnLst>
                                </p:cTn>
                              </p:par>
                            </p:childTnLst>
                          </p:cTn>
                        </p:par>
                        <p:par>
                          <p:cTn id="84" fill="hold">
                            <p:stCondLst>
                              <p:cond delay="9000"/>
                            </p:stCondLst>
                            <p:childTnLst>
                              <p:par>
                                <p:cTn id="85" presetID="31" presetClass="entr" presetSubtype="0" fill="hold" nodeType="after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p:cTn id="87" dur="1000" fill="hold"/>
                                        <p:tgtEl>
                                          <p:spTgt spid="20"/>
                                        </p:tgtEl>
                                        <p:attrNameLst>
                                          <p:attrName>ppt_w</p:attrName>
                                        </p:attrNameLst>
                                      </p:cBhvr>
                                      <p:tavLst>
                                        <p:tav tm="0">
                                          <p:val>
                                            <p:fltVal val="0"/>
                                          </p:val>
                                        </p:tav>
                                        <p:tav tm="100000">
                                          <p:val>
                                            <p:strVal val="#ppt_w"/>
                                          </p:val>
                                        </p:tav>
                                      </p:tavLst>
                                    </p:anim>
                                    <p:anim calcmode="lin" valueType="num">
                                      <p:cBhvr>
                                        <p:cTn id="88" dur="1000" fill="hold"/>
                                        <p:tgtEl>
                                          <p:spTgt spid="20"/>
                                        </p:tgtEl>
                                        <p:attrNameLst>
                                          <p:attrName>ppt_h</p:attrName>
                                        </p:attrNameLst>
                                      </p:cBhvr>
                                      <p:tavLst>
                                        <p:tav tm="0">
                                          <p:val>
                                            <p:fltVal val="0"/>
                                          </p:val>
                                        </p:tav>
                                        <p:tav tm="100000">
                                          <p:val>
                                            <p:strVal val="#ppt_h"/>
                                          </p:val>
                                        </p:tav>
                                      </p:tavLst>
                                    </p:anim>
                                    <p:anim calcmode="lin" valueType="num">
                                      <p:cBhvr>
                                        <p:cTn id="89" dur="1000" fill="hold"/>
                                        <p:tgtEl>
                                          <p:spTgt spid="20"/>
                                        </p:tgtEl>
                                        <p:attrNameLst>
                                          <p:attrName>style.rotation</p:attrName>
                                        </p:attrNameLst>
                                      </p:cBhvr>
                                      <p:tavLst>
                                        <p:tav tm="0">
                                          <p:val>
                                            <p:fltVal val="90"/>
                                          </p:val>
                                        </p:tav>
                                        <p:tav tm="100000">
                                          <p:val>
                                            <p:fltVal val="0"/>
                                          </p:val>
                                        </p:tav>
                                      </p:tavLst>
                                    </p:anim>
                                    <p:animEffect transition="in" filter="fade">
                                      <p:cBhvr>
                                        <p:cTn id="90" dur="1000"/>
                                        <p:tgtEl>
                                          <p:spTgt spid="20"/>
                                        </p:tgtEl>
                                      </p:cBhvr>
                                    </p:animEffect>
                                  </p:childTnLst>
                                </p:cTn>
                              </p:par>
                              <p:par>
                                <p:cTn id="91" presetID="31" presetClass="entr" presetSubtype="0" fill="hold" nodeType="withEffect">
                                  <p:stCondLst>
                                    <p:cond delay="0"/>
                                  </p:stCondLst>
                                  <p:childTnLst>
                                    <p:set>
                                      <p:cBhvr>
                                        <p:cTn id="92" dur="1" fill="hold">
                                          <p:stCondLst>
                                            <p:cond delay="0"/>
                                          </p:stCondLst>
                                        </p:cTn>
                                        <p:tgtEl>
                                          <p:spTgt spid="40"/>
                                        </p:tgtEl>
                                        <p:attrNameLst>
                                          <p:attrName>style.visibility</p:attrName>
                                        </p:attrNameLst>
                                      </p:cBhvr>
                                      <p:to>
                                        <p:strVal val="visible"/>
                                      </p:to>
                                    </p:set>
                                    <p:anim calcmode="lin" valueType="num">
                                      <p:cBhvr>
                                        <p:cTn id="93" dur="1000" fill="hold"/>
                                        <p:tgtEl>
                                          <p:spTgt spid="40"/>
                                        </p:tgtEl>
                                        <p:attrNameLst>
                                          <p:attrName>ppt_w</p:attrName>
                                        </p:attrNameLst>
                                      </p:cBhvr>
                                      <p:tavLst>
                                        <p:tav tm="0">
                                          <p:val>
                                            <p:fltVal val="0"/>
                                          </p:val>
                                        </p:tav>
                                        <p:tav tm="100000">
                                          <p:val>
                                            <p:strVal val="#ppt_w"/>
                                          </p:val>
                                        </p:tav>
                                      </p:tavLst>
                                    </p:anim>
                                    <p:anim calcmode="lin" valueType="num">
                                      <p:cBhvr>
                                        <p:cTn id="94" dur="1000" fill="hold"/>
                                        <p:tgtEl>
                                          <p:spTgt spid="40"/>
                                        </p:tgtEl>
                                        <p:attrNameLst>
                                          <p:attrName>ppt_h</p:attrName>
                                        </p:attrNameLst>
                                      </p:cBhvr>
                                      <p:tavLst>
                                        <p:tav tm="0">
                                          <p:val>
                                            <p:fltVal val="0"/>
                                          </p:val>
                                        </p:tav>
                                        <p:tav tm="100000">
                                          <p:val>
                                            <p:strVal val="#ppt_h"/>
                                          </p:val>
                                        </p:tav>
                                      </p:tavLst>
                                    </p:anim>
                                    <p:anim calcmode="lin" valueType="num">
                                      <p:cBhvr>
                                        <p:cTn id="95" dur="1000" fill="hold"/>
                                        <p:tgtEl>
                                          <p:spTgt spid="40"/>
                                        </p:tgtEl>
                                        <p:attrNameLst>
                                          <p:attrName>style.rotation</p:attrName>
                                        </p:attrNameLst>
                                      </p:cBhvr>
                                      <p:tavLst>
                                        <p:tav tm="0">
                                          <p:val>
                                            <p:fltVal val="90"/>
                                          </p:val>
                                        </p:tav>
                                        <p:tav tm="100000">
                                          <p:val>
                                            <p:fltVal val="0"/>
                                          </p:val>
                                        </p:tav>
                                      </p:tavLst>
                                    </p:anim>
                                    <p:animEffect transition="in" filter="fade">
                                      <p:cBhvr>
                                        <p:cTn id="96" dur="1000"/>
                                        <p:tgtEl>
                                          <p:spTgt spid="40"/>
                                        </p:tgtEl>
                                      </p:cBhvr>
                                    </p:animEffect>
                                  </p:childTnLst>
                                </p:cTn>
                              </p:par>
                            </p:childTnLst>
                          </p:cTn>
                        </p:par>
                        <p:par>
                          <p:cTn id="97" fill="hold">
                            <p:stCondLst>
                              <p:cond delay="10000"/>
                            </p:stCondLst>
                            <p:childTnLst>
                              <p:par>
                                <p:cTn id="98" presetID="42" presetClass="entr" presetSubtype="0" fill="hold" grpId="0" nodeType="afterEffect">
                                  <p:stCondLst>
                                    <p:cond delay="0"/>
                                  </p:stCondLst>
                                  <p:childTnLst>
                                    <p:set>
                                      <p:cBhvr>
                                        <p:cTn id="99" dur="1" fill="hold">
                                          <p:stCondLst>
                                            <p:cond delay="0"/>
                                          </p:stCondLst>
                                        </p:cTn>
                                        <p:tgtEl>
                                          <p:spTgt spid="49"/>
                                        </p:tgtEl>
                                        <p:attrNameLst>
                                          <p:attrName>style.visibility</p:attrName>
                                        </p:attrNameLst>
                                      </p:cBhvr>
                                      <p:to>
                                        <p:strVal val="visible"/>
                                      </p:to>
                                    </p:set>
                                    <p:animEffect transition="in" filter="fade">
                                      <p:cBhvr>
                                        <p:cTn id="100" dur="1000"/>
                                        <p:tgtEl>
                                          <p:spTgt spid="49"/>
                                        </p:tgtEl>
                                      </p:cBhvr>
                                    </p:animEffect>
                                    <p:anim calcmode="lin" valueType="num">
                                      <p:cBhvr>
                                        <p:cTn id="101" dur="1000" fill="hold"/>
                                        <p:tgtEl>
                                          <p:spTgt spid="49"/>
                                        </p:tgtEl>
                                        <p:attrNameLst>
                                          <p:attrName>ppt_x</p:attrName>
                                        </p:attrNameLst>
                                      </p:cBhvr>
                                      <p:tavLst>
                                        <p:tav tm="0">
                                          <p:val>
                                            <p:strVal val="#ppt_x"/>
                                          </p:val>
                                        </p:tav>
                                        <p:tav tm="100000">
                                          <p:val>
                                            <p:strVal val="#ppt_x"/>
                                          </p:val>
                                        </p:tav>
                                      </p:tavLst>
                                    </p:anim>
                                    <p:anim calcmode="lin" valueType="num">
                                      <p:cBhvr>
                                        <p:cTn id="102" dur="1000" fill="hold"/>
                                        <p:tgtEl>
                                          <p:spTgt spid="4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6" grpId="0"/>
      <p:bldP spid="47" grpId="0"/>
      <p:bldP spid="48" grpId="0"/>
      <p:bldP spid="49" grpId="0"/>
      <p:bldP spid="51"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46" name="Group 45">
            <a:extLst>
              <a:ext uri="{FF2B5EF4-FFF2-40B4-BE49-F238E27FC236}">
                <a16:creationId xmlns:a16="http://schemas.microsoft.com/office/drawing/2014/main" id="{7CB98ACB-D0F1-4050-8FAA-254B26D12291}"/>
              </a:ext>
            </a:extLst>
          </p:cNvPr>
          <p:cNvGrpSpPr/>
          <p:nvPr/>
        </p:nvGrpSpPr>
        <p:grpSpPr>
          <a:xfrm>
            <a:off x="723901" y="609600"/>
            <a:ext cx="2971800" cy="2853276"/>
            <a:chOff x="2362200" y="3886201"/>
            <a:chExt cx="2971800" cy="2853276"/>
          </a:xfrm>
          <a:effectLst/>
        </p:grpSpPr>
        <p:sp>
          <p:nvSpPr>
            <p:cNvPr id="36" name="Freeform: Shape 35">
              <a:extLst>
                <a:ext uri="{FF2B5EF4-FFF2-40B4-BE49-F238E27FC236}">
                  <a16:creationId xmlns:a16="http://schemas.microsoft.com/office/drawing/2014/main" id="{BB3CAA48-638A-4E99-A478-B52701A3E1A1}"/>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Freeform: Shape 41">
              <a:extLst>
                <a:ext uri="{FF2B5EF4-FFF2-40B4-BE49-F238E27FC236}">
                  <a16:creationId xmlns:a16="http://schemas.microsoft.com/office/drawing/2014/main" id="{FBA8F47A-40FD-4630-AF5D-E981715CCC39}"/>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TextBox 42">
            <a:extLst>
              <a:ext uri="{FF2B5EF4-FFF2-40B4-BE49-F238E27FC236}">
                <a16:creationId xmlns:a16="http://schemas.microsoft.com/office/drawing/2014/main" id="{7D965D7D-2AE7-4F89-820F-19E75BBC0493}"/>
              </a:ext>
            </a:extLst>
          </p:cNvPr>
          <p:cNvSpPr txBox="1"/>
          <p:nvPr/>
        </p:nvSpPr>
        <p:spPr>
          <a:xfrm>
            <a:off x="944588" y="760495"/>
            <a:ext cx="2080860" cy="338554"/>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 01</a:t>
            </a:r>
          </a:p>
        </p:txBody>
      </p:sp>
      <p:grpSp>
        <p:nvGrpSpPr>
          <p:cNvPr id="71" name="Group 70">
            <a:extLst>
              <a:ext uri="{FF2B5EF4-FFF2-40B4-BE49-F238E27FC236}">
                <a16:creationId xmlns:a16="http://schemas.microsoft.com/office/drawing/2014/main" id="{E3008058-B191-4EA4-B792-34A42F750E91}"/>
              </a:ext>
            </a:extLst>
          </p:cNvPr>
          <p:cNvGrpSpPr/>
          <p:nvPr/>
        </p:nvGrpSpPr>
        <p:grpSpPr>
          <a:xfrm>
            <a:off x="992471" y="1280160"/>
            <a:ext cx="2434660" cy="1993649"/>
            <a:chOff x="992471" y="1280160"/>
            <a:chExt cx="2434660" cy="1993649"/>
          </a:xfrm>
        </p:grpSpPr>
        <p:sp>
          <p:nvSpPr>
            <p:cNvPr id="44" name="TextBox 43">
              <a:extLst>
                <a:ext uri="{FF2B5EF4-FFF2-40B4-BE49-F238E27FC236}">
                  <a16:creationId xmlns:a16="http://schemas.microsoft.com/office/drawing/2014/main" id="{719EB717-3CA6-4F54-9940-81D2A892DE47}"/>
                </a:ext>
              </a:extLst>
            </p:cNvPr>
            <p:cNvSpPr txBox="1"/>
            <p:nvPr/>
          </p:nvSpPr>
          <p:spPr>
            <a:xfrm>
              <a:off x="1181100" y="128016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45" name="TextBox 44">
              <a:extLst>
                <a:ext uri="{FF2B5EF4-FFF2-40B4-BE49-F238E27FC236}">
                  <a16:creationId xmlns:a16="http://schemas.microsoft.com/office/drawing/2014/main" id="{A069E82E-FC4C-43B6-B352-52C10AFE503A}"/>
                </a:ext>
              </a:extLst>
            </p:cNvPr>
            <p:cNvSpPr txBox="1"/>
            <p:nvPr/>
          </p:nvSpPr>
          <p:spPr>
            <a:xfrm>
              <a:off x="992471" y="1704149"/>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49" name="Group 48">
            <a:extLst>
              <a:ext uri="{FF2B5EF4-FFF2-40B4-BE49-F238E27FC236}">
                <a16:creationId xmlns:a16="http://schemas.microsoft.com/office/drawing/2014/main" id="{E9A19BEC-5C1C-4777-BE7F-66CA8206D92B}"/>
              </a:ext>
            </a:extLst>
          </p:cNvPr>
          <p:cNvGrpSpPr/>
          <p:nvPr/>
        </p:nvGrpSpPr>
        <p:grpSpPr>
          <a:xfrm>
            <a:off x="723901" y="3706115"/>
            <a:ext cx="2971800" cy="2853276"/>
            <a:chOff x="2362200" y="3886201"/>
            <a:chExt cx="2971800" cy="2853276"/>
          </a:xfrm>
        </p:grpSpPr>
        <p:sp>
          <p:nvSpPr>
            <p:cNvPr id="53" name="Freeform: Shape 52">
              <a:extLst>
                <a:ext uri="{FF2B5EF4-FFF2-40B4-BE49-F238E27FC236}">
                  <a16:creationId xmlns:a16="http://schemas.microsoft.com/office/drawing/2014/main" id="{C89C61B5-4B36-40EB-B035-AEFCC1D19475}"/>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Freeform: Shape 53">
              <a:extLst>
                <a:ext uri="{FF2B5EF4-FFF2-40B4-BE49-F238E27FC236}">
                  <a16:creationId xmlns:a16="http://schemas.microsoft.com/office/drawing/2014/main" id="{E18E3729-BD56-4D4B-A120-93A32EBB6CAC}"/>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0" name="TextBox 49">
            <a:extLst>
              <a:ext uri="{FF2B5EF4-FFF2-40B4-BE49-F238E27FC236}">
                <a16:creationId xmlns:a16="http://schemas.microsoft.com/office/drawing/2014/main" id="{590BD5DD-8D98-41D6-8F47-A4409DD40F03}"/>
              </a:ext>
            </a:extLst>
          </p:cNvPr>
          <p:cNvSpPr txBox="1"/>
          <p:nvPr/>
        </p:nvSpPr>
        <p:spPr>
          <a:xfrm>
            <a:off x="944588" y="3857010"/>
            <a:ext cx="2080860" cy="338554"/>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 03</a:t>
            </a:r>
          </a:p>
        </p:txBody>
      </p:sp>
      <p:grpSp>
        <p:nvGrpSpPr>
          <p:cNvPr id="73" name="Group 72">
            <a:extLst>
              <a:ext uri="{FF2B5EF4-FFF2-40B4-BE49-F238E27FC236}">
                <a16:creationId xmlns:a16="http://schemas.microsoft.com/office/drawing/2014/main" id="{1AAAD8AF-5F20-40BA-92BE-6BB4F77B7991}"/>
              </a:ext>
            </a:extLst>
          </p:cNvPr>
          <p:cNvGrpSpPr/>
          <p:nvPr/>
        </p:nvGrpSpPr>
        <p:grpSpPr>
          <a:xfrm>
            <a:off x="992471" y="4389120"/>
            <a:ext cx="2434660" cy="1981204"/>
            <a:chOff x="992471" y="4389120"/>
            <a:chExt cx="2434660" cy="1981204"/>
          </a:xfrm>
        </p:grpSpPr>
        <p:sp>
          <p:nvSpPr>
            <p:cNvPr id="51" name="TextBox 50">
              <a:extLst>
                <a:ext uri="{FF2B5EF4-FFF2-40B4-BE49-F238E27FC236}">
                  <a16:creationId xmlns:a16="http://schemas.microsoft.com/office/drawing/2014/main" id="{4F994763-B85E-4BC5-B4CD-0C0083E2B6D1}"/>
                </a:ext>
              </a:extLst>
            </p:cNvPr>
            <p:cNvSpPr txBox="1"/>
            <p:nvPr/>
          </p:nvSpPr>
          <p:spPr>
            <a:xfrm>
              <a:off x="1181100" y="438912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52" name="TextBox 51">
              <a:extLst>
                <a:ext uri="{FF2B5EF4-FFF2-40B4-BE49-F238E27FC236}">
                  <a16:creationId xmlns:a16="http://schemas.microsoft.com/office/drawing/2014/main" id="{5BBE3B57-C3D1-4D02-B9A3-1DDF1B64AEB0}"/>
                </a:ext>
              </a:extLst>
            </p:cNvPr>
            <p:cNvSpPr txBox="1"/>
            <p:nvPr/>
          </p:nvSpPr>
          <p:spPr>
            <a:xfrm>
              <a:off x="992471" y="4800664"/>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56" name="Group 55">
            <a:extLst>
              <a:ext uri="{FF2B5EF4-FFF2-40B4-BE49-F238E27FC236}">
                <a16:creationId xmlns:a16="http://schemas.microsoft.com/office/drawing/2014/main" id="{FC90D999-2EB0-4F66-903F-0DFB9CC31ADB}"/>
              </a:ext>
            </a:extLst>
          </p:cNvPr>
          <p:cNvGrpSpPr/>
          <p:nvPr/>
        </p:nvGrpSpPr>
        <p:grpSpPr>
          <a:xfrm>
            <a:off x="4038600" y="609600"/>
            <a:ext cx="2971800" cy="2853276"/>
            <a:chOff x="2362200" y="3886201"/>
            <a:chExt cx="2971800" cy="2853276"/>
          </a:xfrm>
        </p:grpSpPr>
        <p:sp>
          <p:nvSpPr>
            <p:cNvPr id="60" name="Freeform: Shape 59">
              <a:extLst>
                <a:ext uri="{FF2B5EF4-FFF2-40B4-BE49-F238E27FC236}">
                  <a16:creationId xmlns:a16="http://schemas.microsoft.com/office/drawing/2014/main" id="{59E864A6-CBA9-4C98-A57F-7B565F2B833F}"/>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Freeform: Shape 60">
              <a:extLst>
                <a:ext uri="{FF2B5EF4-FFF2-40B4-BE49-F238E27FC236}">
                  <a16:creationId xmlns:a16="http://schemas.microsoft.com/office/drawing/2014/main" id="{94D09F36-43B9-41D1-A4AD-FBB27096F50C}"/>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7" name="TextBox 56">
            <a:extLst>
              <a:ext uri="{FF2B5EF4-FFF2-40B4-BE49-F238E27FC236}">
                <a16:creationId xmlns:a16="http://schemas.microsoft.com/office/drawing/2014/main" id="{14F704BB-BC97-4721-AFE6-88690145F3D2}"/>
              </a:ext>
            </a:extLst>
          </p:cNvPr>
          <p:cNvSpPr txBox="1"/>
          <p:nvPr/>
        </p:nvSpPr>
        <p:spPr>
          <a:xfrm>
            <a:off x="4259287" y="760495"/>
            <a:ext cx="2080860" cy="338554"/>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 02</a:t>
            </a:r>
          </a:p>
        </p:txBody>
      </p:sp>
      <p:grpSp>
        <p:nvGrpSpPr>
          <p:cNvPr id="72" name="Group 71">
            <a:extLst>
              <a:ext uri="{FF2B5EF4-FFF2-40B4-BE49-F238E27FC236}">
                <a16:creationId xmlns:a16="http://schemas.microsoft.com/office/drawing/2014/main" id="{FC13A518-3882-445B-B474-3BF9869D8B8A}"/>
              </a:ext>
            </a:extLst>
          </p:cNvPr>
          <p:cNvGrpSpPr/>
          <p:nvPr/>
        </p:nvGrpSpPr>
        <p:grpSpPr>
          <a:xfrm>
            <a:off x="4307170" y="1280160"/>
            <a:ext cx="2434660" cy="1993649"/>
            <a:chOff x="4307170" y="1280160"/>
            <a:chExt cx="2434660" cy="1993649"/>
          </a:xfrm>
        </p:grpSpPr>
        <p:sp>
          <p:nvSpPr>
            <p:cNvPr id="58" name="TextBox 57">
              <a:extLst>
                <a:ext uri="{FF2B5EF4-FFF2-40B4-BE49-F238E27FC236}">
                  <a16:creationId xmlns:a16="http://schemas.microsoft.com/office/drawing/2014/main" id="{84317F8B-6A61-414E-882D-6B92ADAF9A61}"/>
                </a:ext>
              </a:extLst>
            </p:cNvPr>
            <p:cNvSpPr txBox="1"/>
            <p:nvPr/>
          </p:nvSpPr>
          <p:spPr>
            <a:xfrm>
              <a:off x="4495799" y="128016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59" name="TextBox 58">
              <a:extLst>
                <a:ext uri="{FF2B5EF4-FFF2-40B4-BE49-F238E27FC236}">
                  <a16:creationId xmlns:a16="http://schemas.microsoft.com/office/drawing/2014/main" id="{65D6CF7C-E57C-4A55-B122-D2F544DAC5B3}"/>
                </a:ext>
              </a:extLst>
            </p:cNvPr>
            <p:cNvSpPr txBox="1"/>
            <p:nvPr/>
          </p:nvSpPr>
          <p:spPr>
            <a:xfrm>
              <a:off x="4307170" y="1704149"/>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63" name="Group 62">
            <a:extLst>
              <a:ext uri="{FF2B5EF4-FFF2-40B4-BE49-F238E27FC236}">
                <a16:creationId xmlns:a16="http://schemas.microsoft.com/office/drawing/2014/main" id="{AC670461-E8C4-45CD-A41C-34D9B92F3FEE}"/>
              </a:ext>
            </a:extLst>
          </p:cNvPr>
          <p:cNvGrpSpPr/>
          <p:nvPr/>
        </p:nvGrpSpPr>
        <p:grpSpPr>
          <a:xfrm>
            <a:off x="4038600" y="3706115"/>
            <a:ext cx="2971800" cy="2853276"/>
            <a:chOff x="2362200" y="3886201"/>
            <a:chExt cx="2971800" cy="2853276"/>
          </a:xfrm>
        </p:grpSpPr>
        <p:sp>
          <p:nvSpPr>
            <p:cNvPr id="67" name="Freeform: Shape 66">
              <a:extLst>
                <a:ext uri="{FF2B5EF4-FFF2-40B4-BE49-F238E27FC236}">
                  <a16:creationId xmlns:a16="http://schemas.microsoft.com/office/drawing/2014/main" id="{42DB0635-7CE6-4A50-8362-646764F5DD6F}"/>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Shape 67">
              <a:extLst>
                <a:ext uri="{FF2B5EF4-FFF2-40B4-BE49-F238E27FC236}">
                  <a16:creationId xmlns:a16="http://schemas.microsoft.com/office/drawing/2014/main" id="{374DC9A2-5D50-484F-872A-FA3AB1BFFC3A}"/>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4" name="TextBox 63">
            <a:extLst>
              <a:ext uri="{FF2B5EF4-FFF2-40B4-BE49-F238E27FC236}">
                <a16:creationId xmlns:a16="http://schemas.microsoft.com/office/drawing/2014/main" id="{DE4DBD1D-1629-4117-A637-0305BE87608D}"/>
              </a:ext>
            </a:extLst>
          </p:cNvPr>
          <p:cNvSpPr txBox="1"/>
          <p:nvPr/>
        </p:nvSpPr>
        <p:spPr>
          <a:xfrm>
            <a:off x="4259287" y="3857010"/>
            <a:ext cx="2080860" cy="338554"/>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 04</a:t>
            </a:r>
          </a:p>
        </p:txBody>
      </p:sp>
      <p:grpSp>
        <p:nvGrpSpPr>
          <p:cNvPr id="74" name="Group 73">
            <a:extLst>
              <a:ext uri="{FF2B5EF4-FFF2-40B4-BE49-F238E27FC236}">
                <a16:creationId xmlns:a16="http://schemas.microsoft.com/office/drawing/2014/main" id="{E5E5C8C4-9541-4B85-8B99-E8E79BA54ADF}"/>
              </a:ext>
            </a:extLst>
          </p:cNvPr>
          <p:cNvGrpSpPr/>
          <p:nvPr/>
        </p:nvGrpSpPr>
        <p:grpSpPr>
          <a:xfrm>
            <a:off x="4307170" y="4389120"/>
            <a:ext cx="2434660" cy="1981204"/>
            <a:chOff x="4307170" y="4389120"/>
            <a:chExt cx="2434660" cy="1981204"/>
          </a:xfrm>
        </p:grpSpPr>
        <p:sp>
          <p:nvSpPr>
            <p:cNvPr id="65" name="TextBox 64">
              <a:extLst>
                <a:ext uri="{FF2B5EF4-FFF2-40B4-BE49-F238E27FC236}">
                  <a16:creationId xmlns:a16="http://schemas.microsoft.com/office/drawing/2014/main" id="{C760141A-F794-440A-BB8E-60A399321078}"/>
                </a:ext>
              </a:extLst>
            </p:cNvPr>
            <p:cNvSpPr txBox="1"/>
            <p:nvPr/>
          </p:nvSpPr>
          <p:spPr>
            <a:xfrm>
              <a:off x="4495799" y="438912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66" name="TextBox 65">
              <a:extLst>
                <a:ext uri="{FF2B5EF4-FFF2-40B4-BE49-F238E27FC236}">
                  <a16:creationId xmlns:a16="http://schemas.microsoft.com/office/drawing/2014/main" id="{805B4067-EF29-444B-9BDD-FEA2470A0376}"/>
                </a:ext>
              </a:extLst>
            </p:cNvPr>
            <p:cNvSpPr txBox="1"/>
            <p:nvPr/>
          </p:nvSpPr>
          <p:spPr>
            <a:xfrm>
              <a:off x="4307170" y="4800664"/>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sp>
        <p:nvSpPr>
          <p:cNvPr id="69" name="TextBox 68">
            <a:extLst>
              <a:ext uri="{FF2B5EF4-FFF2-40B4-BE49-F238E27FC236}">
                <a16:creationId xmlns:a16="http://schemas.microsoft.com/office/drawing/2014/main" id="{FECCC908-0A06-4322-A133-56549C41DE83}"/>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70" name="TextBox 69">
            <a:extLst>
              <a:ext uri="{FF2B5EF4-FFF2-40B4-BE49-F238E27FC236}">
                <a16:creationId xmlns:a16="http://schemas.microsoft.com/office/drawing/2014/main" id="{D605D209-235E-4678-9B4F-DDFF4E5259A2}"/>
              </a:ext>
            </a:extLst>
          </p:cNvPr>
          <p:cNvSpPr txBox="1"/>
          <p:nvPr/>
        </p:nvSpPr>
        <p:spPr>
          <a:xfrm>
            <a:off x="7985760" y="2971800"/>
            <a:ext cx="3749040" cy="3200876"/>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1173357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left)">
                                      <p:cBhvr>
                                        <p:cTn id="7" dur="1000"/>
                                        <p:tgtEl>
                                          <p:spTgt spid="6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0">
                                            <p:txEl>
                                              <p:pRg st="0" end="0"/>
                                            </p:txEl>
                                          </p:spTgt>
                                        </p:tgtEl>
                                        <p:attrNameLst>
                                          <p:attrName>style.visibility</p:attrName>
                                        </p:attrNameLst>
                                      </p:cBhvr>
                                      <p:to>
                                        <p:strVal val="visible"/>
                                      </p:to>
                                    </p:set>
                                    <p:animEffect transition="in" filter="fade">
                                      <p:cBhvr>
                                        <p:cTn id="11" dur="500"/>
                                        <p:tgtEl>
                                          <p:spTgt spid="70">
                                            <p:txEl>
                                              <p:pRg st="0" end="0"/>
                                            </p:txEl>
                                          </p:spTgt>
                                        </p:tgtEl>
                                      </p:cBhvr>
                                    </p:animEffect>
                                    <p:anim calcmode="lin" valueType="num">
                                      <p:cBhvr>
                                        <p:cTn id="12" dur="5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70">
                                            <p:txEl>
                                              <p:pRg st="2" end="2"/>
                                            </p:txEl>
                                          </p:spTgt>
                                        </p:tgtEl>
                                        <p:attrNameLst>
                                          <p:attrName>style.visibility</p:attrName>
                                        </p:attrNameLst>
                                      </p:cBhvr>
                                      <p:to>
                                        <p:strVal val="visible"/>
                                      </p:to>
                                    </p:set>
                                    <p:animEffect transition="in" filter="fade">
                                      <p:cBhvr>
                                        <p:cTn id="17" dur="500"/>
                                        <p:tgtEl>
                                          <p:spTgt spid="70">
                                            <p:txEl>
                                              <p:pRg st="2" end="2"/>
                                            </p:txEl>
                                          </p:spTgt>
                                        </p:tgtEl>
                                      </p:cBhvr>
                                    </p:animEffect>
                                    <p:anim calcmode="lin" valueType="num">
                                      <p:cBhvr>
                                        <p:cTn id="18" dur="5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70">
                                            <p:txEl>
                                              <p:pRg st="4" end="4"/>
                                            </p:txEl>
                                          </p:spTgt>
                                        </p:tgtEl>
                                        <p:attrNameLst>
                                          <p:attrName>style.visibility</p:attrName>
                                        </p:attrNameLst>
                                      </p:cBhvr>
                                      <p:to>
                                        <p:strVal val="visible"/>
                                      </p:to>
                                    </p:set>
                                    <p:animEffect transition="in" filter="fade">
                                      <p:cBhvr>
                                        <p:cTn id="23" dur="500"/>
                                        <p:tgtEl>
                                          <p:spTgt spid="70">
                                            <p:txEl>
                                              <p:pRg st="4" end="4"/>
                                            </p:txEl>
                                          </p:spTgt>
                                        </p:tgtEl>
                                      </p:cBhvr>
                                    </p:animEffect>
                                    <p:anim calcmode="lin" valueType="num">
                                      <p:cBhvr>
                                        <p:cTn id="24" dur="5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42" presetClass="entr" presetSubtype="0" fill="hold" grpId="0" nodeType="afterEffect">
                                  <p:stCondLst>
                                    <p:cond delay="0"/>
                                  </p:stCondLst>
                                  <p:childTnLst>
                                    <p:set>
                                      <p:cBhvr>
                                        <p:cTn id="28" dur="1" fill="hold">
                                          <p:stCondLst>
                                            <p:cond delay="0"/>
                                          </p:stCondLst>
                                        </p:cTn>
                                        <p:tgtEl>
                                          <p:spTgt spid="70">
                                            <p:txEl>
                                              <p:pRg st="5" end="5"/>
                                            </p:txEl>
                                          </p:spTgt>
                                        </p:tgtEl>
                                        <p:attrNameLst>
                                          <p:attrName>style.visibility</p:attrName>
                                        </p:attrNameLst>
                                      </p:cBhvr>
                                      <p:to>
                                        <p:strVal val="visible"/>
                                      </p:to>
                                    </p:set>
                                    <p:animEffect transition="in" filter="fade">
                                      <p:cBhvr>
                                        <p:cTn id="29" dur="500"/>
                                        <p:tgtEl>
                                          <p:spTgt spid="70">
                                            <p:txEl>
                                              <p:pRg st="5" end="5"/>
                                            </p:txEl>
                                          </p:spTgt>
                                        </p:tgtEl>
                                      </p:cBhvr>
                                    </p:animEffect>
                                    <p:anim calcmode="lin" valueType="num">
                                      <p:cBhvr>
                                        <p:cTn id="30" dur="5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42" presetClass="entr" presetSubtype="0" fill="hold" grpId="0" nodeType="afterEffect">
                                  <p:stCondLst>
                                    <p:cond delay="0"/>
                                  </p:stCondLst>
                                  <p:childTnLst>
                                    <p:set>
                                      <p:cBhvr>
                                        <p:cTn id="34" dur="1" fill="hold">
                                          <p:stCondLst>
                                            <p:cond delay="0"/>
                                          </p:stCondLst>
                                        </p:cTn>
                                        <p:tgtEl>
                                          <p:spTgt spid="70">
                                            <p:txEl>
                                              <p:pRg st="6" end="6"/>
                                            </p:txEl>
                                          </p:spTgt>
                                        </p:tgtEl>
                                        <p:attrNameLst>
                                          <p:attrName>style.visibility</p:attrName>
                                        </p:attrNameLst>
                                      </p:cBhvr>
                                      <p:to>
                                        <p:strVal val="visible"/>
                                      </p:to>
                                    </p:set>
                                    <p:animEffect transition="in" filter="fade">
                                      <p:cBhvr>
                                        <p:cTn id="35" dur="500"/>
                                        <p:tgtEl>
                                          <p:spTgt spid="70">
                                            <p:txEl>
                                              <p:pRg st="6" end="6"/>
                                            </p:txEl>
                                          </p:spTgt>
                                        </p:tgtEl>
                                      </p:cBhvr>
                                    </p:animEffect>
                                    <p:anim calcmode="lin" valueType="num">
                                      <p:cBhvr>
                                        <p:cTn id="36" dur="500" fill="hold"/>
                                        <p:tgtEl>
                                          <p:spTgt spid="70">
                                            <p:txEl>
                                              <p:pRg st="6" end="6"/>
                                            </p:txEl>
                                          </p:spTgt>
                                        </p:tgtEl>
                                        <p:attrNameLst>
                                          <p:attrName>ppt_x</p:attrName>
                                        </p:attrNameLst>
                                      </p:cBhvr>
                                      <p:tavLst>
                                        <p:tav tm="0">
                                          <p:val>
                                            <p:strVal val="#ppt_x"/>
                                          </p:val>
                                        </p:tav>
                                        <p:tav tm="100000">
                                          <p:val>
                                            <p:strVal val="#ppt_x"/>
                                          </p:val>
                                        </p:tav>
                                      </p:tavLst>
                                    </p:anim>
                                    <p:anim calcmode="lin" valueType="num">
                                      <p:cBhvr>
                                        <p:cTn id="37" dur="500" fill="hold"/>
                                        <p:tgtEl>
                                          <p:spTgt spid="70">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3500"/>
                            </p:stCondLst>
                            <p:childTnLst>
                              <p:par>
                                <p:cTn id="39" presetID="42" presetClass="entr" presetSubtype="0" fill="hold" nodeType="afterEffect">
                                  <p:stCondLst>
                                    <p:cond delay="0"/>
                                  </p:stCondLst>
                                  <p:childTnLst>
                                    <p:set>
                                      <p:cBhvr>
                                        <p:cTn id="40" dur="1" fill="hold">
                                          <p:stCondLst>
                                            <p:cond delay="0"/>
                                          </p:stCondLst>
                                        </p:cTn>
                                        <p:tgtEl>
                                          <p:spTgt spid="46"/>
                                        </p:tgtEl>
                                        <p:attrNameLst>
                                          <p:attrName>style.visibility</p:attrName>
                                        </p:attrNameLst>
                                      </p:cBhvr>
                                      <p:to>
                                        <p:strVal val="visible"/>
                                      </p:to>
                                    </p:set>
                                    <p:animEffect transition="in" filter="fade">
                                      <p:cBhvr>
                                        <p:cTn id="41" dur="1000"/>
                                        <p:tgtEl>
                                          <p:spTgt spid="46"/>
                                        </p:tgtEl>
                                      </p:cBhvr>
                                    </p:animEffect>
                                    <p:anim calcmode="lin" valueType="num">
                                      <p:cBhvr>
                                        <p:cTn id="42" dur="1000" fill="hold"/>
                                        <p:tgtEl>
                                          <p:spTgt spid="46"/>
                                        </p:tgtEl>
                                        <p:attrNameLst>
                                          <p:attrName>ppt_x</p:attrName>
                                        </p:attrNameLst>
                                      </p:cBhvr>
                                      <p:tavLst>
                                        <p:tav tm="0">
                                          <p:val>
                                            <p:strVal val="#ppt_x"/>
                                          </p:val>
                                        </p:tav>
                                        <p:tav tm="100000">
                                          <p:val>
                                            <p:strVal val="#ppt_x"/>
                                          </p:val>
                                        </p:tav>
                                      </p:tavLst>
                                    </p:anim>
                                    <p:anim calcmode="lin" valueType="num">
                                      <p:cBhvr>
                                        <p:cTn id="43" dur="1000" fill="hold"/>
                                        <p:tgtEl>
                                          <p:spTgt spid="46"/>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43"/>
                                        </p:tgtEl>
                                        <p:attrNameLst>
                                          <p:attrName>style.visibility</p:attrName>
                                        </p:attrNameLst>
                                      </p:cBhvr>
                                      <p:to>
                                        <p:strVal val="visible"/>
                                      </p:to>
                                    </p:set>
                                    <p:animEffect transition="in" filter="fade">
                                      <p:cBhvr>
                                        <p:cTn id="46" dur="1000"/>
                                        <p:tgtEl>
                                          <p:spTgt spid="43"/>
                                        </p:tgtEl>
                                      </p:cBhvr>
                                    </p:animEffect>
                                    <p:anim calcmode="lin" valueType="num">
                                      <p:cBhvr>
                                        <p:cTn id="47" dur="1000" fill="hold"/>
                                        <p:tgtEl>
                                          <p:spTgt spid="43"/>
                                        </p:tgtEl>
                                        <p:attrNameLst>
                                          <p:attrName>ppt_x</p:attrName>
                                        </p:attrNameLst>
                                      </p:cBhvr>
                                      <p:tavLst>
                                        <p:tav tm="0">
                                          <p:val>
                                            <p:strVal val="#ppt_x"/>
                                          </p:val>
                                        </p:tav>
                                        <p:tav tm="100000">
                                          <p:val>
                                            <p:strVal val="#ppt_x"/>
                                          </p:val>
                                        </p:tav>
                                      </p:tavLst>
                                    </p:anim>
                                    <p:anim calcmode="lin" valueType="num">
                                      <p:cBhvr>
                                        <p:cTn id="48" dur="1000" fill="hold"/>
                                        <p:tgtEl>
                                          <p:spTgt spid="43"/>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22" presetClass="entr" presetSubtype="1" fill="hold" nodeType="afterEffect">
                                  <p:stCondLst>
                                    <p:cond delay="0"/>
                                  </p:stCondLst>
                                  <p:childTnLst>
                                    <p:set>
                                      <p:cBhvr>
                                        <p:cTn id="51" dur="1" fill="hold">
                                          <p:stCondLst>
                                            <p:cond delay="0"/>
                                          </p:stCondLst>
                                        </p:cTn>
                                        <p:tgtEl>
                                          <p:spTgt spid="71"/>
                                        </p:tgtEl>
                                        <p:attrNameLst>
                                          <p:attrName>style.visibility</p:attrName>
                                        </p:attrNameLst>
                                      </p:cBhvr>
                                      <p:to>
                                        <p:strVal val="visible"/>
                                      </p:to>
                                    </p:set>
                                    <p:animEffect transition="in" filter="wipe(up)">
                                      <p:cBhvr>
                                        <p:cTn id="52" dur="1000"/>
                                        <p:tgtEl>
                                          <p:spTgt spid="71"/>
                                        </p:tgtEl>
                                      </p:cBhvr>
                                    </p:animEffect>
                                  </p:childTnLst>
                                </p:cTn>
                              </p:par>
                            </p:childTnLst>
                          </p:cTn>
                        </p:par>
                        <p:par>
                          <p:cTn id="53" fill="hold">
                            <p:stCondLst>
                              <p:cond delay="5500"/>
                            </p:stCondLst>
                            <p:childTnLst>
                              <p:par>
                                <p:cTn id="54" presetID="42" presetClass="entr" presetSubtype="0" fill="hold" nodeType="afterEffect">
                                  <p:stCondLst>
                                    <p:cond delay="0"/>
                                  </p:stCondLst>
                                  <p:childTnLst>
                                    <p:set>
                                      <p:cBhvr>
                                        <p:cTn id="55" dur="1" fill="hold">
                                          <p:stCondLst>
                                            <p:cond delay="0"/>
                                          </p:stCondLst>
                                        </p:cTn>
                                        <p:tgtEl>
                                          <p:spTgt spid="56"/>
                                        </p:tgtEl>
                                        <p:attrNameLst>
                                          <p:attrName>style.visibility</p:attrName>
                                        </p:attrNameLst>
                                      </p:cBhvr>
                                      <p:to>
                                        <p:strVal val="visible"/>
                                      </p:to>
                                    </p:set>
                                    <p:animEffect transition="in" filter="fade">
                                      <p:cBhvr>
                                        <p:cTn id="56" dur="1000"/>
                                        <p:tgtEl>
                                          <p:spTgt spid="56"/>
                                        </p:tgtEl>
                                      </p:cBhvr>
                                    </p:animEffect>
                                    <p:anim calcmode="lin" valueType="num">
                                      <p:cBhvr>
                                        <p:cTn id="57" dur="1000" fill="hold"/>
                                        <p:tgtEl>
                                          <p:spTgt spid="56"/>
                                        </p:tgtEl>
                                        <p:attrNameLst>
                                          <p:attrName>ppt_x</p:attrName>
                                        </p:attrNameLst>
                                      </p:cBhvr>
                                      <p:tavLst>
                                        <p:tav tm="0">
                                          <p:val>
                                            <p:strVal val="#ppt_x"/>
                                          </p:val>
                                        </p:tav>
                                        <p:tav tm="100000">
                                          <p:val>
                                            <p:strVal val="#ppt_x"/>
                                          </p:val>
                                        </p:tav>
                                      </p:tavLst>
                                    </p:anim>
                                    <p:anim calcmode="lin" valueType="num">
                                      <p:cBhvr>
                                        <p:cTn id="58" dur="1000" fill="hold"/>
                                        <p:tgtEl>
                                          <p:spTgt spid="56"/>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57"/>
                                        </p:tgtEl>
                                        <p:attrNameLst>
                                          <p:attrName>style.visibility</p:attrName>
                                        </p:attrNameLst>
                                      </p:cBhvr>
                                      <p:to>
                                        <p:strVal val="visible"/>
                                      </p:to>
                                    </p:set>
                                    <p:animEffect transition="in" filter="fade">
                                      <p:cBhvr>
                                        <p:cTn id="61" dur="1000"/>
                                        <p:tgtEl>
                                          <p:spTgt spid="57"/>
                                        </p:tgtEl>
                                      </p:cBhvr>
                                    </p:animEffect>
                                    <p:anim calcmode="lin" valueType="num">
                                      <p:cBhvr>
                                        <p:cTn id="62" dur="1000" fill="hold"/>
                                        <p:tgtEl>
                                          <p:spTgt spid="57"/>
                                        </p:tgtEl>
                                        <p:attrNameLst>
                                          <p:attrName>ppt_x</p:attrName>
                                        </p:attrNameLst>
                                      </p:cBhvr>
                                      <p:tavLst>
                                        <p:tav tm="0">
                                          <p:val>
                                            <p:strVal val="#ppt_x"/>
                                          </p:val>
                                        </p:tav>
                                        <p:tav tm="100000">
                                          <p:val>
                                            <p:strVal val="#ppt_x"/>
                                          </p:val>
                                        </p:tav>
                                      </p:tavLst>
                                    </p:anim>
                                    <p:anim calcmode="lin" valueType="num">
                                      <p:cBhvr>
                                        <p:cTn id="63" dur="1000" fill="hold"/>
                                        <p:tgtEl>
                                          <p:spTgt spid="57"/>
                                        </p:tgtEl>
                                        <p:attrNameLst>
                                          <p:attrName>ppt_y</p:attrName>
                                        </p:attrNameLst>
                                      </p:cBhvr>
                                      <p:tavLst>
                                        <p:tav tm="0">
                                          <p:val>
                                            <p:strVal val="#ppt_y+.1"/>
                                          </p:val>
                                        </p:tav>
                                        <p:tav tm="100000">
                                          <p:val>
                                            <p:strVal val="#ppt_y"/>
                                          </p:val>
                                        </p:tav>
                                      </p:tavLst>
                                    </p:anim>
                                  </p:childTnLst>
                                </p:cTn>
                              </p:par>
                            </p:childTnLst>
                          </p:cTn>
                        </p:par>
                        <p:par>
                          <p:cTn id="64" fill="hold">
                            <p:stCondLst>
                              <p:cond delay="6500"/>
                            </p:stCondLst>
                            <p:childTnLst>
                              <p:par>
                                <p:cTn id="65" presetID="22" presetClass="entr" presetSubtype="1" fill="hold" nodeType="afterEffect">
                                  <p:stCondLst>
                                    <p:cond delay="0"/>
                                  </p:stCondLst>
                                  <p:childTnLst>
                                    <p:set>
                                      <p:cBhvr>
                                        <p:cTn id="66" dur="1" fill="hold">
                                          <p:stCondLst>
                                            <p:cond delay="0"/>
                                          </p:stCondLst>
                                        </p:cTn>
                                        <p:tgtEl>
                                          <p:spTgt spid="72"/>
                                        </p:tgtEl>
                                        <p:attrNameLst>
                                          <p:attrName>style.visibility</p:attrName>
                                        </p:attrNameLst>
                                      </p:cBhvr>
                                      <p:to>
                                        <p:strVal val="visible"/>
                                      </p:to>
                                    </p:set>
                                    <p:animEffect transition="in" filter="wipe(up)">
                                      <p:cBhvr>
                                        <p:cTn id="67" dur="1000"/>
                                        <p:tgtEl>
                                          <p:spTgt spid="72"/>
                                        </p:tgtEl>
                                      </p:cBhvr>
                                    </p:animEffect>
                                  </p:childTnLst>
                                </p:cTn>
                              </p:par>
                            </p:childTnLst>
                          </p:cTn>
                        </p:par>
                        <p:par>
                          <p:cTn id="68" fill="hold">
                            <p:stCondLst>
                              <p:cond delay="7500"/>
                            </p:stCondLst>
                            <p:childTnLst>
                              <p:par>
                                <p:cTn id="69" presetID="42" presetClass="entr" presetSubtype="0" fill="hold"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fade">
                                      <p:cBhvr>
                                        <p:cTn id="71" dur="1000"/>
                                        <p:tgtEl>
                                          <p:spTgt spid="49"/>
                                        </p:tgtEl>
                                      </p:cBhvr>
                                    </p:animEffect>
                                    <p:anim calcmode="lin" valueType="num">
                                      <p:cBhvr>
                                        <p:cTn id="72" dur="1000" fill="hold"/>
                                        <p:tgtEl>
                                          <p:spTgt spid="49"/>
                                        </p:tgtEl>
                                        <p:attrNameLst>
                                          <p:attrName>ppt_x</p:attrName>
                                        </p:attrNameLst>
                                      </p:cBhvr>
                                      <p:tavLst>
                                        <p:tav tm="0">
                                          <p:val>
                                            <p:strVal val="#ppt_x"/>
                                          </p:val>
                                        </p:tav>
                                        <p:tav tm="100000">
                                          <p:val>
                                            <p:strVal val="#ppt_x"/>
                                          </p:val>
                                        </p:tav>
                                      </p:tavLst>
                                    </p:anim>
                                    <p:anim calcmode="lin" valueType="num">
                                      <p:cBhvr>
                                        <p:cTn id="73" dur="1000" fill="hold"/>
                                        <p:tgtEl>
                                          <p:spTgt spid="49"/>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0"/>
                                  </p:stCondLst>
                                  <p:childTnLst>
                                    <p:set>
                                      <p:cBhvr>
                                        <p:cTn id="75" dur="1" fill="hold">
                                          <p:stCondLst>
                                            <p:cond delay="0"/>
                                          </p:stCondLst>
                                        </p:cTn>
                                        <p:tgtEl>
                                          <p:spTgt spid="50"/>
                                        </p:tgtEl>
                                        <p:attrNameLst>
                                          <p:attrName>style.visibility</p:attrName>
                                        </p:attrNameLst>
                                      </p:cBhvr>
                                      <p:to>
                                        <p:strVal val="visible"/>
                                      </p:to>
                                    </p:set>
                                    <p:animEffect transition="in" filter="fade">
                                      <p:cBhvr>
                                        <p:cTn id="76" dur="1000"/>
                                        <p:tgtEl>
                                          <p:spTgt spid="50"/>
                                        </p:tgtEl>
                                      </p:cBhvr>
                                    </p:animEffect>
                                    <p:anim calcmode="lin" valueType="num">
                                      <p:cBhvr>
                                        <p:cTn id="77" dur="1000" fill="hold"/>
                                        <p:tgtEl>
                                          <p:spTgt spid="50"/>
                                        </p:tgtEl>
                                        <p:attrNameLst>
                                          <p:attrName>ppt_x</p:attrName>
                                        </p:attrNameLst>
                                      </p:cBhvr>
                                      <p:tavLst>
                                        <p:tav tm="0">
                                          <p:val>
                                            <p:strVal val="#ppt_x"/>
                                          </p:val>
                                        </p:tav>
                                        <p:tav tm="100000">
                                          <p:val>
                                            <p:strVal val="#ppt_x"/>
                                          </p:val>
                                        </p:tav>
                                      </p:tavLst>
                                    </p:anim>
                                    <p:anim calcmode="lin" valueType="num">
                                      <p:cBhvr>
                                        <p:cTn id="78" dur="1000" fill="hold"/>
                                        <p:tgtEl>
                                          <p:spTgt spid="50"/>
                                        </p:tgtEl>
                                        <p:attrNameLst>
                                          <p:attrName>ppt_y</p:attrName>
                                        </p:attrNameLst>
                                      </p:cBhvr>
                                      <p:tavLst>
                                        <p:tav tm="0">
                                          <p:val>
                                            <p:strVal val="#ppt_y+.1"/>
                                          </p:val>
                                        </p:tav>
                                        <p:tav tm="100000">
                                          <p:val>
                                            <p:strVal val="#ppt_y"/>
                                          </p:val>
                                        </p:tav>
                                      </p:tavLst>
                                    </p:anim>
                                  </p:childTnLst>
                                </p:cTn>
                              </p:par>
                            </p:childTnLst>
                          </p:cTn>
                        </p:par>
                        <p:par>
                          <p:cTn id="79" fill="hold">
                            <p:stCondLst>
                              <p:cond delay="8500"/>
                            </p:stCondLst>
                            <p:childTnLst>
                              <p:par>
                                <p:cTn id="80" presetID="22" presetClass="entr" presetSubtype="1" fill="hold" nodeType="afterEffect">
                                  <p:stCondLst>
                                    <p:cond delay="0"/>
                                  </p:stCondLst>
                                  <p:childTnLst>
                                    <p:set>
                                      <p:cBhvr>
                                        <p:cTn id="81" dur="1" fill="hold">
                                          <p:stCondLst>
                                            <p:cond delay="0"/>
                                          </p:stCondLst>
                                        </p:cTn>
                                        <p:tgtEl>
                                          <p:spTgt spid="73"/>
                                        </p:tgtEl>
                                        <p:attrNameLst>
                                          <p:attrName>style.visibility</p:attrName>
                                        </p:attrNameLst>
                                      </p:cBhvr>
                                      <p:to>
                                        <p:strVal val="visible"/>
                                      </p:to>
                                    </p:set>
                                    <p:animEffect transition="in" filter="wipe(up)">
                                      <p:cBhvr>
                                        <p:cTn id="82" dur="1000"/>
                                        <p:tgtEl>
                                          <p:spTgt spid="73"/>
                                        </p:tgtEl>
                                      </p:cBhvr>
                                    </p:animEffect>
                                  </p:childTnLst>
                                </p:cTn>
                              </p:par>
                            </p:childTnLst>
                          </p:cTn>
                        </p:par>
                        <p:par>
                          <p:cTn id="83" fill="hold">
                            <p:stCondLst>
                              <p:cond delay="9500"/>
                            </p:stCondLst>
                            <p:childTnLst>
                              <p:par>
                                <p:cTn id="84" presetID="42" presetClass="entr" presetSubtype="0" fill="hold" nodeType="afterEffect">
                                  <p:stCondLst>
                                    <p:cond delay="0"/>
                                  </p:stCondLst>
                                  <p:childTnLst>
                                    <p:set>
                                      <p:cBhvr>
                                        <p:cTn id="85" dur="1" fill="hold">
                                          <p:stCondLst>
                                            <p:cond delay="0"/>
                                          </p:stCondLst>
                                        </p:cTn>
                                        <p:tgtEl>
                                          <p:spTgt spid="63"/>
                                        </p:tgtEl>
                                        <p:attrNameLst>
                                          <p:attrName>style.visibility</p:attrName>
                                        </p:attrNameLst>
                                      </p:cBhvr>
                                      <p:to>
                                        <p:strVal val="visible"/>
                                      </p:to>
                                    </p:set>
                                    <p:animEffect transition="in" filter="fade">
                                      <p:cBhvr>
                                        <p:cTn id="86" dur="1000"/>
                                        <p:tgtEl>
                                          <p:spTgt spid="63"/>
                                        </p:tgtEl>
                                      </p:cBhvr>
                                    </p:animEffect>
                                    <p:anim calcmode="lin" valueType="num">
                                      <p:cBhvr>
                                        <p:cTn id="87" dur="1000" fill="hold"/>
                                        <p:tgtEl>
                                          <p:spTgt spid="63"/>
                                        </p:tgtEl>
                                        <p:attrNameLst>
                                          <p:attrName>ppt_x</p:attrName>
                                        </p:attrNameLst>
                                      </p:cBhvr>
                                      <p:tavLst>
                                        <p:tav tm="0">
                                          <p:val>
                                            <p:strVal val="#ppt_x"/>
                                          </p:val>
                                        </p:tav>
                                        <p:tav tm="100000">
                                          <p:val>
                                            <p:strVal val="#ppt_x"/>
                                          </p:val>
                                        </p:tav>
                                      </p:tavLst>
                                    </p:anim>
                                    <p:anim calcmode="lin" valueType="num">
                                      <p:cBhvr>
                                        <p:cTn id="88" dur="1000" fill="hold"/>
                                        <p:tgtEl>
                                          <p:spTgt spid="63"/>
                                        </p:tgtEl>
                                        <p:attrNameLst>
                                          <p:attrName>ppt_y</p:attrName>
                                        </p:attrNameLst>
                                      </p:cBhvr>
                                      <p:tavLst>
                                        <p:tav tm="0">
                                          <p:val>
                                            <p:strVal val="#ppt_y+.1"/>
                                          </p:val>
                                        </p:tav>
                                        <p:tav tm="100000">
                                          <p:val>
                                            <p:strVal val="#ppt_y"/>
                                          </p:val>
                                        </p:tav>
                                      </p:tavLst>
                                    </p:anim>
                                  </p:childTnLst>
                                </p:cTn>
                              </p:par>
                              <p:par>
                                <p:cTn id="89" presetID="42" presetClass="entr" presetSubtype="0" fill="hold" grpId="0" nodeType="withEffect">
                                  <p:stCondLst>
                                    <p:cond delay="0"/>
                                  </p:stCondLst>
                                  <p:childTnLst>
                                    <p:set>
                                      <p:cBhvr>
                                        <p:cTn id="90" dur="1" fill="hold">
                                          <p:stCondLst>
                                            <p:cond delay="0"/>
                                          </p:stCondLst>
                                        </p:cTn>
                                        <p:tgtEl>
                                          <p:spTgt spid="64"/>
                                        </p:tgtEl>
                                        <p:attrNameLst>
                                          <p:attrName>style.visibility</p:attrName>
                                        </p:attrNameLst>
                                      </p:cBhvr>
                                      <p:to>
                                        <p:strVal val="visible"/>
                                      </p:to>
                                    </p:set>
                                    <p:animEffect transition="in" filter="fade">
                                      <p:cBhvr>
                                        <p:cTn id="91" dur="1000"/>
                                        <p:tgtEl>
                                          <p:spTgt spid="64"/>
                                        </p:tgtEl>
                                      </p:cBhvr>
                                    </p:animEffect>
                                    <p:anim calcmode="lin" valueType="num">
                                      <p:cBhvr>
                                        <p:cTn id="92" dur="1000" fill="hold"/>
                                        <p:tgtEl>
                                          <p:spTgt spid="64"/>
                                        </p:tgtEl>
                                        <p:attrNameLst>
                                          <p:attrName>ppt_x</p:attrName>
                                        </p:attrNameLst>
                                      </p:cBhvr>
                                      <p:tavLst>
                                        <p:tav tm="0">
                                          <p:val>
                                            <p:strVal val="#ppt_x"/>
                                          </p:val>
                                        </p:tav>
                                        <p:tav tm="100000">
                                          <p:val>
                                            <p:strVal val="#ppt_x"/>
                                          </p:val>
                                        </p:tav>
                                      </p:tavLst>
                                    </p:anim>
                                    <p:anim calcmode="lin" valueType="num">
                                      <p:cBhvr>
                                        <p:cTn id="93" dur="1000" fill="hold"/>
                                        <p:tgtEl>
                                          <p:spTgt spid="64"/>
                                        </p:tgtEl>
                                        <p:attrNameLst>
                                          <p:attrName>ppt_y</p:attrName>
                                        </p:attrNameLst>
                                      </p:cBhvr>
                                      <p:tavLst>
                                        <p:tav tm="0">
                                          <p:val>
                                            <p:strVal val="#ppt_y+.1"/>
                                          </p:val>
                                        </p:tav>
                                        <p:tav tm="100000">
                                          <p:val>
                                            <p:strVal val="#ppt_y"/>
                                          </p:val>
                                        </p:tav>
                                      </p:tavLst>
                                    </p:anim>
                                  </p:childTnLst>
                                </p:cTn>
                              </p:par>
                            </p:childTnLst>
                          </p:cTn>
                        </p:par>
                        <p:par>
                          <p:cTn id="94" fill="hold">
                            <p:stCondLst>
                              <p:cond delay="10500"/>
                            </p:stCondLst>
                            <p:childTnLst>
                              <p:par>
                                <p:cTn id="95" presetID="22" presetClass="entr" presetSubtype="1" fill="hold" nodeType="afterEffect">
                                  <p:stCondLst>
                                    <p:cond delay="0"/>
                                  </p:stCondLst>
                                  <p:childTnLst>
                                    <p:set>
                                      <p:cBhvr>
                                        <p:cTn id="96" dur="1" fill="hold">
                                          <p:stCondLst>
                                            <p:cond delay="0"/>
                                          </p:stCondLst>
                                        </p:cTn>
                                        <p:tgtEl>
                                          <p:spTgt spid="74"/>
                                        </p:tgtEl>
                                        <p:attrNameLst>
                                          <p:attrName>style.visibility</p:attrName>
                                        </p:attrNameLst>
                                      </p:cBhvr>
                                      <p:to>
                                        <p:strVal val="visible"/>
                                      </p:to>
                                    </p:set>
                                    <p:animEffect transition="in" filter="wipe(up)">
                                      <p:cBhvr>
                                        <p:cTn id="97" dur="10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50" grpId="0"/>
      <p:bldP spid="57" grpId="0"/>
      <p:bldP spid="64" grpId="0"/>
      <p:bldP spid="69" grpId="0"/>
      <p:bldP spid="70" grpId="0" build="p"/>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8" name="TextBox 37">
            <a:extLst>
              <a:ext uri="{FF2B5EF4-FFF2-40B4-BE49-F238E27FC236}">
                <a16:creationId xmlns:a16="http://schemas.microsoft.com/office/drawing/2014/main" id="{2EFD71EA-10B3-4EB9-9F39-EBDAF592667F}"/>
              </a:ext>
            </a:extLst>
          </p:cNvPr>
          <p:cNvSpPr txBox="1"/>
          <p:nvPr/>
        </p:nvSpPr>
        <p:spPr>
          <a:xfrm>
            <a:off x="6431280" y="4273568"/>
            <a:ext cx="3657600"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a:t>
            </a:r>
          </a:p>
        </p:txBody>
      </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6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cxnSp>
        <p:nvCxnSpPr>
          <p:cNvPr id="35" name="Straight Connector 34">
            <a:extLst>
              <a:ext uri="{FF2B5EF4-FFF2-40B4-BE49-F238E27FC236}">
                <a16:creationId xmlns:a16="http://schemas.microsoft.com/office/drawing/2014/main" id="{FCA86458-4081-4173-9940-8958AEA56583}"/>
              </a:ext>
            </a:extLst>
          </p:cNvPr>
          <p:cNvCxnSpPr>
            <a:cxnSpLocks/>
          </p:cNvCxnSpPr>
          <p:nvPr/>
        </p:nvCxnSpPr>
        <p:spPr>
          <a:xfrm>
            <a:off x="6248400" y="4273568"/>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sp>
        <p:nvSpPr>
          <p:cNvPr id="43" name="TextBox 42">
            <a:extLst>
              <a:ext uri="{FF2B5EF4-FFF2-40B4-BE49-F238E27FC236}">
                <a16:creationId xmlns:a16="http://schemas.microsoft.com/office/drawing/2014/main" id="{B9F06BE2-4305-4124-AF34-7568BA5E9BDE}"/>
              </a:ext>
            </a:extLst>
          </p:cNvPr>
          <p:cNvSpPr txBox="1"/>
          <p:nvPr/>
        </p:nvSpPr>
        <p:spPr>
          <a:xfrm>
            <a:off x="2284338" y="4267200"/>
            <a:ext cx="3657600"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2101458" y="4273568"/>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grpSp>
        <p:nvGrpSpPr>
          <p:cNvPr id="18" name="Group 17">
            <a:extLst>
              <a:ext uri="{FF2B5EF4-FFF2-40B4-BE49-F238E27FC236}">
                <a16:creationId xmlns:a16="http://schemas.microsoft.com/office/drawing/2014/main" id="{56D95501-4BBD-4745-AE57-A2DBBCD55739}"/>
              </a:ext>
            </a:extLst>
          </p:cNvPr>
          <p:cNvGrpSpPr/>
          <p:nvPr/>
        </p:nvGrpSpPr>
        <p:grpSpPr>
          <a:xfrm>
            <a:off x="2057400" y="2295144"/>
            <a:ext cx="3540996" cy="1444752"/>
            <a:chOff x="2057400" y="2295144"/>
            <a:chExt cx="3540996" cy="1444752"/>
          </a:xfrm>
        </p:grpSpPr>
        <p:sp>
          <p:nvSpPr>
            <p:cNvPr id="79" name="Freeform: Shape 78">
              <a:extLst>
                <a:ext uri="{FF2B5EF4-FFF2-40B4-BE49-F238E27FC236}">
                  <a16:creationId xmlns:a16="http://schemas.microsoft.com/office/drawing/2014/main" id="{2D7826C9-5756-42A3-9419-38AA05625BF2}"/>
                </a:ext>
              </a:extLst>
            </p:cNvPr>
            <p:cNvSpPr/>
            <p:nvPr/>
          </p:nvSpPr>
          <p:spPr>
            <a:xfrm>
              <a:off x="2057400" y="2295144"/>
              <a:ext cx="3540996" cy="1444752"/>
            </a:xfrm>
            <a:custGeom>
              <a:avLst/>
              <a:gdLst>
                <a:gd name="connsiteX0" fmla="*/ 2204448 w 3540996"/>
                <a:gd name="connsiteY0" fmla="*/ 0 h 1444752"/>
                <a:gd name="connsiteX1" fmla="*/ 2222551 w 3540996"/>
                <a:gd name="connsiteY1" fmla="*/ 0 h 1444752"/>
                <a:gd name="connsiteX2" fmla="*/ 2223489 w 3540996"/>
                <a:gd name="connsiteY2" fmla="*/ 2694 h 1444752"/>
                <a:gd name="connsiteX3" fmla="*/ 3271248 w 3540996"/>
                <a:gd name="connsiteY3" fmla="*/ 2694 h 1444752"/>
                <a:gd name="connsiteX4" fmla="*/ 3271248 w 3540996"/>
                <a:gd name="connsiteY4" fmla="*/ 0 h 1444752"/>
                <a:gd name="connsiteX5" fmla="*/ 3289351 w 3540996"/>
                <a:gd name="connsiteY5" fmla="*/ 0 h 1444752"/>
                <a:gd name="connsiteX6" fmla="*/ 3540996 w 3540996"/>
                <a:gd name="connsiteY6" fmla="*/ 722962 h 1444752"/>
                <a:gd name="connsiteX7" fmla="*/ 3289760 w 3540996"/>
                <a:gd name="connsiteY7" fmla="*/ 1444752 h 1444752"/>
                <a:gd name="connsiteX8" fmla="*/ 3271248 w 3540996"/>
                <a:gd name="connsiteY8" fmla="*/ 1444752 h 1444752"/>
                <a:gd name="connsiteX9" fmla="*/ 3271248 w 3540996"/>
                <a:gd name="connsiteY9" fmla="*/ 1443233 h 1444752"/>
                <a:gd name="connsiteX10" fmla="*/ 2223489 w 3540996"/>
                <a:gd name="connsiteY10" fmla="*/ 1443233 h 1444752"/>
                <a:gd name="connsiteX11" fmla="*/ 2222960 w 3540996"/>
                <a:gd name="connsiteY11" fmla="*/ 1444752 h 1444752"/>
                <a:gd name="connsiteX12" fmla="*/ 2204448 w 3540996"/>
                <a:gd name="connsiteY12" fmla="*/ 1444752 h 1444752"/>
                <a:gd name="connsiteX13" fmla="*/ 2204448 w 3540996"/>
                <a:gd name="connsiteY13" fmla="*/ 1443233 h 1444752"/>
                <a:gd name="connsiteX14" fmla="*/ 1066800 w 3540996"/>
                <a:gd name="connsiteY14" fmla="*/ 1443233 h 1444752"/>
                <a:gd name="connsiteX15" fmla="*/ 0 w 3540996"/>
                <a:gd name="connsiteY15" fmla="*/ 1443233 h 1444752"/>
                <a:gd name="connsiteX16" fmla="*/ 0 w 3540996"/>
                <a:gd name="connsiteY16" fmla="*/ 2694 h 1444752"/>
                <a:gd name="connsiteX17" fmla="*/ 1066800 w 3540996"/>
                <a:gd name="connsiteY17" fmla="*/ 2694 h 1444752"/>
                <a:gd name="connsiteX18" fmla="*/ 2204448 w 3540996"/>
                <a:gd name="connsiteY18"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0996" h="1444752">
                  <a:moveTo>
                    <a:pt x="2204448" y="0"/>
                  </a:moveTo>
                  <a:lnTo>
                    <a:pt x="2222551" y="0"/>
                  </a:lnTo>
                  <a:lnTo>
                    <a:pt x="2223489" y="2694"/>
                  </a:lnTo>
                  <a:lnTo>
                    <a:pt x="3271248" y="2694"/>
                  </a:lnTo>
                  <a:lnTo>
                    <a:pt x="3271248" y="0"/>
                  </a:lnTo>
                  <a:lnTo>
                    <a:pt x="3289351" y="0"/>
                  </a:lnTo>
                  <a:lnTo>
                    <a:pt x="3540996" y="722962"/>
                  </a:lnTo>
                  <a:lnTo>
                    <a:pt x="3289760" y="1444752"/>
                  </a:lnTo>
                  <a:lnTo>
                    <a:pt x="3271248" y="1444752"/>
                  </a:lnTo>
                  <a:lnTo>
                    <a:pt x="3271248" y="1443233"/>
                  </a:lnTo>
                  <a:lnTo>
                    <a:pt x="2223489" y="1443233"/>
                  </a:lnTo>
                  <a:lnTo>
                    <a:pt x="2222960" y="1444752"/>
                  </a:lnTo>
                  <a:lnTo>
                    <a:pt x="2204448" y="1444752"/>
                  </a:lnTo>
                  <a:lnTo>
                    <a:pt x="2204448" y="1443233"/>
                  </a:lnTo>
                  <a:lnTo>
                    <a:pt x="1066800" y="1443233"/>
                  </a:lnTo>
                  <a:lnTo>
                    <a:pt x="0" y="1443233"/>
                  </a:lnTo>
                  <a:lnTo>
                    <a:pt x="0" y="2694"/>
                  </a:lnTo>
                  <a:lnTo>
                    <a:pt x="1066800" y="2694"/>
                  </a:lnTo>
                  <a:lnTo>
                    <a:pt x="2204448" y="2694"/>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1" name="TextBox 40">
              <a:extLst>
                <a:ext uri="{FF2B5EF4-FFF2-40B4-BE49-F238E27FC236}">
                  <a16:creationId xmlns:a16="http://schemas.microsoft.com/office/drawing/2014/main" id="{00FADE05-6289-474F-B82A-8B0D0B9B276E}"/>
                </a:ext>
              </a:extLst>
            </p:cNvPr>
            <p:cNvSpPr txBox="1"/>
            <p:nvPr/>
          </p:nvSpPr>
          <p:spPr>
            <a:xfrm>
              <a:off x="2419168" y="2495240"/>
              <a:ext cx="2762431" cy="929485"/>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9" name="Group 18">
            <a:extLst>
              <a:ext uri="{FF2B5EF4-FFF2-40B4-BE49-F238E27FC236}">
                <a16:creationId xmlns:a16="http://schemas.microsoft.com/office/drawing/2014/main" id="{6514FB57-5DAB-4C37-BB6A-D42D458955BF}"/>
              </a:ext>
            </a:extLst>
          </p:cNvPr>
          <p:cNvGrpSpPr/>
          <p:nvPr/>
        </p:nvGrpSpPr>
        <p:grpSpPr>
          <a:xfrm>
            <a:off x="6255424" y="2295144"/>
            <a:ext cx="3540996" cy="1444752"/>
            <a:chOff x="6255424" y="2295144"/>
            <a:chExt cx="3540996" cy="1444752"/>
          </a:xfrm>
        </p:grpSpPr>
        <p:sp>
          <p:nvSpPr>
            <p:cNvPr id="80" name="Freeform: Shape 79">
              <a:extLst>
                <a:ext uri="{FF2B5EF4-FFF2-40B4-BE49-F238E27FC236}">
                  <a16:creationId xmlns:a16="http://schemas.microsoft.com/office/drawing/2014/main" id="{724B2263-9254-46EF-A4D1-C30EEB524CFF}"/>
                </a:ext>
              </a:extLst>
            </p:cNvPr>
            <p:cNvSpPr/>
            <p:nvPr/>
          </p:nvSpPr>
          <p:spPr>
            <a:xfrm>
              <a:off x="6255424" y="2295144"/>
              <a:ext cx="3540996" cy="1444752"/>
            </a:xfrm>
            <a:custGeom>
              <a:avLst/>
              <a:gdLst>
                <a:gd name="connsiteX0" fmla="*/ 2204448 w 3540996"/>
                <a:gd name="connsiteY0" fmla="*/ 0 h 1444752"/>
                <a:gd name="connsiteX1" fmla="*/ 2222551 w 3540996"/>
                <a:gd name="connsiteY1" fmla="*/ 0 h 1444752"/>
                <a:gd name="connsiteX2" fmla="*/ 2223489 w 3540996"/>
                <a:gd name="connsiteY2" fmla="*/ 2694 h 1444752"/>
                <a:gd name="connsiteX3" fmla="*/ 3271248 w 3540996"/>
                <a:gd name="connsiteY3" fmla="*/ 2694 h 1444752"/>
                <a:gd name="connsiteX4" fmla="*/ 3271248 w 3540996"/>
                <a:gd name="connsiteY4" fmla="*/ 0 h 1444752"/>
                <a:gd name="connsiteX5" fmla="*/ 3289351 w 3540996"/>
                <a:gd name="connsiteY5" fmla="*/ 0 h 1444752"/>
                <a:gd name="connsiteX6" fmla="*/ 3540996 w 3540996"/>
                <a:gd name="connsiteY6" fmla="*/ 722962 h 1444752"/>
                <a:gd name="connsiteX7" fmla="*/ 3289760 w 3540996"/>
                <a:gd name="connsiteY7" fmla="*/ 1444752 h 1444752"/>
                <a:gd name="connsiteX8" fmla="*/ 3271248 w 3540996"/>
                <a:gd name="connsiteY8" fmla="*/ 1444752 h 1444752"/>
                <a:gd name="connsiteX9" fmla="*/ 3271248 w 3540996"/>
                <a:gd name="connsiteY9" fmla="*/ 1443233 h 1444752"/>
                <a:gd name="connsiteX10" fmla="*/ 2223489 w 3540996"/>
                <a:gd name="connsiteY10" fmla="*/ 1443233 h 1444752"/>
                <a:gd name="connsiteX11" fmla="*/ 2222960 w 3540996"/>
                <a:gd name="connsiteY11" fmla="*/ 1444752 h 1444752"/>
                <a:gd name="connsiteX12" fmla="*/ 2204448 w 3540996"/>
                <a:gd name="connsiteY12" fmla="*/ 1444752 h 1444752"/>
                <a:gd name="connsiteX13" fmla="*/ 2204448 w 3540996"/>
                <a:gd name="connsiteY13" fmla="*/ 1443233 h 1444752"/>
                <a:gd name="connsiteX14" fmla="*/ 1066800 w 3540996"/>
                <a:gd name="connsiteY14" fmla="*/ 1443233 h 1444752"/>
                <a:gd name="connsiteX15" fmla="*/ 0 w 3540996"/>
                <a:gd name="connsiteY15" fmla="*/ 1443233 h 1444752"/>
                <a:gd name="connsiteX16" fmla="*/ 0 w 3540996"/>
                <a:gd name="connsiteY16" fmla="*/ 2694 h 1444752"/>
                <a:gd name="connsiteX17" fmla="*/ 1066800 w 3540996"/>
                <a:gd name="connsiteY17" fmla="*/ 2694 h 1444752"/>
                <a:gd name="connsiteX18" fmla="*/ 2204448 w 3540996"/>
                <a:gd name="connsiteY18"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0996" h="1444752">
                  <a:moveTo>
                    <a:pt x="2204448" y="0"/>
                  </a:moveTo>
                  <a:lnTo>
                    <a:pt x="2222551" y="0"/>
                  </a:lnTo>
                  <a:lnTo>
                    <a:pt x="2223489" y="2694"/>
                  </a:lnTo>
                  <a:lnTo>
                    <a:pt x="3271248" y="2694"/>
                  </a:lnTo>
                  <a:lnTo>
                    <a:pt x="3271248" y="0"/>
                  </a:lnTo>
                  <a:lnTo>
                    <a:pt x="3289351" y="0"/>
                  </a:lnTo>
                  <a:lnTo>
                    <a:pt x="3540996" y="722962"/>
                  </a:lnTo>
                  <a:lnTo>
                    <a:pt x="3289760" y="1444752"/>
                  </a:lnTo>
                  <a:lnTo>
                    <a:pt x="3271248" y="1444752"/>
                  </a:lnTo>
                  <a:lnTo>
                    <a:pt x="3271248" y="1443233"/>
                  </a:lnTo>
                  <a:lnTo>
                    <a:pt x="2223489" y="1443233"/>
                  </a:lnTo>
                  <a:lnTo>
                    <a:pt x="2222960" y="1444752"/>
                  </a:lnTo>
                  <a:lnTo>
                    <a:pt x="2204448" y="1444752"/>
                  </a:lnTo>
                  <a:lnTo>
                    <a:pt x="2204448" y="1443233"/>
                  </a:lnTo>
                  <a:lnTo>
                    <a:pt x="1066800" y="1443233"/>
                  </a:lnTo>
                  <a:lnTo>
                    <a:pt x="0" y="1443233"/>
                  </a:lnTo>
                  <a:lnTo>
                    <a:pt x="0" y="2694"/>
                  </a:lnTo>
                  <a:lnTo>
                    <a:pt x="1066800" y="2694"/>
                  </a:lnTo>
                  <a:lnTo>
                    <a:pt x="2204448" y="2694"/>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1" name="TextBox 80">
              <a:extLst>
                <a:ext uri="{FF2B5EF4-FFF2-40B4-BE49-F238E27FC236}">
                  <a16:creationId xmlns:a16="http://schemas.microsoft.com/office/drawing/2014/main" id="{96532FF6-220C-47D6-B6CE-D80033EDA28E}"/>
                </a:ext>
              </a:extLst>
            </p:cNvPr>
            <p:cNvSpPr txBox="1"/>
            <p:nvPr/>
          </p:nvSpPr>
          <p:spPr>
            <a:xfrm>
              <a:off x="6620256" y="2496312"/>
              <a:ext cx="2762431" cy="929485"/>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6068201" y="2377440"/>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46" name="Group 45">
            <a:extLst>
              <a:ext uri="{FF2B5EF4-FFF2-40B4-BE49-F238E27FC236}">
                <a16:creationId xmlns:a16="http://schemas.microsoft.com/office/drawing/2014/main" id="{ACA5EA7F-DBBB-499F-A0D6-DE10AA99CFF4}"/>
              </a:ext>
            </a:extLst>
          </p:cNvPr>
          <p:cNvGrpSpPr/>
          <p:nvPr/>
        </p:nvGrpSpPr>
        <p:grpSpPr>
          <a:xfrm>
            <a:off x="1877146" y="2373579"/>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Tree>
    <p:extLst>
      <p:ext uri="{BB962C8B-B14F-4D97-AF65-F5344CB8AC3E}">
        <p14:creationId xmlns:p14="http://schemas.microsoft.com/office/powerpoint/2010/main" val="36030036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750" fill="hold"/>
                                        <p:tgtEl>
                                          <p:spTgt spid="35"/>
                                        </p:tgtEl>
                                        <p:attrNameLst>
                                          <p:attrName>ppt_x</p:attrName>
                                        </p:attrNameLst>
                                      </p:cBhvr>
                                      <p:tavLst>
                                        <p:tav tm="0">
                                          <p:val>
                                            <p:strVal val="0-#ppt_w/2"/>
                                          </p:val>
                                        </p:tav>
                                        <p:tav tm="100000">
                                          <p:val>
                                            <p:strVal val="#ppt_x"/>
                                          </p:val>
                                        </p:tav>
                                      </p:tavLst>
                                    </p:anim>
                                    <p:anim calcmode="lin" valueType="num">
                                      <p:cBhvr additive="base">
                                        <p:cTn id="20" dur="750" fill="hold"/>
                                        <p:tgtEl>
                                          <p:spTgt spid="35"/>
                                        </p:tgtEl>
                                        <p:attrNameLst>
                                          <p:attrName>ppt_y</p:attrName>
                                        </p:attrNameLst>
                                      </p:cBhvr>
                                      <p:tavLst>
                                        <p:tav tm="0">
                                          <p:val>
                                            <p:strVal val="#ppt_y"/>
                                          </p:val>
                                        </p:tav>
                                        <p:tav tm="100000">
                                          <p:val>
                                            <p:strVal val="#ppt_y"/>
                                          </p:val>
                                        </p:tav>
                                      </p:tavLst>
                                    </p:anim>
                                  </p:childTnLst>
                                </p:cTn>
                              </p:par>
                            </p:childTnLst>
                          </p:cTn>
                        </p:par>
                        <p:par>
                          <p:cTn id="21" fill="hold">
                            <p:stCondLst>
                              <p:cond delay="2750"/>
                            </p:stCondLst>
                            <p:childTnLst>
                              <p:par>
                                <p:cTn id="22" presetID="22" presetClass="entr" presetSubtype="8" fill="hold" nodeType="afterEffect">
                                  <p:stCondLst>
                                    <p:cond delay="500"/>
                                  </p:stCondLst>
                                  <p:childTnLst>
                                    <p:set>
                                      <p:cBhvr>
                                        <p:cTn id="23" dur="1" fill="hold">
                                          <p:stCondLst>
                                            <p:cond delay="0"/>
                                          </p:stCondLst>
                                        </p:cTn>
                                        <p:tgtEl>
                                          <p:spTgt spid="18"/>
                                        </p:tgtEl>
                                        <p:attrNameLst>
                                          <p:attrName>style.visibility</p:attrName>
                                        </p:attrNameLst>
                                      </p:cBhvr>
                                      <p:to>
                                        <p:strVal val="visible"/>
                                      </p:to>
                                    </p:set>
                                    <p:animEffect transition="in" filter="wipe(left)">
                                      <p:cBhvr>
                                        <p:cTn id="24" dur="1250"/>
                                        <p:tgtEl>
                                          <p:spTgt spid="18"/>
                                        </p:tgtEl>
                                      </p:cBhvr>
                                    </p:animEffect>
                                  </p:childTnLst>
                                </p:cTn>
                              </p:par>
                              <p:par>
                                <p:cTn id="25" presetID="42" presetClass="entr" presetSubtype="0" fill="hold" nodeType="withEffect">
                                  <p:stCondLst>
                                    <p:cond delay="500"/>
                                  </p:stCondLst>
                                  <p:childTnLst>
                                    <p:set>
                                      <p:cBhvr>
                                        <p:cTn id="26" dur="1" fill="hold">
                                          <p:stCondLst>
                                            <p:cond delay="0"/>
                                          </p:stCondLst>
                                        </p:cTn>
                                        <p:tgtEl>
                                          <p:spTgt spid="46"/>
                                        </p:tgtEl>
                                        <p:attrNameLst>
                                          <p:attrName>style.visibility</p:attrName>
                                        </p:attrNameLst>
                                      </p:cBhvr>
                                      <p:to>
                                        <p:strVal val="visible"/>
                                      </p:to>
                                    </p:set>
                                    <p:animEffect transition="in" filter="fade">
                                      <p:cBhvr>
                                        <p:cTn id="27" dur="1250"/>
                                        <p:tgtEl>
                                          <p:spTgt spid="46"/>
                                        </p:tgtEl>
                                      </p:cBhvr>
                                    </p:animEffect>
                                    <p:anim calcmode="lin" valueType="num">
                                      <p:cBhvr>
                                        <p:cTn id="28" dur="1250" fill="hold"/>
                                        <p:tgtEl>
                                          <p:spTgt spid="46"/>
                                        </p:tgtEl>
                                        <p:attrNameLst>
                                          <p:attrName>ppt_x</p:attrName>
                                        </p:attrNameLst>
                                      </p:cBhvr>
                                      <p:tavLst>
                                        <p:tav tm="0">
                                          <p:val>
                                            <p:strVal val="#ppt_x"/>
                                          </p:val>
                                        </p:tav>
                                        <p:tav tm="100000">
                                          <p:val>
                                            <p:strVal val="#ppt_x"/>
                                          </p:val>
                                        </p:tav>
                                      </p:tavLst>
                                    </p:anim>
                                    <p:anim calcmode="lin" valueType="num">
                                      <p:cBhvr>
                                        <p:cTn id="29" dur="1250" fill="hold"/>
                                        <p:tgtEl>
                                          <p:spTgt spid="46"/>
                                        </p:tgtEl>
                                        <p:attrNameLst>
                                          <p:attrName>ppt_y</p:attrName>
                                        </p:attrNameLst>
                                      </p:cBhvr>
                                      <p:tavLst>
                                        <p:tav tm="0">
                                          <p:val>
                                            <p:strVal val="#ppt_y+.1"/>
                                          </p:val>
                                        </p:tav>
                                        <p:tav tm="100000">
                                          <p:val>
                                            <p:strVal val="#ppt_y"/>
                                          </p:val>
                                        </p:tav>
                                      </p:tavLst>
                                    </p:anim>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43">
                                            <p:txEl>
                                              <p:pRg st="0" end="0"/>
                                            </p:txEl>
                                          </p:spTgt>
                                        </p:tgtEl>
                                        <p:attrNameLst>
                                          <p:attrName>style.visibility</p:attrName>
                                        </p:attrNameLst>
                                      </p:cBhvr>
                                      <p:to>
                                        <p:strVal val="visible"/>
                                      </p:to>
                                    </p:set>
                                    <p:animEffect transition="in" filter="fade">
                                      <p:cBhvr>
                                        <p:cTn id="33" dur="1000"/>
                                        <p:tgtEl>
                                          <p:spTgt spid="43">
                                            <p:txEl>
                                              <p:pRg st="0" end="0"/>
                                            </p:txEl>
                                          </p:spTgt>
                                        </p:tgtEl>
                                      </p:cBhvr>
                                    </p:animEffect>
                                    <p:anim calcmode="lin" valueType="num">
                                      <p:cBhvr>
                                        <p:cTn id="34"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35"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43">
                                            <p:txEl>
                                              <p:pRg st="1" end="1"/>
                                            </p:txEl>
                                          </p:spTgt>
                                        </p:tgtEl>
                                        <p:attrNameLst>
                                          <p:attrName>style.visibility</p:attrName>
                                        </p:attrNameLst>
                                      </p:cBhvr>
                                      <p:to>
                                        <p:strVal val="visible"/>
                                      </p:to>
                                    </p:set>
                                    <p:animEffect transition="in" filter="fade">
                                      <p:cBhvr>
                                        <p:cTn id="39" dur="1000"/>
                                        <p:tgtEl>
                                          <p:spTgt spid="43">
                                            <p:txEl>
                                              <p:pRg st="1" end="1"/>
                                            </p:txEl>
                                          </p:spTgt>
                                        </p:tgtEl>
                                      </p:cBhvr>
                                    </p:animEffect>
                                    <p:anim calcmode="lin" valueType="num">
                                      <p:cBhvr>
                                        <p:cTn id="40"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1"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42" presetClass="entr" presetSubtype="0" fill="hold" grpId="0" nodeType="afterEffect">
                                  <p:stCondLst>
                                    <p:cond delay="0"/>
                                  </p:stCondLst>
                                  <p:childTnLst>
                                    <p:set>
                                      <p:cBhvr>
                                        <p:cTn id="44" dur="1" fill="hold">
                                          <p:stCondLst>
                                            <p:cond delay="0"/>
                                          </p:stCondLst>
                                        </p:cTn>
                                        <p:tgtEl>
                                          <p:spTgt spid="43">
                                            <p:txEl>
                                              <p:pRg st="2" end="2"/>
                                            </p:txEl>
                                          </p:spTgt>
                                        </p:tgtEl>
                                        <p:attrNameLst>
                                          <p:attrName>style.visibility</p:attrName>
                                        </p:attrNameLst>
                                      </p:cBhvr>
                                      <p:to>
                                        <p:strVal val="visible"/>
                                      </p:to>
                                    </p:set>
                                    <p:animEffect transition="in" filter="fade">
                                      <p:cBhvr>
                                        <p:cTn id="45" dur="1000"/>
                                        <p:tgtEl>
                                          <p:spTgt spid="43">
                                            <p:txEl>
                                              <p:pRg st="2" end="2"/>
                                            </p:txEl>
                                          </p:spTgt>
                                        </p:tgtEl>
                                      </p:cBhvr>
                                    </p:animEffect>
                                    <p:anim calcmode="lin" valueType="num">
                                      <p:cBhvr>
                                        <p:cTn id="46"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47"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48" fill="hold">
                            <p:stCondLst>
                              <p:cond delay="7500"/>
                            </p:stCondLst>
                            <p:childTnLst>
                              <p:par>
                                <p:cTn id="49" presetID="22" presetClass="entr" presetSubtype="8" fill="hold" nodeType="after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wipe(left)">
                                      <p:cBhvr>
                                        <p:cTn id="51" dur="1250"/>
                                        <p:tgtEl>
                                          <p:spTgt spid="19"/>
                                        </p:tgtEl>
                                      </p:cBhvr>
                                    </p:animEffect>
                                  </p:childTnLst>
                                </p:cTn>
                              </p:par>
                              <p:par>
                                <p:cTn id="52" presetID="42" presetClass="entr" presetSubtype="0" fill="hold" nodeType="withEffect">
                                  <p:stCondLst>
                                    <p:cond delay="0"/>
                                  </p:stCondLst>
                                  <p:childTnLst>
                                    <p:set>
                                      <p:cBhvr>
                                        <p:cTn id="53" dur="1" fill="hold">
                                          <p:stCondLst>
                                            <p:cond delay="0"/>
                                          </p:stCondLst>
                                        </p:cTn>
                                        <p:tgtEl>
                                          <p:spTgt spid="51"/>
                                        </p:tgtEl>
                                        <p:attrNameLst>
                                          <p:attrName>style.visibility</p:attrName>
                                        </p:attrNameLst>
                                      </p:cBhvr>
                                      <p:to>
                                        <p:strVal val="visible"/>
                                      </p:to>
                                    </p:set>
                                    <p:animEffect transition="in" filter="fade">
                                      <p:cBhvr>
                                        <p:cTn id="54" dur="1250"/>
                                        <p:tgtEl>
                                          <p:spTgt spid="51"/>
                                        </p:tgtEl>
                                      </p:cBhvr>
                                    </p:animEffect>
                                    <p:anim calcmode="lin" valueType="num">
                                      <p:cBhvr>
                                        <p:cTn id="55" dur="1250" fill="hold"/>
                                        <p:tgtEl>
                                          <p:spTgt spid="51"/>
                                        </p:tgtEl>
                                        <p:attrNameLst>
                                          <p:attrName>ppt_x</p:attrName>
                                        </p:attrNameLst>
                                      </p:cBhvr>
                                      <p:tavLst>
                                        <p:tav tm="0">
                                          <p:val>
                                            <p:strVal val="#ppt_x"/>
                                          </p:val>
                                        </p:tav>
                                        <p:tav tm="100000">
                                          <p:val>
                                            <p:strVal val="#ppt_x"/>
                                          </p:val>
                                        </p:tav>
                                      </p:tavLst>
                                    </p:anim>
                                    <p:anim calcmode="lin" valueType="num">
                                      <p:cBhvr>
                                        <p:cTn id="56" dur="1250" fill="hold"/>
                                        <p:tgtEl>
                                          <p:spTgt spid="51"/>
                                        </p:tgtEl>
                                        <p:attrNameLst>
                                          <p:attrName>ppt_y</p:attrName>
                                        </p:attrNameLst>
                                      </p:cBhvr>
                                      <p:tavLst>
                                        <p:tav tm="0">
                                          <p:val>
                                            <p:strVal val="#ppt_y+.1"/>
                                          </p:val>
                                        </p:tav>
                                        <p:tav tm="100000">
                                          <p:val>
                                            <p:strVal val="#ppt_y"/>
                                          </p:val>
                                        </p:tav>
                                      </p:tavLst>
                                    </p:anim>
                                  </p:childTnLst>
                                </p:cTn>
                              </p:par>
                            </p:childTnLst>
                          </p:cTn>
                        </p:par>
                        <p:par>
                          <p:cTn id="57" fill="hold">
                            <p:stCondLst>
                              <p:cond delay="8750"/>
                            </p:stCondLst>
                            <p:childTnLst>
                              <p:par>
                                <p:cTn id="58" presetID="42" presetClass="entr" presetSubtype="0" fill="hold" grpId="0" nodeType="afterEffect">
                                  <p:stCondLst>
                                    <p:cond delay="0"/>
                                  </p:stCondLst>
                                  <p:childTnLst>
                                    <p:set>
                                      <p:cBhvr>
                                        <p:cTn id="59" dur="1" fill="hold">
                                          <p:stCondLst>
                                            <p:cond delay="0"/>
                                          </p:stCondLst>
                                        </p:cTn>
                                        <p:tgtEl>
                                          <p:spTgt spid="38">
                                            <p:txEl>
                                              <p:pRg st="0" end="0"/>
                                            </p:txEl>
                                          </p:spTgt>
                                        </p:tgtEl>
                                        <p:attrNameLst>
                                          <p:attrName>style.visibility</p:attrName>
                                        </p:attrNameLst>
                                      </p:cBhvr>
                                      <p:to>
                                        <p:strVal val="visible"/>
                                      </p:to>
                                    </p:set>
                                    <p:animEffect transition="in" filter="fade">
                                      <p:cBhvr>
                                        <p:cTn id="60" dur="1000"/>
                                        <p:tgtEl>
                                          <p:spTgt spid="38">
                                            <p:txEl>
                                              <p:pRg st="0" end="0"/>
                                            </p:txEl>
                                          </p:spTgt>
                                        </p:tgtEl>
                                      </p:cBhvr>
                                    </p:animEffect>
                                    <p:anim calcmode="lin" valueType="num">
                                      <p:cBhvr>
                                        <p:cTn id="61" dur="1000" fill="hold"/>
                                        <p:tgtEl>
                                          <p:spTgt spid="38">
                                            <p:txEl>
                                              <p:pRg st="0" end="0"/>
                                            </p:txEl>
                                          </p:spTgt>
                                        </p:tgtEl>
                                        <p:attrNameLst>
                                          <p:attrName>ppt_x</p:attrName>
                                        </p:attrNameLst>
                                      </p:cBhvr>
                                      <p:tavLst>
                                        <p:tav tm="0">
                                          <p:val>
                                            <p:strVal val="#ppt_x"/>
                                          </p:val>
                                        </p:tav>
                                        <p:tav tm="100000">
                                          <p:val>
                                            <p:strVal val="#ppt_x"/>
                                          </p:val>
                                        </p:tav>
                                      </p:tavLst>
                                    </p:anim>
                                    <p:anim calcmode="lin" valueType="num">
                                      <p:cBhvr>
                                        <p:cTn id="62" dur="1000" fill="hold"/>
                                        <p:tgtEl>
                                          <p:spTgt spid="38">
                                            <p:txEl>
                                              <p:pRg st="0" end="0"/>
                                            </p:txEl>
                                          </p:spTgt>
                                        </p:tgtEl>
                                        <p:attrNameLst>
                                          <p:attrName>ppt_y</p:attrName>
                                        </p:attrNameLst>
                                      </p:cBhvr>
                                      <p:tavLst>
                                        <p:tav tm="0">
                                          <p:val>
                                            <p:strVal val="#ppt_y+.1"/>
                                          </p:val>
                                        </p:tav>
                                        <p:tav tm="100000">
                                          <p:val>
                                            <p:strVal val="#ppt_y"/>
                                          </p:val>
                                        </p:tav>
                                      </p:tavLst>
                                    </p:anim>
                                  </p:childTnLst>
                                </p:cTn>
                              </p:par>
                            </p:childTnLst>
                          </p:cTn>
                        </p:par>
                        <p:par>
                          <p:cTn id="63" fill="hold">
                            <p:stCondLst>
                              <p:cond delay="9750"/>
                            </p:stCondLst>
                            <p:childTnLst>
                              <p:par>
                                <p:cTn id="64" presetID="42" presetClass="entr" presetSubtype="0" fill="hold" grpId="0" nodeType="afterEffect">
                                  <p:stCondLst>
                                    <p:cond delay="0"/>
                                  </p:stCondLst>
                                  <p:childTnLst>
                                    <p:set>
                                      <p:cBhvr>
                                        <p:cTn id="65" dur="1" fill="hold">
                                          <p:stCondLst>
                                            <p:cond delay="0"/>
                                          </p:stCondLst>
                                        </p:cTn>
                                        <p:tgtEl>
                                          <p:spTgt spid="38">
                                            <p:txEl>
                                              <p:pRg st="1" end="1"/>
                                            </p:txEl>
                                          </p:spTgt>
                                        </p:tgtEl>
                                        <p:attrNameLst>
                                          <p:attrName>style.visibility</p:attrName>
                                        </p:attrNameLst>
                                      </p:cBhvr>
                                      <p:to>
                                        <p:strVal val="visible"/>
                                      </p:to>
                                    </p:set>
                                    <p:animEffect transition="in" filter="fade">
                                      <p:cBhvr>
                                        <p:cTn id="66" dur="1000"/>
                                        <p:tgtEl>
                                          <p:spTgt spid="38">
                                            <p:txEl>
                                              <p:pRg st="1" end="1"/>
                                            </p:txEl>
                                          </p:spTgt>
                                        </p:tgtEl>
                                      </p:cBhvr>
                                    </p:animEffect>
                                    <p:anim calcmode="lin" valueType="num">
                                      <p:cBhvr>
                                        <p:cTn id="67" dur="1000" fill="hold"/>
                                        <p:tgtEl>
                                          <p:spTgt spid="38">
                                            <p:txEl>
                                              <p:pRg st="1" end="1"/>
                                            </p:txEl>
                                          </p:spTgt>
                                        </p:tgtEl>
                                        <p:attrNameLst>
                                          <p:attrName>ppt_x</p:attrName>
                                        </p:attrNameLst>
                                      </p:cBhvr>
                                      <p:tavLst>
                                        <p:tav tm="0">
                                          <p:val>
                                            <p:strVal val="#ppt_x"/>
                                          </p:val>
                                        </p:tav>
                                        <p:tav tm="100000">
                                          <p:val>
                                            <p:strVal val="#ppt_x"/>
                                          </p:val>
                                        </p:tav>
                                      </p:tavLst>
                                    </p:anim>
                                    <p:anim calcmode="lin" valueType="num">
                                      <p:cBhvr>
                                        <p:cTn id="68" dur="1000" fill="hold"/>
                                        <p:tgtEl>
                                          <p:spTgt spid="38">
                                            <p:txEl>
                                              <p:pRg st="1" end="1"/>
                                            </p:txEl>
                                          </p:spTgt>
                                        </p:tgtEl>
                                        <p:attrNameLst>
                                          <p:attrName>ppt_y</p:attrName>
                                        </p:attrNameLst>
                                      </p:cBhvr>
                                      <p:tavLst>
                                        <p:tav tm="0">
                                          <p:val>
                                            <p:strVal val="#ppt_y+.1"/>
                                          </p:val>
                                        </p:tav>
                                        <p:tav tm="100000">
                                          <p:val>
                                            <p:strVal val="#ppt_y"/>
                                          </p:val>
                                        </p:tav>
                                      </p:tavLst>
                                    </p:anim>
                                  </p:childTnLst>
                                </p:cTn>
                              </p:par>
                            </p:childTnLst>
                          </p:cTn>
                        </p:par>
                        <p:par>
                          <p:cTn id="69" fill="hold">
                            <p:stCondLst>
                              <p:cond delay="10750"/>
                            </p:stCondLst>
                            <p:childTnLst>
                              <p:par>
                                <p:cTn id="70" presetID="42" presetClass="entr" presetSubtype="0" fill="hold" grpId="0" nodeType="afterEffect">
                                  <p:stCondLst>
                                    <p:cond delay="0"/>
                                  </p:stCondLst>
                                  <p:childTnLst>
                                    <p:set>
                                      <p:cBhvr>
                                        <p:cTn id="71" dur="1" fill="hold">
                                          <p:stCondLst>
                                            <p:cond delay="0"/>
                                          </p:stCondLst>
                                        </p:cTn>
                                        <p:tgtEl>
                                          <p:spTgt spid="38">
                                            <p:txEl>
                                              <p:pRg st="2" end="2"/>
                                            </p:txEl>
                                          </p:spTgt>
                                        </p:tgtEl>
                                        <p:attrNameLst>
                                          <p:attrName>style.visibility</p:attrName>
                                        </p:attrNameLst>
                                      </p:cBhvr>
                                      <p:to>
                                        <p:strVal val="visible"/>
                                      </p:to>
                                    </p:set>
                                    <p:animEffect transition="in" filter="fade">
                                      <p:cBhvr>
                                        <p:cTn id="72" dur="1000"/>
                                        <p:tgtEl>
                                          <p:spTgt spid="38">
                                            <p:txEl>
                                              <p:pRg st="2" end="2"/>
                                            </p:txEl>
                                          </p:spTgt>
                                        </p:tgtEl>
                                      </p:cBhvr>
                                    </p:animEffect>
                                    <p:anim calcmode="lin" valueType="num">
                                      <p:cBhvr>
                                        <p:cTn id="73" dur="1000" fill="hold"/>
                                        <p:tgtEl>
                                          <p:spTgt spid="38">
                                            <p:txEl>
                                              <p:pRg st="2" end="2"/>
                                            </p:txEl>
                                          </p:spTgt>
                                        </p:tgtEl>
                                        <p:attrNameLst>
                                          <p:attrName>ppt_x</p:attrName>
                                        </p:attrNameLst>
                                      </p:cBhvr>
                                      <p:tavLst>
                                        <p:tav tm="0">
                                          <p:val>
                                            <p:strVal val="#ppt_x"/>
                                          </p:val>
                                        </p:tav>
                                        <p:tav tm="100000">
                                          <p:val>
                                            <p:strVal val="#ppt_x"/>
                                          </p:val>
                                        </p:tav>
                                      </p:tavLst>
                                    </p:anim>
                                    <p:anim calcmode="lin" valueType="num">
                                      <p:cBhvr>
                                        <p:cTn id="74" dur="1000" fill="hold"/>
                                        <p:tgtEl>
                                          <p:spTgt spid="38">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build="p"/>
      <p:bldP spid="34" grpId="0"/>
      <p:bldP spid="43" grpId="0" build="p"/>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8" name="TextBox 37">
            <a:extLst>
              <a:ext uri="{FF2B5EF4-FFF2-40B4-BE49-F238E27FC236}">
                <a16:creationId xmlns:a16="http://schemas.microsoft.com/office/drawing/2014/main" id="{2EFD71EA-10B3-4EB9-9F39-EBDAF592667F}"/>
              </a:ext>
            </a:extLst>
          </p:cNvPr>
          <p:cNvSpPr txBox="1"/>
          <p:nvPr/>
        </p:nvSpPr>
        <p:spPr>
          <a:xfrm>
            <a:off x="4754880" y="4072884"/>
            <a:ext cx="2744862" cy="2308324"/>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a:t>
            </a:r>
          </a:p>
        </p:txBody>
      </p:sp>
      <p:grpSp>
        <p:nvGrpSpPr>
          <p:cNvPr id="6" name="Group 5">
            <a:extLst>
              <a:ext uri="{FF2B5EF4-FFF2-40B4-BE49-F238E27FC236}">
                <a16:creationId xmlns:a16="http://schemas.microsoft.com/office/drawing/2014/main" id="{2FE05D5E-0860-490E-B54B-3DA691FD354F}"/>
              </a:ext>
            </a:extLst>
          </p:cNvPr>
          <p:cNvGrpSpPr/>
          <p:nvPr/>
        </p:nvGrpSpPr>
        <p:grpSpPr>
          <a:xfrm>
            <a:off x="1953507" y="2286346"/>
            <a:ext cx="2578089" cy="1444752"/>
            <a:chOff x="1953507" y="2286346"/>
            <a:chExt cx="2578089" cy="1444752"/>
          </a:xfrm>
        </p:grpSpPr>
        <p:sp>
          <p:nvSpPr>
            <p:cNvPr id="68" name="Freeform: Shape 67">
              <a:extLst>
                <a:ext uri="{FF2B5EF4-FFF2-40B4-BE49-F238E27FC236}">
                  <a16:creationId xmlns:a16="http://schemas.microsoft.com/office/drawing/2014/main" id="{589855E5-04E1-4F7B-83EA-9DDE615B4971}"/>
                </a:ext>
              </a:extLst>
            </p:cNvPr>
            <p:cNvSpPr/>
            <p:nvPr/>
          </p:nvSpPr>
          <p:spPr>
            <a:xfrm>
              <a:off x="2057400" y="228634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a:extLst>
                <a:ext uri="{FF2B5EF4-FFF2-40B4-BE49-F238E27FC236}">
                  <a16:creationId xmlns:a16="http://schemas.microsoft.com/office/drawing/2014/main" id="{00FADE05-6289-474F-B82A-8B0D0B9B276E}"/>
                </a:ext>
              </a:extLst>
            </p:cNvPr>
            <p:cNvSpPr txBox="1"/>
            <p:nvPr/>
          </p:nvSpPr>
          <p:spPr>
            <a:xfrm>
              <a:off x="1953507" y="245434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46" name="Group 45">
            <a:extLst>
              <a:ext uri="{FF2B5EF4-FFF2-40B4-BE49-F238E27FC236}">
                <a16:creationId xmlns:a16="http://schemas.microsoft.com/office/drawing/2014/main" id="{ACA5EA7F-DBBB-499F-A0D6-DE10AA99CFF4}"/>
              </a:ext>
            </a:extLst>
          </p:cNvPr>
          <p:cNvGrpSpPr/>
          <p:nvPr/>
        </p:nvGrpSpPr>
        <p:grpSpPr>
          <a:xfrm>
            <a:off x="1856072" y="2363225"/>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4" name="Group 3">
            <a:extLst>
              <a:ext uri="{FF2B5EF4-FFF2-40B4-BE49-F238E27FC236}">
                <a16:creationId xmlns:a16="http://schemas.microsoft.com/office/drawing/2014/main" id="{432DB5F1-D369-448E-9F6B-D976CC044A02}"/>
              </a:ext>
            </a:extLst>
          </p:cNvPr>
          <p:cNvGrpSpPr/>
          <p:nvPr/>
        </p:nvGrpSpPr>
        <p:grpSpPr>
          <a:xfrm>
            <a:off x="4678861" y="2286346"/>
            <a:ext cx="2578089" cy="1444752"/>
            <a:chOff x="4678861" y="2286346"/>
            <a:chExt cx="2578089" cy="1444752"/>
          </a:xfrm>
        </p:grpSpPr>
        <p:sp>
          <p:nvSpPr>
            <p:cNvPr id="67" name="Freeform: Shape 66">
              <a:extLst>
                <a:ext uri="{FF2B5EF4-FFF2-40B4-BE49-F238E27FC236}">
                  <a16:creationId xmlns:a16="http://schemas.microsoft.com/office/drawing/2014/main" id="{0DEF5574-9E2D-4E7F-B121-88A812F2A81E}"/>
                </a:ext>
              </a:extLst>
            </p:cNvPr>
            <p:cNvSpPr/>
            <p:nvPr/>
          </p:nvSpPr>
          <p:spPr>
            <a:xfrm>
              <a:off x="4782754" y="228634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F9BF9A40-5BC6-4C82-B2F4-C04F851F4F53}"/>
                </a:ext>
              </a:extLst>
            </p:cNvPr>
            <p:cNvSpPr txBox="1"/>
            <p:nvPr/>
          </p:nvSpPr>
          <p:spPr>
            <a:xfrm>
              <a:off x="4678861" y="245434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4581426" y="2363225"/>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 name="Group 4">
            <a:extLst>
              <a:ext uri="{FF2B5EF4-FFF2-40B4-BE49-F238E27FC236}">
                <a16:creationId xmlns:a16="http://schemas.microsoft.com/office/drawing/2014/main" id="{A5076302-3FAA-448D-B546-FBEDD342EDC8}"/>
              </a:ext>
            </a:extLst>
          </p:cNvPr>
          <p:cNvGrpSpPr/>
          <p:nvPr/>
        </p:nvGrpSpPr>
        <p:grpSpPr>
          <a:xfrm>
            <a:off x="7396830" y="2288626"/>
            <a:ext cx="2578089" cy="1444752"/>
            <a:chOff x="7396830" y="2288626"/>
            <a:chExt cx="2578089" cy="1444752"/>
          </a:xfrm>
        </p:grpSpPr>
        <p:sp>
          <p:nvSpPr>
            <p:cNvPr id="66" name="Freeform: Shape 65">
              <a:extLst>
                <a:ext uri="{FF2B5EF4-FFF2-40B4-BE49-F238E27FC236}">
                  <a16:creationId xmlns:a16="http://schemas.microsoft.com/office/drawing/2014/main" id="{0136D03F-EB66-4697-B9AA-15EF6E227847}"/>
                </a:ext>
              </a:extLst>
            </p:cNvPr>
            <p:cNvSpPr/>
            <p:nvPr/>
          </p:nvSpPr>
          <p:spPr>
            <a:xfrm>
              <a:off x="7500723" y="228862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81038E4B-0485-4589-A23A-659FE172B3FE}"/>
                </a:ext>
              </a:extLst>
            </p:cNvPr>
            <p:cNvSpPr txBox="1"/>
            <p:nvPr/>
          </p:nvSpPr>
          <p:spPr>
            <a:xfrm>
              <a:off x="7396830" y="245662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9" name="Group 58">
            <a:extLst>
              <a:ext uri="{FF2B5EF4-FFF2-40B4-BE49-F238E27FC236}">
                <a16:creationId xmlns:a16="http://schemas.microsoft.com/office/drawing/2014/main" id="{21CD963B-9554-484E-B397-56288A064B1F}"/>
              </a:ext>
            </a:extLst>
          </p:cNvPr>
          <p:cNvGrpSpPr/>
          <p:nvPr/>
        </p:nvGrpSpPr>
        <p:grpSpPr>
          <a:xfrm>
            <a:off x="7299395" y="2365505"/>
            <a:ext cx="477855" cy="517135"/>
            <a:chOff x="1856072" y="2779277"/>
            <a:chExt cx="477855" cy="517135"/>
          </a:xfrm>
        </p:grpSpPr>
        <p:sp>
          <p:nvSpPr>
            <p:cNvPr id="60" name="Freeform: Shape 59">
              <a:extLst>
                <a:ext uri="{FF2B5EF4-FFF2-40B4-BE49-F238E27FC236}">
                  <a16:creationId xmlns:a16="http://schemas.microsoft.com/office/drawing/2014/main" id="{E0B2EA9E-0B1C-4DB5-A50F-9A1B75353926}"/>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06118405-8890-4B94-BF1D-E7F118682EFC}"/>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03</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6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cxnSp>
        <p:nvCxnSpPr>
          <p:cNvPr id="35" name="Straight Connector 34">
            <a:extLst>
              <a:ext uri="{FF2B5EF4-FFF2-40B4-BE49-F238E27FC236}">
                <a16:creationId xmlns:a16="http://schemas.microsoft.com/office/drawing/2014/main" id="{FCA86458-4081-4173-9940-8958AEA56583}"/>
              </a:ext>
            </a:extLst>
          </p:cNvPr>
          <p:cNvCxnSpPr>
            <a:cxnSpLocks/>
          </p:cNvCxnSpPr>
          <p:nvPr/>
        </p:nvCxnSpPr>
        <p:spPr>
          <a:xfrm>
            <a:off x="4572000" y="4072884"/>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30C1E081-E0F7-44F9-916A-5731761A488B}"/>
              </a:ext>
            </a:extLst>
          </p:cNvPr>
          <p:cNvCxnSpPr>
            <a:cxnSpLocks/>
          </p:cNvCxnSpPr>
          <p:nvPr/>
        </p:nvCxnSpPr>
        <p:spPr>
          <a:xfrm>
            <a:off x="8229600" y="4072884"/>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sp>
        <p:nvSpPr>
          <p:cNvPr id="42" name="TextBox 41">
            <a:extLst>
              <a:ext uri="{FF2B5EF4-FFF2-40B4-BE49-F238E27FC236}">
                <a16:creationId xmlns:a16="http://schemas.microsoft.com/office/drawing/2014/main" id="{D77CCBB4-61C1-487A-8C82-F85F88B5250A}"/>
              </a:ext>
            </a:extLst>
          </p:cNvPr>
          <p:cNvSpPr txBox="1"/>
          <p:nvPr/>
        </p:nvSpPr>
        <p:spPr>
          <a:xfrm>
            <a:off x="8412480" y="4066516"/>
            <a:ext cx="2744862" cy="2308324"/>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a:t>
            </a:r>
          </a:p>
        </p:txBody>
      </p:sp>
      <p:sp>
        <p:nvSpPr>
          <p:cNvPr id="43" name="TextBox 42">
            <a:extLst>
              <a:ext uri="{FF2B5EF4-FFF2-40B4-BE49-F238E27FC236}">
                <a16:creationId xmlns:a16="http://schemas.microsoft.com/office/drawing/2014/main" id="{B9F06BE2-4305-4124-AF34-7568BA5E9BDE}"/>
              </a:ext>
            </a:extLst>
          </p:cNvPr>
          <p:cNvSpPr txBox="1"/>
          <p:nvPr/>
        </p:nvSpPr>
        <p:spPr>
          <a:xfrm>
            <a:off x="1097280" y="4066516"/>
            <a:ext cx="2744862" cy="2308324"/>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914400" y="4072884"/>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819423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750" fill="hold"/>
                                        <p:tgtEl>
                                          <p:spTgt spid="35"/>
                                        </p:tgtEl>
                                        <p:attrNameLst>
                                          <p:attrName>ppt_x</p:attrName>
                                        </p:attrNameLst>
                                      </p:cBhvr>
                                      <p:tavLst>
                                        <p:tav tm="0">
                                          <p:val>
                                            <p:strVal val="0-#ppt_w/2"/>
                                          </p:val>
                                        </p:tav>
                                        <p:tav tm="100000">
                                          <p:val>
                                            <p:strVal val="#ppt_x"/>
                                          </p:val>
                                        </p:tav>
                                      </p:tavLst>
                                    </p:anim>
                                    <p:anim calcmode="lin" valueType="num">
                                      <p:cBhvr additive="base">
                                        <p:cTn id="20" dur="750" fill="hold"/>
                                        <p:tgtEl>
                                          <p:spTgt spid="35"/>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36"/>
                                        </p:tgtEl>
                                        <p:attrNameLst>
                                          <p:attrName>style.visibility</p:attrName>
                                        </p:attrNameLst>
                                      </p:cBhvr>
                                      <p:to>
                                        <p:strVal val="visible"/>
                                      </p:to>
                                    </p:set>
                                    <p:anim calcmode="lin" valueType="num">
                                      <p:cBhvr additive="base">
                                        <p:cTn id="23" dur="750" fill="hold"/>
                                        <p:tgtEl>
                                          <p:spTgt spid="36"/>
                                        </p:tgtEl>
                                        <p:attrNameLst>
                                          <p:attrName>ppt_x</p:attrName>
                                        </p:attrNameLst>
                                      </p:cBhvr>
                                      <p:tavLst>
                                        <p:tav tm="0">
                                          <p:val>
                                            <p:strVal val="0-#ppt_w/2"/>
                                          </p:val>
                                        </p:tav>
                                        <p:tav tm="100000">
                                          <p:val>
                                            <p:strVal val="#ppt_x"/>
                                          </p:val>
                                        </p:tav>
                                      </p:tavLst>
                                    </p:anim>
                                    <p:anim calcmode="lin" valueType="num">
                                      <p:cBhvr additive="base">
                                        <p:cTn id="24" dur="750" fill="hold"/>
                                        <p:tgtEl>
                                          <p:spTgt spid="36"/>
                                        </p:tgtEl>
                                        <p:attrNameLst>
                                          <p:attrName>ppt_y</p:attrName>
                                        </p:attrNameLst>
                                      </p:cBhvr>
                                      <p:tavLst>
                                        <p:tav tm="0">
                                          <p:val>
                                            <p:strVal val="#ppt_y"/>
                                          </p:val>
                                        </p:tav>
                                        <p:tav tm="100000">
                                          <p:val>
                                            <p:strVal val="#ppt_y"/>
                                          </p:val>
                                        </p:tav>
                                      </p:tavLst>
                                    </p:anim>
                                  </p:childTnLst>
                                </p:cTn>
                              </p:par>
                            </p:childTnLst>
                          </p:cTn>
                        </p:par>
                        <p:par>
                          <p:cTn id="25" fill="hold">
                            <p:stCondLst>
                              <p:cond delay="2750"/>
                            </p:stCondLst>
                            <p:childTnLst>
                              <p:par>
                                <p:cTn id="26" presetID="22" presetClass="entr" presetSubtype="8" fill="hold" nodeType="afterEffect">
                                  <p:stCondLst>
                                    <p:cond delay="500"/>
                                  </p:stCondLst>
                                  <p:childTnLst>
                                    <p:set>
                                      <p:cBhvr>
                                        <p:cTn id="27" dur="1" fill="hold">
                                          <p:stCondLst>
                                            <p:cond delay="0"/>
                                          </p:stCondLst>
                                        </p:cTn>
                                        <p:tgtEl>
                                          <p:spTgt spid="6"/>
                                        </p:tgtEl>
                                        <p:attrNameLst>
                                          <p:attrName>style.visibility</p:attrName>
                                        </p:attrNameLst>
                                      </p:cBhvr>
                                      <p:to>
                                        <p:strVal val="visible"/>
                                      </p:to>
                                    </p:set>
                                    <p:animEffect transition="in" filter="wipe(left)">
                                      <p:cBhvr>
                                        <p:cTn id="28" dur="1250"/>
                                        <p:tgtEl>
                                          <p:spTgt spid="6"/>
                                        </p:tgtEl>
                                      </p:cBhvr>
                                    </p:animEffect>
                                  </p:childTnLst>
                                </p:cTn>
                              </p:par>
                              <p:par>
                                <p:cTn id="29" presetID="42" presetClass="entr" presetSubtype="0" fill="hold" nodeType="withEffect">
                                  <p:stCondLst>
                                    <p:cond delay="500"/>
                                  </p:stCondLst>
                                  <p:childTnLst>
                                    <p:set>
                                      <p:cBhvr>
                                        <p:cTn id="30" dur="1" fill="hold">
                                          <p:stCondLst>
                                            <p:cond delay="0"/>
                                          </p:stCondLst>
                                        </p:cTn>
                                        <p:tgtEl>
                                          <p:spTgt spid="46"/>
                                        </p:tgtEl>
                                        <p:attrNameLst>
                                          <p:attrName>style.visibility</p:attrName>
                                        </p:attrNameLst>
                                      </p:cBhvr>
                                      <p:to>
                                        <p:strVal val="visible"/>
                                      </p:to>
                                    </p:set>
                                    <p:animEffect transition="in" filter="fade">
                                      <p:cBhvr>
                                        <p:cTn id="31" dur="1000"/>
                                        <p:tgtEl>
                                          <p:spTgt spid="46"/>
                                        </p:tgtEl>
                                      </p:cBhvr>
                                    </p:animEffect>
                                    <p:anim calcmode="lin" valueType="num">
                                      <p:cBhvr>
                                        <p:cTn id="32" dur="1000" fill="hold"/>
                                        <p:tgtEl>
                                          <p:spTgt spid="46"/>
                                        </p:tgtEl>
                                        <p:attrNameLst>
                                          <p:attrName>ppt_x</p:attrName>
                                        </p:attrNameLst>
                                      </p:cBhvr>
                                      <p:tavLst>
                                        <p:tav tm="0">
                                          <p:val>
                                            <p:strVal val="#ppt_x"/>
                                          </p:val>
                                        </p:tav>
                                        <p:tav tm="100000">
                                          <p:val>
                                            <p:strVal val="#ppt_x"/>
                                          </p:val>
                                        </p:tav>
                                      </p:tavLst>
                                    </p:anim>
                                    <p:anim calcmode="lin" valueType="num">
                                      <p:cBhvr>
                                        <p:cTn id="33" dur="1000" fill="hold"/>
                                        <p:tgtEl>
                                          <p:spTgt spid="46"/>
                                        </p:tgtEl>
                                        <p:attrNameLst>
                                          <p:attrName>ppt_y</p:attrName>
                                        </p:attrNameLst>
                                      </p:cBhvr>
                                      <p:tavLst>
                                        <p:tav tm="0">
                                          <p:val>
                                            <p:strVal val="#ppt_y+.1"/>
                                          </p:val>
                                        </p:tav>
                                        <p:tav tm="100000">
                                          <p:val>
                                            <p:strVal val="#ppt_y"/>
                                          </p:val>
                                        </p:tav>
                                      </p:tavLst>
                                    </p:anim>
                                  </p:childTnLst>
                                </p:cTn>
                              </p:par>
                            </p:childTnLst>
                          </p:cTn>
                        </p:par>
                        <p:par>
                          <p:cTn id="34" fill="hold">
                            <p:stCondLst>
                              <p:cond delay="4500"/>
                            </p:stCondLst>
                            <p:childTnLst>
                              <p:par>
                                <p:cTn id="35" presetID="42" presetClass="entr" presetSubtype="0" fill="hold" grpId="0" nodeType="afterEffect">
                                  <p:stCondLst>
                                    <p:cond delay="0"/>
                                  </p:stCondLst>
                                  <p:childTnLst>
                                    <p:set>
                                      <p:cBhvr>
                                        <p:cTn id="36" dur="1" fill="hold">
                                          <p:stCondLst>
                                            <p:cond delay="0"/>
                                          </p:stCondLst>
                                        </p:cTn>
                                        <p:tgtEl>
                                          <p:spTgt spid="43">
                                            <p:txEl>
                                              <p:pRg st="0" end="0"/>
                                            </p:txEl>
                                          </p:spTgt>
                                        </p:tgtEl>
                                        <p:attrNameLst>
                                          <p:attrName>style.visibility</p:attrName>
                                        </p:attrNameLst>
                                      </p:cBhvr>
                                      <p:to>
                                        <p:strVal val="visible"/>
                                      </p:to>
                                    </p:set>
                                    <p:animEffect transition="in" filter="fade">
                                      <p:cBhvr>
                                        <p:cTn id="37" dur="1000"/>
                                        <p:tgtEl>
                                          <p:spTgt spid="43">
                                            <p:txEl>
                                              <p:pRg st="0" end="0"/>
                                            </p:txEl>
                                          </p:spTgt>
                                        </p:tgtEl>
                                      </p:cBhvr>
                                    </p:animEffect>
                                    <p:anim calcmode="lin" valueType="num">
                                      <p:cBhvr>
                                        <p:cTn id="38"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39"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43">
                                            <p:txEl>
                                              <p:pRg st="1" end="1"/>
                                            </p:txEl>
                                          </p:spTgt>
                                        </p:tgtEl>
                                        <p:attrNameLst>
                                          <p:attrName>style.visibility</p:attrName>
                                        </p:attrNameLst>
                                      </p:cBhvr>
                                      <p:to>
                                        <p:strVal val="visible"/>
                                      </p:to>
                                    </p:set>
                                    <p:animEffect transition="in" filter="fade">
                                      <p:cBhvr>
                                        <p:cTn id="43" dur="1000"/>
                                        <p:tgtEl>
                                          <p:spTgt spid="43">
                                            <p:txEl>
                                              <p:pRg st="1" end="1"/>
                                            </p:txEl>
                                          </p:spTgt>
                                        </p:tgtEl>
                                      </p:cBhvr>
                                    </p:animEffect>
                                    <p:anim calcmode="lin" valueType="num">
                                      <p:cBhvr>
                                        <p:cTn id="44"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5"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42" presetClass="entr" presetSubtype="0" fill="hold" grpId="0" nodeType="afterEffect">
                                  <p:stCondLst>
                                    <p:cond delay="0"/>
                                  </p:stCondLst>
                                  <p:childTnLst>
                                    <p:set>
                                      <p:cBhvr>
                                        <p:cTn id="48" dur="1" fill="hold">
                                          <p:stCondLst>
                                            <p:cond delay="0"/>
                                          </p:stCondLst>
                                        </p:cTn>
                                        <p:tgtEl>
                                          <p:spTgt spid="43">
                                            <p:txEl>
                                              <p:pRg st="2" end="2"/>
                                            </p:txEl>
                                          </p:spTgt>
                                        </p:tgtEl>
                                        <p:attrNameLst>
                                          <p:attrName>style.visibility</p:attrName>
                                        </p:attrNameLst>
                                      </p:cBhvr>
                                      <p:to>
                                        <p:strVal val="visible"/>
                                      </p:to>
                                    </p:set>
                                    <p:animEffect transition="in" filter="fade">
                                      <p:cBhvr>
                                        <p:cTn id="49" dur="1000"/>
                                        <p:tgtEl>
                                          <p:spTgt spid="43">
                                            <p:txEl>
                                              <p:pRg st="2" end="2"/>
                                            </p:txEl>
                                          </p:spTgt>
                                        </p:tgtEl>
                                      </p:cBhvr>
                                    </p:animEffect>
                                    <p:anim calcmode="lin" valueType="num">
                                      <p:cBhvr>
                                        <p:cTn id="50"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7500"/>
                            </p:stCondLst>
                            <p:childTnLst>
                              <p:par>
                                <p:cTn id="53" presetID="22" presetClass="entr" presetSubtype="8" fill="hold" nodeType="afterEffect">
                                  <p:stCondLst>
                                    <p:cond delay="0"/>
                                  </p:stCondLst>
                                  <p:childTnLst>
                                    <p:set>
                                      <p:cBhvr>
                                        <p:cTn id="54" dur="1" fill="hold">
                                          <p:stCondLst>
                                            <p:cond delay="0"/>
                                          </p:stCondLst>
                                        </p:cTn>
                                        <p:tgtEl>
                                          <p:spTgt spid="4"/>
                                        </p:tgtEl>
                                        <p:attrNameLst>
                                          <p:attrName>style.visibility</p:attrName>
                                        </p:attrNameLst>
                                      </p:cBhvr>
                                      <p:to>
                                        <p:strVal val="visible"/>
                                      </p:to>
                                    </p:set>
                                    <p:animEffect transition="in" filter="wipe(left)">
                                      <p:cBhvr>
                                        <p:cTn id="55" dur="1250"/>
                                        <p:tgtEl>
                                          <p:spTgt spid="4"/>
                                        </p:tgtEl>
                                      </p:cBhvr>
                                    </p:animEffect>
                                  </p:childTnLst>
                                </p:cTn>
                              </p:par>
                              <p:par>
                                <p:cTn id="56" presetID="42" presetClass="entr" presetSubtype="0" fill="hold" nodeType="with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fade">
                                      <p:cBhvr>
                                        <p:cTn id="58" dur="1250"/>
                                        <p:tgtEl>
                                          <p:spTgt spid="51"/>
                                        </p:tgtEl>
                                      </p:cBhvr>
                                    </p:animEffect>
                                    <p:anim calcmode="lin" valueType="num">
                                      <p:cBhvr>
                                        <p:cTn id="59" dur="1250" fill="hold"/>
                                        <p:tgtEl>
                                          <p:spTgt spid="51"/>
                                        </p:tgtEl>
                                        <p:attrNameLst>
                                          <p:attrName>ppt_x</p:attrName>
                                        </p:attrNameLst>
                                      </p:cBhvr>
                                      <p:tavLst>
                                        <p:tav tm="0">
                                          <p:val>
                                            <p:strVal val="#ppt_x"/>
                                          </p:val>
                                        </p:tav>
                                        <p:tav tm="100000">
                                          <p:val>
                                            <p:strVal val="#ppt_x"/>
                                          </p:val>
                                        </p:tav>
                                      </p:tavLst>
                                    </p:anim>
                                    <p:anim calcmode="lin" valueType="num">
                                      <p:cBhvr>
                                        <p:cTn id="60" dur="1250" fill="hold"/>
                                        <p:tgtEl>
                                          <p:spTgt spid="51"/>
                                        </p:tgtEl>
                                        <p:attrNameLst>
                                          <p:attrName>ppt_y</p:attrName>
                                        </p:attrNameLst>
                                      </p:cBhvr>
                                      <p:tavLst>
                                        <p:tav tm="0">
                                          <p:val>
                                            <p:strVal val="#ppt_y+.1"/>
                                          </p:val>
                                        </p:tav>
                                        <p:tav tm="100000">
                                          <p:val>
                                            <p:strVal val="#ppt_y"/>
                                          </p:val>
                                        </p:tav>
                                      </p:tavLst>
                                    </p:anim>
                                  </p:childTnLst>
                                </p:cTn>
                              </p:par>
                            </p:childTnLst>
                          </p:cTn>
                        </p:par>
                        <p:par>
                          <p:cTn id="61" fill="hold">
                            <p:stCondLst>
                              <p:cond delay="8750"/>
                            </p:stCondLst>
                            <p:childTnLst>
                              <p:par>
                                <p:cTn id="62" presetID="42" presetClass="entr" presetSubtype="0" fill="hold" grpId="0" nodeType="afterEffect">
                                  <p:stCondLst>
                                    <p:cond delay="0"/>
                                  </p:stCondLst>
                                  <p:childTnLst>
                                    <p:set>
                                      <p:cBhvr>
                                        <p:cTn id="63" dur="1" fill="hold">
                                          <p:stCondLst>
                                            <p:cond delay="0"/>
                                          </p:stCondLst>
                                        </p:cTn>
                                        <p:tgtEl>
                                          <p:spTgt spid="38">
                                            <p:txEl>
                                              <p:pRg st="0" end="0"/>
                                            </p:txEl>
                                          </p:spTgt>
                                        </p:tgtEl>
                                        <p:attrNameLst>
                                          <p:attrName>style.visibility</p:attrName>
                                        </p:attrNameLst>
                                      </p:cBhvr>
                                      <p:to>
                                        <p:strVal val="visible"/>
                                      </p:to>
                                    </p:set>
                                    <p:animEffect transition="in" filter="fade">
                                      <p:cBhvr>
                                        <p:cTn id="64" dur="1000"/>
                                        <p:tgtEl>
                                          <p:spTgt spid="38">
                                            <p:txEl>
                                              <p:pRg st="0" end="0"/>
                                            </p:txEl>
                                          </p:spTgt>
                                        </p:tgtEl>
                                      </p:cBhvr>
                                    </p:animEffect>
                                    <p:anim calcmode="lin" valueType="num">
                                      <p:cBhvr>
                                        <p:cTn id="65" dur="1000" fill="hold"/>
                                        <p:tgtEl>
                                          <p:spTgt spid="38">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38">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9750"/>
                            </p:stCondLst>
                            <p:childTnLst>
                              <p:par>
                                <p:cTn id="68" presetID="42" presetClass="entr" presetSubtype="0" fill="hold" grpId="0" nodeType="afterEffect">
                                  <p:stCondLst>
                                    <p:cond delay="0"/>
                                  </p:stCondLst>
                                  <p:childTnLst>
                                    <p:set>
                                      <p:cBhvr>
                                        <p:cTn id="69" dur="1" fill="hold">
                                          <p:stCondLst>
                                            <p:cond delay="0"/>
                                          </p:stCondLst>
                                        </p:cTn>
                                        <p:tgtEl>
                                          <p:spTgt spid="38">
                                            <p:txEl>
                                              <p:pRg st="1" end="1"/>
                                            </p:txEl>
                                          </p:spTgt>
                                        </p:tgtEl>
                                        <p:attrNameLst>
                                          <p:attrName>style.visibility</p:attrName>
                                        </p:attrNameLst>
                                      </p:cBhvr>
                                      <p:to>
                                        <p:strVal val="visible"/>
                                      </p:to>
                                    </p:set>
                                    <p:animEffect transition="in" filter="fade">
                                      <p:cBhvr>
                                        <p:cTn id="70" dur="1000"/>
                                        <p:tgtEl>
                                          <p:spTgt spid="38">
                                            <p:txEl>
                                              <p:pRg st="1" end="1"/>
                                            </p:txEl>
                                          </p:spTgt>
                                        </p:tgtEl>
                                      </p:cBhvr>
                                    </p:animEffect>
                                    <p:anim calcmode="lin" valueType="num">
                                      <p:cBhvr>
                                        <p:cTn id="71" dur="1000" fill="hold"/>
                                        <p:tgtEl>
                                          <p:spTgt spid="38">
                                            <p:txEl>
                                              <p:pRg st="1" end="1"/>
                                            </p:txEl>
                                          </p:spTgt>
                                        </p:tgtEl>
                                        <p:attrNameLst>
                                          <p:attrName>ppt_x</p:attrName>
                                        </p:attrNameLst>
                                      </p:cBhvr>
                                      <p:tavLst>
                                        <p:tav tm="0">
                                          <p:val>
                                            <p:strVal val="#ppt_x"/>
                                          </p:val>
                                        </p:tav>
                                        <p:tav tm="100000">
                                          <p:val>
                                            <p:strVal val="#ppt_x"/>
                                          </p:val>
                                        </p:tav>
                                      </p:tavLst>
                                    </p:anim>
                                    <p:anim calcmode="lin" valueType="num">
                                      <p:cBhvr>
                                        <p:cTn id="72" dur="1000" fill="hold"/>
                                        <p:tgtEl>
                                          <p:spTgt spid="38">
                                            <p:txEl>
                                              <p:pRg st="1" end="1"/>
                                            </p:txEl>
                                          </p:spTgt>
                                        </p:tgtEl>
                                        <p:attrNameLst>
                                          <p:attrName>ppt_y</p:attrName>
                                        </p:attrNameLst>
                                      </p:cBhvr>
                                      <p:tavLst>
                                        <p:tav tm="0">
                                          <p:val>
                                            <p:strVal val="#ppt_y+.1"/>
                                          </p:val>
                                        </p:tav>
                                        <p:tav tm="100000">
                                          <p:val>
                                            <p:strVal val="#ppt_y"/>
                                          </p:val>
                                        </p:tav>
                                      </p:tavLst>
                                    </p:anim>
                                  </p:childTnLst>
                                </p:cTn>
                              </p:par>
                            </p:childTnLst>
                          </p:cTn>
                        </p:par>
                        <p:par>
                          <p:cTn id="73" fill="hold">
                            <p:stCondLst>
                              <p:cond delay="10750"/>
                            </p:stCondLst>
                            <p:childTnLst>
                              <p:par>
                                <p:cTn id="74" presetID="42" presetClass="entr" presetSubtype="0" fill="hold" grpId="0" nodeType="afterEffect">
                                  <p:stCondLst>
                                    <p:cond delay="0"/>
                                  </p:stCondLst>
                                  <p:childTnLst>
                                    <p:set>
                                      <p:cBhvr>
                                        <p:cTn id="75" dur="1" fill="hold">
                                          <p:stCondLst>
                                            <p:cond delay="0"/>
                                          </p:stCondLst>
                                        </p:cTn>
                                        <p:tgtEl>
                                          <p:spTgt spid="38">
                                            <p:txEl>
                                              <p:pRg st="2" end="2"/>
                                            </p:txEl>
                                          </p:spTgt>
                                        </p:tgtEl>
                                        <p:attrNameLst>
                                          <p:attrName>style.visibility</p:attrName>
                                        </p:attrNameLst>
                                      </p:cBhvr>
                                      <p:to>
                                        <p:strVal val="visible"/>
                                      </p:to>
                                    </p:set>
                                    <p:animEffect transition="in" filter="fade">
                                      <p:cBhvr>
                                        <p:cTn id="76" dur="1000"/>
                                        <p:tgtEl>
                                          <p:spTgt spid="38">
                                            <p:txEl>
                                              <p:pRg st="2" end="2"/>
                                            </p:txEl>
                                          </p:spTgt>
                                        </p:tgtEl>
                                      </p:cBhvr>
                                    </p:animEffect>
                                    <p:anim calcmode="lin" valueType="num">
                                      <p:cBhvr>
                                        <p:cTn id="77" dur="1000" fill="hold"/>
                                        <p:tgtEl>
                                          <p:spTgt spid="38">
                                            <p:txEl>
                                              <p:pRg st="2" end="2"/>
                                            </p:txEl>
                                          </p:spTgt>
                                        </p:tgtEl>
                                        <p:attrNameLst>
                                          <p:attrName>ppt_x</p:attrName>
                                        </p:attrNameLst>
                                      </p:cBhvr>
                                      <p:tavLst>
                                        <p:tav tm="0">
                                          <p:val>
                                            <p:strVal val="#ppt_x"/>
                                          </p:val>
                                        </p:tav>
                                        <p:tav tm="100000">
                                          <p:val>
                                            <p:strVal val="#ppt_x"/>
                                          </p:val>
                                        </p:tav>
                                      </p:tavLst>
                                    </p:anim>
                                    <p:anim calcmode="lin" valueType="num">
                                      <p:cBhvr>
                                        <p:cTn id="78" dur="1000" fill="hold"/>
                                        <p:tgtEl>
                                          <p:spTgt spid="38">
                                            <p:txEl>
                                              <p:pRg st="2" end="2"/>
                                            </p:txEl>
                                          </p:spTgt>
                                        </p:tgtEl>
                                        <p:attrNameLst>
                                          <p:attrName>ppt_y</p:attrName>
                                        </p:attrNameLst>
                                      </p:cBhvr>
                                      <p:tavLst>
                                        <p:tav tm="0">
                                          <p:val>
                                            <p:strVal val="#ppt_y+.1"/>
                                          </p:val>
                                        </p:tav>
                                        <p:tav tm="100000">
                                          <p:val>
                                            <p:strVal val="#ppt_y"/>
                                          </p:val>
                                        </p:tav>
                                      </p:tavLst>
                                    </p:anim>
                                  </p:childTnLst>
                                </p:cTn>
                              </p:par>
                            </p:childTnLst>
                          </p:cTn>
                        </p:par>
                        <p:par>
                          <p:cTn id="79" fill="hold">
                            <p:stCondLst>
                              <p:cond delay="11750"/>
                            </p:stCondLst>
                            <p:childTnLst>
                              <p:par>
                                <p:cTn id="80" presetID="22" presetClass="entr" presetSubtype="8" fill="hold" nodeType="afterEffect">
                                  <p:stCondLst>
                                    <p:cond delay="0"/>
                                  </p:stCondLst>
                                  <p:childTnLst>
                                    <p:set>
                                      <p:cBhvr>
                                        <p:cTn id="81" dur="1" fill="hold">
                                          <p:stCondLst>
                                            <p:cond delay="0"/>
                                          </p:stCondLst>
                                        </p:cTn>
                                        <p:tgtEl>
                                          <p:spTgt spid="5"/>
                                        </p:tgtEl>
                                        <p:attrNameLst>
                                          <p:attrName>style.visibility</p:attrName>
                                        </p:attrNameLst>
                                      </p:cBhvr>
                                      <p:to>
                                        <p:strVal val="visible"/>
                                      </p:to>
                                    </p:set>
                                    <p:animEffect transition="in" filter="wipe(left)">
                                      <p:cBhvr>
                                        <p:cTn id="82" dur="1250"/>
                                        <p:tgtEl>
                                          <p:spTgt spid="5"/>
                                        </p:tgtEl>
                                      </p:cBhvr>
                                    </p:animEffect>
                                  </p:childTnLst>
                                </p:cTn>
                              </p:par>
                              <p:par>
                                <p:cTn id="83" presetID="42" presetClass="entr" presetSubtype="0" fill="hold" nodeType="withEffect">
                                  <p:stCondLst>
                                    <p:cond delay="0"/>
                                  </p:stCondLst>
                                  <p:childTnLst>
                                    <p:set>
                                      <p:cBhvr>
                                        <p:cTn id="84" dur="1" fill="hold">
                                          <p:stCondLst>
                                            <p:cond delay="0"/>
                                          </p:stCondLst>
                                        </p:cTn>
                                        <p:tgtEl>
                                          <p:spTgt spid="59"/>
                                        </p:tgtEl>
                                        <p:attrNameLst>
                                          <p:attrName>style.visibility</p:attrName>
                                        </p:attrNameLst>
                                      </p:cBhvr>
                                      <p:to>
                                        <p:strVal val="visible"/>
                                      </p:to>
                                    </p:set>
                                    <p:animEffect transition="in" filter="fade">
                                      <p:cBhvr>
                                        <p:cTn id="85" dur="1250"/>
                                        <p:tgtEl>
                                          <p:spTgt spid="59"/>
                                        </p:tgtEl>
                                      </p:cBhvr>
                                    </p:animEffect>
                                    <p:anim calcmode="lin" valueType="num">
                                      <p:cBhvr>
                                        <p:cTn id="86" dur="1250" fill="hold"/>
                                        <p:tgtEl>
                                          <p:spTgt spid="59"/>
                                        </p:tgtEl>
                                        <p:attrNameLst>
                                          <p:attrName>ppt_x</p:attrName>
                                        </p:attrNameLst>
                                      </p:cBhvr>
                                      <p:tavLst>
                                        <p:tav tm="0">
                                          <p:val>
                                            <p:strVal val="#ppt_x"/>
                                          </p:val>
                                        </p:tav>
                                        <p:tav tm="100000">
                                          <p:val>
                                            <p:strVal val="#ppt_x"/>
                                          </p:val>
                                        </p:tav>
                                      </p:tavLst>
                                    </p:anim>
                                    <p:anim calcmode="lin" valueType="num">
                                      <p:cBhvr>
                                        <p:cTn id="87" dur="1250" fill="hold"/>
                                        <p:tgtEl>
                                          <p:spTgt spid="59"/>
                                        </p:tgtEl>
                                        <p:attrNameLst>
                                          <p:attrName>ppt_y</p:attrName>
                                        </p:attrNameLst>
                                      </p:cBhvr>
                                      <p:tavLst>
                                        <p:tav tm="0">
                                          <p:val>
                                            <p:strVal val="#ppt_y+.1"/>
                                          </p:val>
                                        </p:tav>
                                        <p:tav tm="100000">
                                          <p:val>
                                            <p:strVal val="#ppt_y"/>
                                          </p:val>
                                        </p:tav>
                                      </p:tavLst>
                                    </p:anim>
                                  </p:childTnLst>
                                </p:cTn>
                              </p:par>
                            </p:childTnLst>
                          </p:cTn>
                        </p:par>
                        <p:par>
                          <p:cTn id="88" fill="hold">
                            <p:stCondLst>
                              <p:cond delay="13000"/>
                            </p:stCondLst>
                            <p:childTnLst>
                              <p:par>
                                <p:cTn id="89" presetID="42" presetClass="entr" presetSubtype="0" fill="hold" grpId="0" nodeType="afterEffect">
                                  <p:stCondLst>
                                    <p:cond delay="0"/>
                                  </p:stCondLst>
                                  <p:childTnLst>
                                    <p:set>
                                      <p:cBhvr>
                                        <p:cTn id="90" dur="1" fill="hold">
                                          <p:stCondLst>
                                            <p:cond delay="0"/>
                                          </p:stCondLst>
                                        </p:cTn>
                                        <p:tgtEl>
                                          <p:spTgt spid="42">
                                            <p:txEl>
                                              <p:pRg st="0" end="0"/>
                                            </p:txEl>
                                          </p:spTgt>
                                        </p:tgtEl>
                                        <p:attrNameLst>
                                          <p:attrName>style.visibility</p:attrName>
                                        </p:attrNameLst>
                                      </p:cBhvr>
                                      <p:to>
                                        <p:strVal val="visible"/>
                                      </p:to>
                                    </p:set>
                                    <p:animEffect transition="in" filter="fade">
                                      <p:cBhvr>
                                        <p:cTn id="91" dur="1000"/>
                                        <p:tgtEl>
                                          <p:spTgt spid="42">
                                            <p:txEl>
                                              <p:pRg st="0" end="0"/>
                                            </p:txEl>
                                          </p:spTgt>
                                        </p:tgtEl>
                                      </p:cBhvr>
                                    </p:animEffect>
                                    <p:anim calcmode="lin" valueType="num">
                                      <p:cBhvr>
                                        <p:cTn id="92"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93"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94" fill="hold">
                            <p:stCondLst>
                              <p:cond delay="14000"/>
                            </p:stCondLst>
                            <p:childTnLst>
                              <p:par>
                                <p:cTn id="95" presetID="42" presetClass="entr" presetSubtype="0" fill="hold" grpId="0" nodeType="afterEffect">
                                  <p:stCondLst>
                                    <p:cond delay="0"/>
                                  </p:stCondLst>
                                  <p:childTnLst>
                                    <p:set>
                                      <p:cBhvr>
                                        <p:cTn id="96" dur="1" fill="hold">
                                          <p:stCondLst>
                                            <p:cond delay="0"/>
                                          </p:stCondLst>
                                        </p:cTn>
                                        <p:tgtEl>
                                          <p:spTgt spid="42">
                                            <p:txEl>
                                              <p:pRg st="1" end="1"/>
                                            </p:txEl>
                                          </p:spTgt>
                                        </p:tgtEl>
                                        <p:attrNameLst>
                                          <p:attrName>style.visibility</p:attrName>
                                        </p:attrNameLst>
                                      </p:cBhvr>
                                      <p:to>
                                        <p:strVal val="visible"/>
                                      </p:to>
                                    </p:set>
                                    <p:animEffect transition="in" filter="fade">
                                      <p:cBhvr>
                                        <p:cTn id="97" dur="1000"/>
                                        <p:tgtEl>
                                          <p:spTgt spid="42">
                                            <p:txEl>
                                              <p:pRg st="1" end="1"/>
                                            </p:txEl>
                                          </p:spTgt>
                                        </p:tgtEl>
                                      </p:cBhvr>
                                    </p:animEffect>
                                    <p:anim calcmode="lin" valueType="num">
                                      <p:cBhvr>
                                        <p:cTn id="98" dur="1000" fill="hold"/>
                                        <p:tgtEl>
                                          <p:spTgt spid="42">
                                            <p:txEl>
                                              <p:pRg st="1" end="1"/>
                                            </p:txEl>
                                          </p:spTgt>
                                        </p:tgtEl>
                                        <p:attrNameLst>
                                          <p:attrName>ppt_x</p:attrName>
                                        </p:attrNameLst>
                                      </p:cBhvr>
                                      <p:tavLst>
                                        <p:tav tm="0">
                                          <p:val>
                                            <p:strVal val="#ppt_x"/>
                                          </p:val>
                                        </p:tav>
                                        <p:tav tm="100000">
                                          <p:val>
                                            <p:strVal val="#ppt_x"/>
                                          </p:val>
                                        </p:tav>
                                      </p:tavLst>
                                    </p:anim>
                                    <p:anim calcmode="lin" valueType="num">
                                      <p:cBhvr>
                                        <p:cTn id="99" dur="1000" fill="hold"/>
                                        <p:tgtEl>
                                          <p:spTgt spid="42">
                                            <p:txEl>
                                              <p:pRg st="1" end="1"/>
                                            </p:txEl>
                                          </p:spTgt>
                                        </p:tgtEl>
                                        <p:attrNameLst>
                                          <p:attrName>ppt_y</p:attrName>
                                        </p:attrNameLst>
                                      </p:cBhvr>
                                      <p:tavLst>
                                        <p:tav tm="0">
                                          <p:val>
                                            <p:strVal val="#ppt_y+.1"/>
                                          </p:val>
                                        </p:tav>
                                        <p:tav tm="100000">
                                          <p:val>
                                            <p:strVal val="#ppt_y"/>
                                          </p:val>
                                        </p:tav>
                                      </p:tavLst>
                                    </p:anim>
                                  </p:childTnLst>
                                </p:cTn>
                              </p:par>
                            </p:childTnLst>
                          </p:cTn>
                        </p:par>
                        <p:par>
                          <p:cTn id="100" fill="hold">
                            <p:stCondLst>
                              <p:cond delay="15000"/>
                            </p:stCondLst>
                            <p:childTnLst>
                              <p:par>
                                <p:cTn id="101" presetID="42" presetClass="entr" presetSubtype="0" fill="hold" grpId="0" nodeType="afterEffect">
                                  <p:stCondLst>
                                    <p:cond delay="0"/>
                                  </p:stCondLst>
                                  <p:childTnLst>
                                    <p:set>
                                      <p:cBhvr>
                                        <p:cTn id="102" dur="1" fill="hold">
                                          <p:stCondLst>
                                            <p:cond delay="0"/>
                                          </p:stCondLst>
                                        </p:cTn>
                                        <p:tgtEl>
                                          <p:spTgt spid="42">
                                            <p:txEl>
                                              <p:pRg st="2" end="2"/>
                                            </p:txEl>
                                          </p:spTgt>
                                        </p:tgtEl>
                                        <p:attrNameLst>
                                          <p:attrName>style.visibility</p:attrName>
                                        </p:attrNameLst>
                                      </p:cBhvr>
                                      <p:to>
                                        <p:strVal val="visible"/>
                                      </p:to>
                                    </p:set>
                                    <p:animEffect transition="in" filter="fade">
                                      <p:cBhvr>
                                        <p:cTn id="103" dur="1000"/>
                                        <p:tgtEl>
                                          <p:spTgt spid="42">
                                            <p:txEl>
                                              <p:pRg st="2" end="2"/>
                                            </p:txEl>
                                          </p:spTgt>
                                        </p:tgtEl>
                                      </p:cBhvr>
                                    </p:animEffect>
                                    <p:anim calcmode="lin" valueType="num">
                                      <p:cBhvr>
                                        <p:cTn id="104" dur="1000" fill="hold"/>
                                        <p:tgtEl>
                                          <p:spTgt spid="42">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42">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build="p"/>
      <p:bldP spid="34" grpId="0"/>
      <p:bldP spid="42" grpId="0" build="p"/>
      <p:bldP spid="43" grpId="0" build="p"/>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6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
        <p:nvSpPr>
          <p:cNvPr id="43" name="TextBox 42">
            <a:extLst>
              <a:ext uri="{FF2B5EF4-FFF2-40B4-BE49-F238E27FC236}">
                <a16:creationId xmlns:a16="http://schemas.microsoft.com/office/drawing/2014/main" id="{B9F06BE2-4305-4124-AF34-7568BA5E9BDE}"/>
              </a:ext>
            </a:extLst>
          </p:cNvPr>
          <p:cNvSpPr txBox="1"/>
          <p:nvPr/>
        </p:nvSpPr>
        <p:spPr>
          <a:xfrm>
            <a:off x="7620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780149" y="4121168"/>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grpSp>
        <p:nvGrpSpPr>
          <p:cNvPr id="16" name="Group 15">
            <a:extLst>
              <a:ext uri="{FF2B5EF4-FFF2-40B4-BE49-F238E27FC236}">
                <a16:creationId xmlns:a16="http://schemas.microsoft.com/office/drawing/2014/main" id="{CBCFDEA4-5A5E-4E25-BA62-7D1B4042B30C}"/>
              </a:ext>
            </a:extLst>
          </p:cNvPr>
          <p:cNvGrpSpPr/>
          <p:nvPr/>
        </p:nvGrpSpPr>
        <p:grpSpPr>
          <a:xfrm>
            <a:off x="1737360" y="2288073"/>
            <a:ext cx="2359601" cy="1444752"/>
            <a:chOff x="1737360" y="2288073"/>
            <a:chExt cx="2359601" cy="1444752"/>
          </a:xfrm>
        </p:grpSpPr>
        <p:sp>
          <p:nvSpPr>
            <p:cNvPr id="104" name="Freeform: Shape 103">
              <a:extLst>
                <a:ext uri="{FF2B5EF4-FFF2-40B4-BE49-F238E27FC236}">
                  <a16:creationId xmlns:a16="http://schemas.microsoft.com/office/drawing/2014/main" id="{01623C48-9B21-4234-A28C-3893B9F07C69}"/>
                </a:ext>
              </a:extLst>
            </p:cNvPr>
            <p:cNvSpPr/>
            <p:nvPr/>
          </p:nvSpPr>
          <p:spPr>
            <a:xfrm>
              <a:off x="173736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1" name="TextBox 40">
              <a:extLst>
                <a:ext uri="{FF2B5EF4-FFF2-40B4-BE49-F238E27FC236}">
                  <a16:creationId xmlns:a16="http://schemas.microsoft.com/office/drawing/2014/main" id="{00FADE05-6289-474F-B82A-8B0D0B9B276E}"/>
                </a:ext>
              </a:extLst>
            </p:cNvPr>
            <p:cNvSpPr txBox="1"/>
            <p:nvPr/>
          </p:nvSpPr>
          <p:spPr>
            <a:xfrm>
              <a:off x="2194560" y="2496312"/>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7" name="Group 16">
            <a:extLst>
              <a:ext uri="{FF2B5EF4-FFF2-40B4-BE49-F238E27FC236}">
                <a16:creationId xmlns:a16="http://schemas.microsoft.com/office/drawing/2014/main" id="{2E06269D-5A34-40FC-ACEB-B10DD824F5E9}"/>
              </a:ext>
            </a:extLst>
          </p:cNvPr>
          <p:cNvGrpSpPr/>
          <p:nvPr/>
        </p:nvGrpSpPr>
        <p:grpSpPr>
          <a:xfrm>
            <a:off x="3749040" y="2288073"/>
            <a:ext cx="2359601" cy="1444752"/>
            <a:chOff x="3749040" y="2288073"/>
            <a:chExt cx="2359601" cy="1444752"/>
          </a:xfrm>
        </p:grpSpPr>
        <p:sp>
          <p:nvSpPr>
            <p:cNvPr id="105" name="Freeform: Shape 104">
              <a:extLst>
                <a:ext uri="{FF2B5EF4-FFF2-40B4-BE49-F238E27FC236}">
                  <a16:creationId xmlns:a16="http://schemas.microsoft.com/office/drawing/2014/main" id="{4A5DB313-0E73-426C-B2C9-3237E61665D3}"/>
                </a:ext>
              </a:extLst>
            </p:cNvPr>
            <p:cNvSpPr/>
            <p:nvPr/>
          </p:nvSpPr>
          <p:spPr>
            <a:xfrm>
              <a:off x="374904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8" name="TextBox 107">
              <a:extLst>
                <a:ext uri="{FF2B5EF4-FFF2-40B4-BE49-F238E27FC236}">
                  <a16:creationId xmlns:a16="http://schemas.microsoft.com/office/drawing/2014/main" id="{61CAB288-D86F-422D-9FA7-C92EA59B623B}"/>
                </a:ext>
              </a:extLst>
            </p:cNvPr>
            <p:cNvSpPr txBox="1"/>
            <p:nvPr/>
          </p:nvSpPr>
          <p:spPr>
            <a:xfrm>
              <a:off x="4206240" y="2491847"/>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8" name="Group 17">
            <a:extLst>
              <a:ext uri="{FF2B5EF4-FFF2-40B4-BE49-F238E27FC236}">
                <a16:creationId xmlns:a16="http://schemas.microsoft.com/office/drawing/2014/main" id="{2E9581B8-F8B1-4323-9ED4-3DA5844E147A}"/>
              </a:ext>
            </a:extLst>
          </p:cNvPr>
          <p:cNvGrpSpPr/>
          <p:nvPr/>
        </p:nvGrpSpPr>
        <p:grpSpPr>
          <a:xfrm>
            <a:off x="5760720" y="2288073"/>
            <a:ext cx="2359601" cy="1444752"/>
            <a:chOff x="5760720" y="2288073"/>
            <a:chExt cx="2359601" cy="1444752"/>
          </a:xfrm>
        </p:grpSpPr>
        <p:sp>
          <p:nvSpPr>
            <p:cNvPr id="106" name="Freeform: Shape 105">
              <a:extLst>
                <a:ext uri="{FF2B5EF4-FFF2-40B4-BE49-F238E27FC236}">
                  <a16:creationId xmlns:a16="http://schemas.microsoft.com/office/drawing/2014/main" id="{A4B10D58-0215-4B40-9AEB-F1CF9F64CF73}"/>
                </a:ext>
              </a:extLst>
            </p:cNvPr>
            <p:cNvSpPr/>
            <p:nvPr/>
          </p:nvSpPr>
          <p:spPr>
            <a:xfrm>
              <a:off x="576072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9" name="TextBox 108">
              <a:extLst>
                <a:ext uri="{FF2B5EF4-FFF2-40B4-BE49-F238E27FC236}">
                  <a16:creationId xmlns:a16="http://schemas.microsoft.com/office/drawing/2014/main" id="{8B3087CD-D94C-4C59-A05F-0E392E60DF0D}"/>
                </a:ext>
              </a:extLst>
            </p:cNvPr>
            <p:cNvSpPr txBox="1"/>
            <p:nvPr/>
          </p:nvSpPr>
          <p:spPr>
            <a:xfrm>
              <a:off x="6217920" y="2496312"/>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9" name="Group 18">
            <a:extLst>
              <a:ext uri="{FF2B5EF4-FFF2-40B4-BE49-F238E27FC236}">
                <a16:creationId xmlns:a16="http://schemas.microsoft.com/office/drawing/2014/main" id="{1AA058EB-BB78-4CAE-9C51-12E750F05562}"/>
              </a:ext>
            </a:extLst>
          </p:cNvPr>
          <p:cNvGrpSpPr/>
          <p:nvPr/>
        </p:nvGrpSpPr>
        <p:grpSpPr>
          <a:xfrm>
            <a:off x="7772400" y="2286000"/>
            <a:ext cx="2359601" cy="1444752"/>
            <a:chOff x="7772400" y="2286000"/>
            <a:chExt cx="2359601" cy="1444752"/>
          </a:xfrm>
        </p:grpSpPr>
        <p:sp>
          <p:nvSpPr>
            <p:cNvPr id="107" name="Freeform: Shape 106">
              <a:extLst>
                <a:ext uri="{FF2B5EF4-FFF2-40B4-BE49-F238E27FC236}">
                  <a16:creationId xmlns:a16="http://schemas.microsoft.com/office/drawing/2014/main" id="{B7351118-48F9-416B-A0F4-559444E31802}"/>
                </a:ext>
              </a:extLst>
            </p:cNvPr>
            <p:cNvSpPr/>
            <p:nvPr/>
          </p:nvSpPr>
          <p:spPr>
            <a:xfrm>
              <a:off x="7772400" y="2286000"/>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0" name="TextBox 109">
              <a:extLst>
                <a:ext uri="{FF2B5EF4-FFF2-40B4-BE49-F238E27FC236}">
                  <a16:creationId xmlns:a16="http://schemas.microsoft.com/office/drawing/2014/main" id="{BD102EE9-5186-4E7F-83B8-529BEDDA4418}"/>
                </a:ext>
              </a:extLst>
            </p:cNvPr>
            <p:cNvSpPr txBox="1"/>
            <p:nvPr/>
          </p:nvSpPr>
          <p:spPr>
            <a:xfrm>
              <a:off x="8229600" y="2496524"/>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sp>
        <p:nvSpPr>
          <p:cNvPr id="115" name="TextBox 114">
            <a:extLst>
              <a:ext uri="{FF2B5EF4-FFF2-40B4-BE49-F238E27FC236}">
                <a16:creationId xmlns:a16="http://schemas.microsoft.com/office/drawing/2014/main" id="{3C3D4F7B-9B6B-4DC9-81CE-1E503D1A92AB}"/>
              </a:ext>
            </a:extLst>
          </p:cNvPr>
          <p:cNvSpPr txBox="1"/>
          <p:nvPr/>
        </p:nvSpPr>
        <p:spPr>
          <a:xfrm>
            <a:off x="35052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a:t>
            </a:r>
          </a:p>
        </p:txBody>
      </p:sp>
      <p:cxnSp>
        <p:nvCxnSpPr>
          <p:cNvPr id="116" name="Straight Connector 115">
            <a:extLst>
              <a:ext uri="{FF2B5EF4-FFF2-40B4-BE49-F238E27FC236}">
                <a16:creationId xmlns:a16="http://schemas.microsoft.com/office/drawing/2014/main" id="{8D011F37-2D63-426A-B456-7B1B19A03BF6}"/>
              </a:ext>
            </a:extLst>
          </p:cNvPr>
          <p:cNvCxnSpPr>
            <a:cxnSpLocks/>
          </p:cNvCxnSpPr>
          <p:nvPr/>
        </p:nvCxnSpPr>
        <p:spPr>
          <a:xfrm>
            <a:off x="3482898" y="4121168"/>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sp>
        <p:nvSpPr>
          <p:cNvPr id="118" name="TextBox 117">
            <a:extLst>
              <a:ext uri="{FF2B5EF4-FFF2-40B4-BE49-F238E27FC236}">
                <a16:creationId xmlns:a16="http://schemas.microsoft.com/office/drawing/2014/main" id="{A4FD4810-AF2A-4DD0-9EC1-B5A847DDFB66}"/>
              </a:ext>
            </a:extLst>
          </p:cNvPr>
          <p:cNvSpPr txBox="1"/>
          <p:nvPr/>
        </p:nvSpPr>
        <p:spPr>
          <a:xfrm>
            <a:off x="62484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a:t>
            </a:r>
          </a:p>
        </p:txBody>
      </p:sp>
      <p:cxnSp>
        <p:nvCxnSpPr>
          <p:cNvPr id="119" name="Straight Connector 118">
            <a:extLst>
              <a:ext uri="{FF2B5EF4-FFF2-40B4-BE49-F238E27FC236}">
                <a16:creationId xmlns:a16="http://schemas.microsoft.com/office/drawing/2014/main" id="{A59E1B0B-5213-4886-A577-A0052C7C9127}"/>
              </a:ext>
            </a:extLst>
          </p:cNvPr>
          <p:cNvCxnSpPr>
            <a:cxnSpLocks/>
          </p:cNvCxnSpPr>
          <p:nvPr/>
        </p:nvCxnSpPr>
        <p:spPr>
          <a:xfrm>
            <a:off x="6226098" y="4121168"/>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sp>
        <p:nvSpPr>
          <p:cNvPr id="121" name="TextBox 120">
            <a:extLst>
              <a:ext uri="{FF2B5EF4-FFF2-40B4-BE49-F238E27FC236}">
                <a16:creationId xmlns:a16="http://schemas.microsoft.com/office/drawing/2014/main" id="{8756444B-4F56-4D1F-BF21-15E66F6D76CE}"/>
              </a:ext>
            </a:extLst>
          </p:cNvPr>
          <p:cNvSpPr txBox="1"/>
          <p:nvPr/>
        </p:nvSpPr>
        <p:spPr>
          <a:xfrm>
            <a:off x="89916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a:t>
            </a:r>
          </a:p>
        </p:txBody>
      </p:sp>
      <p:cxnSp>
        <p:nvCxnSpPr>
          <p:cNvPr id="122" name="Straight Connector 121">
            <a:extLst>
              <a:ext uri="{FF2B5EF4-FFF2-40B4-BE49-F238E27FC236}">
                <a16:creationId xmlns:a16="http://schemas.microsoft.com/office/drawing/2014/main" id="{DF63B2CF-4BCF-4864-91EF-DBDBB21000E1}"/>
              </a:ext>
            </a:extLst>
          </p:cNvPr>
          <p:cNvCxnSpPr>
            <a:cxnSpLocks/>
          </p:cNvCxnSpPr>
          <p:nvPr/>
        </p:nvCxnSpPr>
        <p:spPr>
          <a:xfrm>
            <a:off x="8969298" y="4121168"/>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grpSp>
        <p:nvGrpSpPr>
          <p:cNvPr id="46" name="Group 45">
            <a:extLst>
              <a:ext uri="{FF2B5EF4-FFF2-40B4-BE49-F238E27FC236}">
                <a16:creationId xmlns:a16="http://schemas.microsoft.com/office/drawing/2014/main" id="{ACA5EA7F-DBBB-499F-A0D6-DE10AA99CFF4}"/>
              </a:ext>
            </a:extLst>
          </p:cNvPr>
          <p:cNvGrpSpPr/>
          <p:nvPr/>
        </p:nvGrpSpPr>
        <p:grpSpPr>
          <a:xfrm>
            <a:off x="2055177" y="1993392"/>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4069080" y="1993392"/>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9" name="Group 58">
            <a:extLst>
              <a:ext uri="{FF2B5EF4-FFF2-40B4-BE49-F238E27FC236}">
                <a16:creationId xmlns:a16="http://schemas.microsoft.com/office/drawing/2014/main" id="{21CD963B-9554-484E-B397-56288A064B1F}"/>
              </a:ext>
            </a:extLst>
          </p:cNvPr>
          <p:cNvGrpSpPr/>
          <p:nvPr/>
        </p:nvGrpSpPr>
        <p:grpSpPr>
          <a:xfrm>
            <a:off x="6080760" y="1993392"/>
            <a:ext cx="477855" cy="517135"/>
            <a:chOff x="1856072" y="2779277"/>
            <a:chExt cx="477855" cy="517135"/>
          </a:xfrm>
        </p:grpSpPr>
        <p:sp>
          <p:nvSpPr>
            <p:cNvPr id="60" name="Freeform: Shape 59">
              <a:extLst>
                <a:ext uri="{FF2B5EF4-FFF2-40B4-BE49-F238E27FC236}">
                  <a16:creationId xmlns:a16="http://schemas.microsoft.com/office/drawing/2014/main" id="{E0B2EA9E-0B1C-4DB5-A50F-9A1B75353926}"/>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06118405-8890-4B94-BF1D-E7F118682EFC}"/>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03</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111" name="Group 110">
            <a:extLst>
              <a:ext uri="{FF2B5EF4-FFF2-40B4-BE49-F238E27FC236}">
                <a16:creationId xmlns:a16="http://schemas.microsoft.com/office/drawing/2014/main" id="{E38FC48B-8204-4128-AF7E-FA6AB4F4BC66}"/>
              </a:ext>
            </a:extLst>
          </p:cNvPr>
          <p:cNvGrpSpPr/>
          <p:nvPr/>
        </p:nvGrpSpPr>
        <p:grpSpPr>
          <a:xfrm>
            <a:off x="8064166" y="1993392"/>
            <a:ext cx="477855" cy="517135"/>
            <a:chOff x="1861088" y="2779277"/>
            <a:chExt cx="477855" cy="517135"/>
          </a:xfrm>
        </p:grpSpPr>
        <p:sp>
          <p:nvSpPr>
            <p:cNvPr id="112" name="Freeform: Shape 111">
              <a:extLst>
                <a:ext uri="{FF2B5EF4-FFF2-40B4-BE49-F238E27FC236}">
                  <a16:creationId xmlns:a16="http://schemas.microsoft.com/office/drawing/2014/main" id="{C7DC9DD8-41DC-4CF5-AB7E-AB58DA8483C7}"/>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9BAF1605-522A-4067-80DE-FDF72730BE5E}"/>
                </a:ext>
              </a:extLst>
            </p:cNvPr>
            <p:cNvSpPr txBox="1"/>
            <p:nvPr/>
          </p:nvSpPr>
          <p:spPr>
            <a:xfrm>
              <a:off x="1861088"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04</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Tree>
    <p:extLst>
      <p:ext uri="{BB962C8B-B14F-4D97-AF65-F5344CB8AC3E}">
        <p14:creationId xmlns:p14="http://schemas.microsoft.com/office/powerpoint/2010/main" val="833061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116"/>
                                        </p:tgtEl>
                                        <p:attrNameLst>
                                          <p:attrName>style.visibility</p:attrName>
                                        </p:attrNameLst>
                                      </p:cBhvr>
                                      <p:to>
                                        <p:strVal val="visible"/>
                                      </p:to>
                                    </p:set>
                                    <p:anim calcmode="lin" valueType="num">
                                      <p:cBhvr additive="base">
                                        <p:cTn id="19" dur="750" fill="hold"/>
                                        <p:tgtEl>
                                          <p:spTgt spid="116"/>
                                        </p:tgtEl>
                                        <p:attrNameLst>
                                          <p:attrName>ppt_x</p:attrName>
                                        </p:attrNameLst>
                                      </p:cBhvr>
                                      <p:tavLst>
                                        <p:tav tm="0">
                                          <p:val>
                                            <p:strVal val="0-#ppt_w/2"/>
                                          </p:val>
                                        </p:tav>
                                        <p:tav tm="100000">
                                          <p:val>
                                            <p:strVal val="#ppt_x"/>
                                          </p:val>
                                        </p:tav>
                                      </p:tavLst>
                                    </p:anim>
                                    <p:anim calcmode="lin" valueType="num">
                                      <p:cBhvr additive="base">
                                        <p:cTn id="20" dur="750" fill="hold"/>
                                        <p:tgtEl>
                                          <p:spTgt spid="116"/>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119"/>
                                        </p:tgtEl>
                                        <p:attrNameLst>
                                          <p:attrName>style.visibility</p:attrName>
                                        </p:attrNameLst>
                                      </p:cBhvr>
                                      <p:to>
                                        <p:strVal val="visible"/>
                                      </p:to>
                                    </p:set>
                                    <p:anim calcmode="lin" valueType="num">
                                      <p:cBhvr additive="base">
                                        <p:cTn id="23" dur="750" fill="hold"/>
                                        <p:tgtEl>
                                          <p:spTgt spid="119"/>
                                        </p:tgtEl>
                                        <p:attrNameLst>
                                          <p:attrName>ppt_x</p:attrName>
                                        </p:attrNameLst>
                                      </p:cBhvr>
                                      <p:tavLst>
                                        <p:tav tm="0">
                                          <p:val>
                                            <p:strVal val="0-#ppt_w/2"/>
                                          </p:val>
                                        </p:tav>
                                        <p:tav tm="100000">
                                          <p:val>
                                            <p:strVal val="#ppt_x"/>
                                          </p:val>
                                        </p:tav>
                                      </p:tavLst>
                                    </p:anim>
                                    <p:anim calcmode="lin" valueType="num">
                                      <p:cBhvr additive="base">
                                        <p:cTn id="24" dur="750" fill="hold"/>
                                        <p:tgtEl>
                                          <p:spTgt spid="119"/>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122"/>
                                        </p:tgtEl>
                                        <p:attrNameLst>
                                          <p:attrName>style.visibility</p:attrName>
                                        </p:attrNameLst>
                                      </p:cBhvr>
                                      <p:to>
                                        <p:strVal val="visible"/>
                                      </p:to>
                                    </p:set>
                                    <p:anim calcmode="lin" valueType="num">
                                      <p:cBhvr additive="base">
                                        <p:cTn id="27" dur="750" fill="hold"/>
                                        <p:tgtEl>
                                          <p:spTgt spid="122"/>
                                        </p:tgtEl>
                                        <p:attrNameLst>
                                          <p:attrName>ppt_x</p:attrName>
                                        </p:attrNameLst>
                                      </p:cBhvr>
                                      <p:tavLst>
                                        <p:tav tm="0">
                                          <p:val>
                                            <p:strVal val="0-#ppt_w/2"/>
                                          </p:val>
                                        </p:tav>
                                        <p:tav tm="100000">
                                          <p:val>
                                            <p:strVal val="#ppt_x"/>
                                          </p:val>
                                        </p:tav>
                                      </p:tavLst>
                                    </p:anim>
                                    <p:anim calcmode="lin" valueType="num">
                                      <p:cBhvr additive="base">
                                        <p:cTn id="28" dur="750" fill="hold"/>
                                        <p:tgtEl>
                                          <p:spTgt spid="122"/>
                                        </p:tgtEl>
                                        <p:attrNameLst>
                                          <p:attrName>ppt_y</p:attrName>
                                        </p:attrNameLst>
                                      </p:cBhvr>
                                      <p:tavLst>
                                        <p:tav tm="0">
                                          <p:val>
                                            <p:strVal val="#ppt_y"/>
                                          </p:val>
                                        </p:tav>
                                        <p:tav tm="100000">
                                          <p:val>
                                            <p:strVal val="#ppt_y"/>
                                          </p:val>
                                        </p:tav>
                                      </p:tavLst>
                                    </p:anim>
                                  </p:childTnLst>
                                </p:cTn>
                              </p:par>
                            </p:childTnLst>
                          </p:cTn>
                        </p:par>
                        <p:par>
                          <p:cTn id="29" fill="hold">
                            <p:stCondLst>
                              <p:cond delay="2750"/>
                            </p:stCondLst>
                            <p:childTnLst>
                              <p:par>
                                <p:cTn id="30" presetID="22" presetClass="entr" presetSubtype="8" fill="hold" nodeType="after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250"/>
                                        <p:tgtEl>
                                          <p:spTgt spid="16"/>
                                        </p:tgtEl>
                                      </p:cBhvr>
                                    </p:animEffect>
                                  </p:childTnLst>
                                </p:cTn>
                              </p:par>
                              <p:par>
                                <p:cTn id="33" presetID="42" presetClass="entr" presetSubtype="0" fill="hold" nodeType="withEffect">
                                  <p:stCondLst>
                                    <p:cond delay="500"/>
                                  </p:stCondLst>
                                  <p:childTnLst>
                                    <p:set>
                                      <p:cBhvr>
                                        <p:cTn id="34" dur="1" fill="hold">
                                          <p:stCondLst>
                                            <p:cond delay="0"/>
                                          </p:stCondLst>
                                        </p:cTn>
                                        <p:tgtEl>
                                          <p:spTgt spid="46"/>
                                        </p:tgtEl>
                                        <p:attrNameLst>
                                          <p:attrName>style.visibility</p:attrName>
                                        </p:attrNameLst>
                                      </p:cBhvr>
                                      <p:to>
                                        <p:strVal val="visible"/>
                                      </p:to>
                                    </p:set>
                                    <p:animEffect transition="in" filter="fade">
                                      <p:cBhvr>
                                        <p:cTn id="35" dur="1250"/>
                                        <p:tgtEl>
                                          <p:spTgt spid="46"/>
                                        </p:tgtEl>
                                      </p:cBhvr>
                                    </p:animEffect>
                                    <p:anim calcmode="lin" valueType="num">
                                      <p:cBhvr>
                                        <p:cTn id="36" dur="1250" fill="hold"/>
                                        <p:tgtEl>
                                          <p:spTgt spid="46"/>
                                        </p:tgtEl>
                                        <p:attrNameLst>
                                          <p:attrName>ppt_x</p:attrName>
                                        </p:attrNameLst>
                                      </p:cBhvr>
                                      <p:tavLst>
                                        <p:tav tm="0">
                                          <p:val>
                                            <p:strVal val="#ppt_x"/>
                                          </p:val>
                                        </p:tav>
                                        <p:tav tm="100000">
                                          <p:val>
                                            <p:strVal val="#ppt_x"/>
                                          </p:val>
                                        </p:tav>
                                      </p:tavLst>
                                    </p:anim>
                                    <p:anim calcmode="lin" valueType="num">
                                      <p:cBhvr>
                                        <p:cTn id="37" dur="1250" fill="hold"/>
                                        <p:tgtEl>
                                          <p:spTgt spid="46"/>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42" presetClass="entr" presetSubtype="0" fill="hold" grpId="0" nodeType="afterEffect">
                                  <p:stCondLst>
                                    <p:cond delay="0"/>
                                  </p:stCondLst>
                                  <p:childTnLst>
                                    <p:set>
                                      <p:cBhvr>
                                        <p:cTn id="40" dur="1" fill="hold">
                                          <p:stCondLst>
                                            <p:cond delay="0"/>
                                          </p:stCondLst>
                                        </p:cTn>
                                        <p:tgtEl>
                                          <p:spTgt spid="43">
                                            <p:txEl>
                                              <p:pRg st="0" end="0"/>
                                            </p:txEl>
                                          </p:spTgt>
                                        </p:tgtEl>
                                        <p:attrNameLst>
                                          <p:attrName>style.visibility</p:attrName>
                                        </p:attrNameLst>
                                      </p:cBhvr>
                                      <p:to>
                                        <p:strVal val="visible"/>
                                      </p:to>
                                    </p:set>
                                    <p:animEffect transition="in" filter="fade">
                                      <p:cBhvr>
                                        <p:cTn id="41" dur="1000"/>
                                        <p:tgtEl>
                                          <p:spTgt spid="43">
                                            <p:txEl>
                                              <p:pRg st="0" end="0"/>
                                            </p:txEl>
                                          </p:spTgt>
                                        </p:tgtEl>
                                      </p:cBhvr>
                                    </p:animEffect>
                                    <p:anim calcmode="lin" valueType="num">
                                      <p:cBhvr>
                                        <p:cTn id="42"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43"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43">
                                            <p:txEl>
                                              <p:pRg st="1" end="1"/>
                                            </p:txEl>
                                          </p:spTgt>
                                        </p:tgtEl>
                                        <p:attrNameLst>
                                          <p:attrName>style.visibility</p:attrName>
                                        </p:attrNameLst>
                                      </p:cBhvr>
                                      <p:to>
                                        <p:strVal val="visible"/>
                                      </p:to>
                                    </p:set>
                                    <p:animEffect transition="in" filter="fade">
                                      <p:cBhvr>
                                        <p:cTn id="47" dur="1000"/>
                                        <p:tgtEl>
                                          <p:spTgt spid="43">
                                            <p:txEl>
                                              <p:pRg st="1" end="1"/>
                                            </p:txEl>
                                          </p:spTgt>
                                        </p:tgtEl>
                                      </p:cBhvr>
                                    </p:animEffect>
                                    <p:anim calcmode="lin" valueType="num">
                                      <p:cBhvr>
                                        <p:cTn id="48"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9"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43">
                                            <p:txEl>
                                              <p:pRg st="2" end="2"/>
                                            </p:txEl>
                                          </p:spTgt>
                                        </p:tgtEl>
                                        <p:attrNameLst>
                                          <p:attrName>style.visibility</p:attrName>
                                        </p:attrNameLst>
                                      </p:cBhvr>
                                      <p:to>
                                        <p:strVal val="visible"/>
                                      </p:to>
                                    </p:set>
                                    <p:animEffect transition="in" filter="fade">
                                      <p:cBhvr>
                                        <p:cTn id="53" dur="1000"/>
                                        <p:tgtEl>
                                          <p:spTgt spid="43">
                                            <p:txEl>
                                              <p:pRg st="2" end="2"/>
                                            </p:txEl>
                                          </p:spTgt>
                                        </p:tgtEl>
                                      </p:cBhvr>
                                    </p:animEffect>
                                    <p:anim calcmode="lin" valueType="num">
                                      <p:cBhvr>
                                        <p:cTn id="54"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55"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56" fill="hold">
                            <p:stCondLst>
                              <p:cond delay="7500"/>
                            </p:stCondLst>
                            <p:childTnLst>
                              <p:par>
                                <p:cTn id="57" presetID="22" presetClass="entr" presetSubtype="8" fill="hold" nodeType="afterEffect">
                                  <p:stCondLst>
                                    <p:cond delay="0"/>
                                  </p:stCondLst>
                                  <p:childTnLst>
                                    <p:set>
                                      <p:cBhvr>
                                        <p:cTn id="58" dur="1" fill="hold">
                                          <p:stCondLst>
                                            <p:cond delay="0"/>
                                          </p:stCondLst>
                                        </p:cTn>
                                        <p:tgtEl>
                                          <p:spTgt spid="17"/>
                                        </p:tgtEl>
                                        <p:attrNameLst>
                                          <p:attrName>style.visibility</p:attrName>
                                        </p:attrNameLst>
                                      </p:cBhvr>
                                      <p:to>
                                        <p:strVal val="visible"/>
                                      </p:to>
                                    </p:set>
                                    <p:animEffect transition="in" filter="wipe(left)">
                                      <p:cBhvr>
                                        <p:cTn id="59" dur="1250"/>
                                        <p:tgtEl>
                                          <p:spTgt spid="17"/>
                                        </p:tgtEl>
                                      </p:cBhvr>
                                    </p:animEffect>
                                  </p:childTnLst>
                                </p:cTn>
                              </p:par>
                              <p:par>
                                <p:cTn id="60" presetID="42" presetClass="entr" presetSubtype="0" fill="hold" nodeType="withEffect">
                                  <p:stCondLst>
                                    <p:cond delay="0"/>
                                  </p:stCondLst>
                                  <p:childTnLst>
                                    <p:set>
                                      <p:cBhvr>
                                        <p:cTn id="61" dur="1" fill="hold">
                                          <p:stCondLst>
                                            <p:cond delay="0"/>
                                          </p:stCondLst>
                                        </p:cTn>
                                        <p:tgtEl>
                                          <p:spTgt spid="51"/>
                                        </p:tgtEl>
                                        <p:attrNameLst>
                                          <p:attrName>style.visibility</p:attrName>
                                        </p:attrNameLst>
                                      </p:cBhvr>
                                      <p:to>
                                        <p:strVal val="visible"/>
                                      </p:to>
                                    </p:set>
                                    <p:animEffect transition="in" filter="fade">
                                      <p:cBhvr>
                                        <p:cTn id="62" dur="1250"/>
                                        <p:tgtEl>
                                          <p:spTgt spid="51"/>
                                        </p:tgtEl>
                                      </p:cBhvr>
                                    </p:animEffect>
                                    <p:anim calcmode="lin" valueType="num">
                                      <p:cBhvr>
                                        <p:cTn id="63" dur="1250" fill="hold"/>
                                        <p:tgtEl>
                                          <p:spTgt spid="51"/>
                                        </p:tgtEl>
                                        <p:attrNameLst>
                                          <p:attrName>ppt_x</p:attrName>
                                        </p:attrNameLst>
                                      </p:cBhvr>
                                      <p:tavLst>
                                        <p:tav tm="0">
                                          <p:val>
                                            <p:strVal val="#ppt_x"/>
                                          </p:val>
                                        </p:tav>
                                        <p:tav tm="100000">
                                          <p:val>
                                            <p:strVal val="#ppt_x"/>
                                          </p:val>
                                        </p:tav>
                                      </p:tavLst>
                                    </p:anim>
                                    <p:anim calcmode="lin" valueType="num">
                                      <p:cBhvr>
                                        <p:cTn id="64" dur="1250" fill="hold"/>
                                        <p:tgtEl>
                                          <p:spTgt spid="51"/>
                                        </p:tgtEl>
                                        <p:attrNameLst>
                                          <p:attrName>ppt_y</p:attrName>
                                        </p:attrNameLst>
                                      </p:cBhvr>
                                      <p:tavLst>
                                        <p:tav tm="0">
                                          <p:val>
                                            <p:strVal val="#ppt_y+.1"/>
                                          </p:val>
                                        </p:tav>
                                        <p:tav tm="100000">
                                          <p:val>
                                            <p:strVal val="#ppt_y"/>
                                          </p:val>
                                        </p:tav>
                                      </p:tavLst>
                                    </p:anim>
                                  </p:childTnLst>
                                </p:cTn>
                              </p:par>
                            </p:childTnLst>
                          </p:cTn>
                        </p:par>
                        <p:par>
                          <p:cTn id="65" fill="hold">
                            <p:stCondLst>
                              <p:cond delay="8750"/>
                            </p:stCondLst>
                            <p:childTnLst>
                              <p:par>
                                <p:cTn id="66" presetID="42" presetClass="entr" presetSubtype="0" fill="hold" grpId="0" nodeType="afterEffect">
                                  <p:stCondLst>
                                    <p:cond delay="0"/>
                                  </p:stCondLst>
                                  <p:childTnLst>
                                    <p:set>
                                      <p:cBhvr>
                                        <p:cTn id="67" dur="1" fill="hold">
                                          <p:stCondLst>
                                            <p:cond delay="0"/>
                                          </p:stCondLst>
                                        </p:cTn>
                                        <p:tgtEl>
                                          <p:spTgt spid="115">
                                            <p:txEl>
                                              <p:pRg st="0" end="0"/>
                                            </p:txEl>
                                          </p:spTgt>
                                        </p:tgtEl>
                                        <p:attrNameLst>
                                          <p:attrName>style.visibility</p:attrName>
                                        </p:attrNameLst>
                                      </p:cBhvr>
                                      <p:to>
                                        <p:strVal val="visible"/>
                                      </p:to>
                                    </p:set>
                                    <p:animEffect transition="in" filter="fade">
                                      <p:cBhvr>
                                        <p:cTn id="68" dur="1000"/>
                                        <p:tgtEl>
                                          <p:spTgt spid="115">
                                            <p:txEl>
                                              <p:pRg st="0" end="0"/>
                                            </p:txEl>
                                          </p:spTgt>
                                        </p:tgtEl>
                                      </p:cBhvr>
                                    </p:animEffect>
                                    <p:anim calcmode="lin" valueType="num">
                                      <p:cBhvr>
                                        <p:cTn id="69" dur="1000" fill="hold"/>
                                        <p:tgtEl>
                                          <p:spTgt spid="115">
                                            <p:txEl>
                                              <p:pRg st="0" end="0"/>
                                            </p:txEl>
                                          </p:spTgt>
                                        </p:tgtEl>
                                        <p:attrNameLst>
                                          <p:attrName>ppt_x</p:attrName>
                                        </p:attrNameLst>
                                      </p:cBhvr>
                                      <p:tavLst>
                                        <p:tav tm="0">
                                          <p:val>
                                            <p:strVal val="#ppt_x"/>
                                          </p:val>
                                        </p:tav>
                                        <p:tav tm="100000">
                                          <p:val>
                                            <p:strVal val="#ppt_x"/>
                                          </p:val>
                                        </p:tav>
                                      </p:tavLst>
                                    </p:anim>
                                    <p:anim calcmode="lin" valueType="num">
                                      <p:cBhvr>
                                        <p:cTn id="70" dur="1000" fill="hold"/>
                                        <p:tgtEl>
                                          <p:spTgt spid="115">
                                            <p:txEl>
                                              <p:pRg st="0" end="0"/>
                                            </p:txEl>
                                          </p:spTgt>
                                        </p:tgtEl>
                                        <p:attrNameLst>
                                          <p:attrName>ppt_y</p:attrName>
                                        </p:attrNameLst>
                                      </p:cBhvr>
                                      <p:tavLst>
                                        <p:tav tm="0">
                                          <p:val>
                                            <p:strVal val="#ppt_y+.1"/>
                                          </p:val>
                                        </p:tav>
                                        <p:tav tm="100000">
                                          <p:val>
                                            <p:strVal val="#ppt_y"/>
                                          </p:val>
                                        </p:tav>
                                      </p:tavLst>
                                    </p:anim>
                                  </p:childTnLst>
                                </p:cTn>
                              </p:par>
                            </p:childTnLst>
                          </p:cTn>
                        </p:par>
                        <p:par>
                          <p:cTn id="71" fill="hold">
                            <p:stCondLst>
                              <p:cond delay="9750"/>
                            </p:stCondLst>
                            <p:childTnLst>
                              <p:par>
                                <p:cTn id="72" presetID="42" presetClass="entr" presetSubtype="0" fill="hold" grpId="0" nodeType="afterEffect">
                                  <p:stCondLst>
                                    <p:cond delay="0"/>
                                  </p:stCondLst>
                                  <p:childTnLst>
                                    <p:set>
                                      <p:cBhvr>
                                        <p:cTn id="73" dur="1" fill="hold">
                                          <p:stCondLst>
                                            <p:cond delay="0"/>
                                          </p:stCondLst>
                                        </p:cTn>
                                        <p:tgtEl>
                                          <p:spTgt spid="115">
                                            <p:txEl>
                                              <p:pRg st="1" end="1"/>
                                            </p:txEl>
                                          </p:spTgt>
                                        </p:tgtEl>
                                        <p:attrNameLst>
                                          <p:attrName>style.visibility</p:attrName>
                                        </p:attrNameLst>
                                      </p:cBhvr>
                                      <p:to>
                                        <p:strVal val="visible"/>
                                      </p:to>
                                    </p:set>
                                    <p:animEffect transition="in" filter="fade">
                                      <p:cBhvr>
                                        <p:cTn id="74" dur="1000"/>
                                        <p:tgtEl>
                                          <p:spTgt spid="115">
                                            <p:txEl>
                                              <p:pRg st="1" end="1"/>
                                            </p:txEl>
                                          </p:spTgt>
                                        </p:tgtEl>
                                      </p:cBhvr>
                                    </p:animEffect>
                                    <p:anim calcmode="lin" valueType="num">
                                      <p:cBhvr>
                                        <p:cTn id="75" dur="1000" fill="hold"/>
                                        <p:tgtEl>
                                          <p:spTgt spid="115">
                                            <p:txEl>
                                              <p:pRg st="1" end="1"/>
                                            </p:txEl>
                                          </p:spTgt>
                                        </p:tgtEl>
                                        <p:attrNameLst>
                                          <p:attrName>ppt_x</p:attrName>
                                        </p:attrNameLst>
                                      </p:cBhvr>
                                      <p:tavLst>
                                        <p:tav tm="0">
                                          <p:val>
                                            <p:strVal val="#ppt_x"/>
                                          </p:val>
                                        </p:tav>
                                        <p:tav tm="100000">
                                          <p:val>
                                            <p:strVal val="#ppt_x"/>
                                          </p:val>
                                        </p:tav>
                                      </p:tavLst>
                                    </p:anim>
                                    <p:anim calcmode="lin" valueType="num">
                                      <p:cBhvr>
                                        <p:cTn id="76" dur="1000" fill="hold"/>
                                        <p:tgtEl>
                                          <p:spTgt spid="115">
                                            <p:txEl>
                                              <p:pRg st="1" end="1"/>
                                            </p:txEl>
                                          </p:spTgt>
                                        </p:tgtEl>
                                        <p:attrNameLst>
                                          <p:attrName>ppt_y</p:attrName>
                                        </p:attrNameLst>
                                      </p:cBhvr>
                                      <p:tavLst>
                                        <p:tav tm="0">
                                          <p:val>
                                            <p:strVal val="#ppt_y+.1"/>
                                          </p:val>
                                        </p:tav>
                                        <p:tav tm="100000">
                                          <p:val>
                                            <p:strVal val="#ppt_y"/>
                                          </p:val>
                                        </p:tav>
                                      </p:tavLst>
                                    </p:anim>
                                  </p:childTnLst>
                                </p:cTn>
                              </p:par>
                            </p:childTnLst>
                          </p:cTn>
                        </p:par>
                        <p:par>
                          <p:cTn id="77" fill="hold">
                            <p:stCondLst>
                              <p:cond delay="10750"/>
                            </p:stCondLst>
                            <p:childTnLst>
                              <p:par>
                                <p:cTn id="78" presetID="42" presetClass="entr" presetSubtype="0" fill="hold" grpId="0" nodeType="afterEffect">
                                  <p:stCondLst>
                                    <p:cond delay="0"/>
                                  </p:stCondLst>
                                  <p:childTnLst>
                                    <p:set>
                                      <p:cBhvr>
                                        <p:cTn id="79" dur="1" fill="hold">
                                          <p:stCondLst>
                                            <p:cond delay="0"/>
                                          </p:stCondLst>
                                        </p:cTn>
                                        <p:tgtEl>
                                          <p:spTgt spid="115">
                                            <p:txEl>
                                              <p:pRg st="2" end="2"/>
                                            </p:txEl>
                                          </p:spTgt>
                                        </p:tgtEl>
                                        <p:attrNameLst>
                                          <p:attrName>style.visibility</p:attrName>
                                        </p:attrNameLst>
                                      </p:cBhvr>
                                      <p:to>
                                        <p:strVal val="visible"/>
                                      </p:to>
                                    </p:set>
                                    <p:animEffect transition="in" filter="fade">
                                      <p:cBhvr>
                                        <p:cTn id="80" dur="1000"/>
                                        <p:tgtEl>
                                          <p:spTgt spid="115">
                                            <p:txEl>
                                              <p:pRg st="2" end="2"/>
                                            </p:txEl>
                                          </p:spTgt>
                                        </p:tgtEl>
                                      </p:cBhvr>
                                    </p:animEffect>
                                    <p:anim calcmode="lin" valueType="num">
                                      <p:cBhvr>
                                        <p:cTn id="81" dur="1000" fill="hold"/>
                                        <p:tgtEl>
                                          <p:spTgt spid="115">
                                            <p:txEl>
                                              <p:pRg st="2" end="2"/>
                                            </p:txEl>
                                          </p:spTgt>
                                        </p:tgtEl>
                                        <p:attrNameLst>
                                          <p:attrName>ppt_x</p:attrName>
                                        </p:attrNameLst>
                                      </p:cBhvr>
                                      <p:tavLst>
                                        <p:tav tm="0">
                                          <p:val>
                                            <p:strVal val="#ppt_x"/>
                                          </p:val>
                                        </p:tav>
                                        <p:tav tm="100000">
                                          <p:val>
                                            <p:strVal val="#ppt_x"/>
                                          </p:val>
                                        </p:tav>
                                      </p:tavLst>
                                    </p:anim>
                                    <p:anim calcmode="lin" valueType="num">
                                      <p:cBhvr>
                                        <p:cTn id="82" dur="1000" fill="hold"/>
                                        <p:tgtEl>
                                          <p:spTgt spid="115">
                                            <p:txEl>
                                              <p:pRg st="2" end="2"/>
                                            </p:txEl>
                                          </p:spTgt>
                                        </p:tgtEl>
                                        <p:attrNameLst>
                                          <p:attrName>ppt_y</p:attrName>
                                        </p:attrNameLst>
                                      </p:cBhvr>
                                      <p:tavLst>
                                        <p:tav tm="0">
                                          <p:val>
                                            <p:strVal val="#ppt_y+.1"/>
                                          </p:val>
                                        </p:tav>
                                        <p:tav tm="100000">
                                          <p:val>
                                            <p:strVal val="#ppt_y"/>
                                          </p:val>
                                        </p:tav>
                                      </p:tavLst>
                                    </p:anim>
                                  </p:childTnLst>
                                </p:cTn>
                              </p:par>
                            </p:childTnLst>
                          </p:cTn>
                        </p:par>
                        <p:par>
                          <p:cTn id="83" fill="hold">
                            <p:stCondLst>
                              <p:cond delay="11750"/>
                            </p:stCondLst>
                            <p:childTnLst>
                              <p:par>
                                <p:cTn id="84" presetID="22" presetClass="entr" presetSubtype="8" fill="hold" nodeType="afterEffect">
                                  <p:stCondLst>
                                    <p:cond delay="0"/>
                                  </p:stCondLst>
                                  <p:childTnLst>
                                    <p:set>
                                      <p:cBhvr>
                                        <p:cTn id="85" dur="1" fill="hold">
                                          <p:stCondLst>
                                            <p:cond delay="0"/>
                                          </p:stCondLst>
                                        </p:cTn>
                                        <p:tgtEl>
                                          <p:spTgt spid="18"/>
                                        </p:tgtEl>
                                        <p:attrNameLst>
                                          <p:attrName>style.visibility</p:attrName>
                                        </p:attrNameLst>
                                      </p:cBhvr>
                                      <p:to>
                                        <p:strVal val="visible"/>
                                      </p:to>
                                    </p:set>
                                    <p:animEffect transition="in" filter="wipe(left)">
                                      <p:cBhvr>
                                        <p:cTn id="86" dur="1250"/>
                                        <p:tgtEl>
                                          <p:spTgt spid="18"/>
                                        </p:tgtEl>
                                      </p:cBhvr>
                                    </p:animEffect>
                                  </p:childTnLst>
                                </p:cTn>
                              </p:par>
                              <p:par>
                                <p:cTn id="87" presetID="42" presetClass="entr" presetSubtype="0" fill="hold" nodeType="withEffect">
                                  <p:stCondLst>
                                    <p:cond delay="0"/>
                                  </p:stCondLst>
                                  <p:childTnLst>
                                    <p:set>
                                      <p:cBhvr>
                                        <p:cTn id="88" dur="1" fill="hold">
                                          <p:stCondLst>
                                            <p:cond delay="0"/>
                                          </p:stCondLst>
                                        </p:cTn>
                                        <p:tgtEl>
                                          <p:spTgt spid="59"/>
                                        </p:tgtEl>
                                        <p:attrNameLst>
                                          <p:attrName>style.visibility</p:attrName>
                                        </p:attrNameLst>
                                      </p:cBhvr>
                                      <p:to>
                                        <p:strVal val="visible"/>
                                      </p:to>
                                    </p:set>
                                    <p:animEffect transition="in" filter="fade">
                                      <p:cBhvr>
                                        <p:cTn id="89" dur="1250"/>
                                        <p:tgtEl>
                                          <p:spTgt spid="59"/>
                                        </p:tgtEl>
                                      </p:cBhvr>
                                    </p:animEffect>
                                    <p:anim calcmode="lin" valueType="num">
                                      <p:cBhvr>
                                        <p:cTn id="90" dur="1250" fill="hold"/>
                                        <p:tgtEl>
                                          <p:spTgt spid="59"/>
                                        </p:tgtEl>
                                        <p:attrNameLst>
                                          <p:attrName>ppt_x</p:attrName>
                                        </p:attrNameLst>
                                      </p:cBhvr>
                                      <p:tavLst>
                                        <p:tav tm="0">
                                          <p:val>
                                            <p:strVal val="#ppt_x"/>
                                          </p:val>
                                        </p:tav>
                                        <p:tav tm="100000">
                                          <p:val>
                                            <p:strVal val="#ppt_x"/>
                                          </p:val>
                                        </p:tav>
                                      </p:tavLst>
                                    </p:anim>
                                    <p:anim calcmode="lin" valueType="num">
                                      <p:cBhvr>
                                        <p:cTn id="91" dur="1250" fill="hold"/>
                                        <p:tgtEl>
                                          <p:spTgt spid="59"/>
                                        </p:tgtEl>
                                        <p:attrNameLst>
                                          <p:attrName>ppt_y</p:attrName>
                                        </p:attrNameLst>
                                      </p:cBhvr>
                                      <p:tavLst>
                                        <p:tav tm="0">
                                          <p:val>
                                            <p:strVal val="#ppt_y+.1"/>
                                          </p:val>
                                        </p:tav>
                                        <p:tav tm="100000">
                                          <p:val>
                                            <p:strVal val="#ppt_y"/>
                                          </p:val>
                                        </p:tav>
                                      </p:tavLst>
                                    </p:anim>
                                  </p:childTnLst>
                                </p:cTn>
                              </p:par>
                            </p:childTnLst>
                          </p:cTn>
                        </p:par>
                        <p:par>
                          <p:cTn id="92" fill="hold">
                            <p:stCondLst>
                              <p:cond delay="13000"/>
                            </p:stCondLst>
                            <p:childTnLst>
                              <p:par>
                                <p:cTn id="93" presetID="42" presetClass="entr" presetSubtype="0" fill="hold" grpId="0" nodeType="afterEffect">
                                  <p:stCondLst>
                                    <p:cond delay="0"/>
                                  </p:stCondLst>
                                  <p:childTnLst>
                                    <p:set>
                                      <p:cBhvr>
                                        <p:cTn id="94" dur="1" fill="hold">
                                          <p:stCondLst>
                                            <p:cond delay="0"/>
                                          </p:stCondLst>
                                        </p:cTn>
                                        <p:tgtEl>
                                          <p:spTgt spid="118">
                                            <p:txEl>
                                              <p:pRg st="0" end="0"/>
                                            </p:txEl>
                                          </p:spTgt>
                                        </p:tgtEl>
                                        <p:attrNameLst>
                                          <p:attrName>style.visibility</p:attrName>
                                        </p:attrNameLst>
                                      </p:cBhvr>
                                      <p:to>
                                        <p:strVal val="visible"/>
                                      </p:to>
                                    </p:set>
                                    <p:animEffect transition="in" filter="fade">
                                      <p:cBhvr>
                                        <p:cTn id="95" dur="1000"/>
                                        <p:tgtEl>
                                          <p:spTgt spid="118">
                                            <p:txEl>
                                              <p:pRg st="0" end="0"/>
                                            </p:txEl>
                                          </p:spTgt>
                                        </p:tgtEl>
                                      </p:cBhvr>
                                    </p:animEffect>
                                    <p:anim calcmode="lin" valueType="num">
                                      <p:cBhvr>
                                        <p:cTn id="96" dur="1000" fill="hold"/>
                                        <p:tgtEl>
                                          <p:spTgt spid="118">
                                            <p:txEl>
                                              <p:pRg st="0" end="0"/>
                                            </p:txEl>
                                          </p:spTgt>
                                        </p:tgtEl>
                                        <p:attrNameLst>
                                          <p:attrName>ppt_x</p:attrName>
                                        </p:attrNameLst>
                                      </p:cBhvr>
                                      <p:tavLst>
                                        <p:tav tm="0">
                                          <p:val>
                                            <p:strVal val="#ppt_x"/>
                                          </p:val>
                                        </p:tav>
                                        <p:tav tm="100000">
                                          <p:val>
                                            <p:strVal val="#ppt_x"/>
                                          </p:val>
                                        </p:tav>
                                      </p:tavLst>
                                    </p:anim>
                                    <p:anim calcmode="lin" valueType="num">
                                      <p:cBhvr>
                                        <p:cTn id="97" dur="1000" fill="hold"/>
                                        <p:tgtEl>
                                          <p:spTgt spid="118">
                                            <p:txEl>
                                              <p:pRg st="0" end="0"/>
                                            </p:txEl>
                                          </p:spTgt>
                                        </p:tgtEl>
                                        <p:attrNameLst>
                                          <p:attrName>ppt_y</p:attrName>
                                        </p:attrNameLst>
                                      </p:cBhvr>
                                      <p:tavLst>
                                        <p:tav tm="0">
                                          <p:val>
                                            <p:strVal val="#ppt_y+.1"/>
                                          </p:val>
                                        </p:tav>
                                        <p:tav tm="100000">
                                          <p:val>
                                            <p:strVal val="#ppt_y"/>
                                          </p:val>
                                        </p:tav>
                                      </p:tavLst>
                                    </p:anim>
                                  </p:childTnLst>
                                </p:cTn>
                              </p:par>
                            </p:childTnLst>
                          </p:cTn>
                        </p:par>
                        <p:par>
                          <p:cTn id="98" fill="hold">
                            <p:stCondLst>
                              <p:cond delay="14000"/>
                            </p:stCondLst>
                            <p:childTnLst>
                              <p:par>
                                <p:cTn id="99" presetID="42" presetClass="entr" presetSubtype="0" fill="hold" grpId="0" nodeType="afterEffect">
                                  <p:stCondLst>
                                    <p:cond delay="0"/>
                                  </p:stCondLst>
                                  <p:childTnLst>
                                    <p:set>
                                      <p:cBhvr>
                                        <p:cTn id="100" dur="1" fill="hold">
                                          <p:stCondLst>
                                            <p:cond delay="0"/>
                                          </p:stCondLst>
                                        </p:cTn>
                                        <p:tgtEl>
                                          <p:spTgt spid="118">
                                            <p:txEl>
                                              <p:pRg st="1" end="1"/>
                                            </p:txEl>
                                          </p:spTgt>
                                        </p:tgtEl>
                                        <p:attrNameLst>
                                          <p:attrName>style.visibility</p:attrName>
                                        </p:attrNameLst>
                                      </p:cBhvr>
                                      <p:to>
                                        <p:strVal val="visible"/>
                                      </p:to>
                                    </p:set>
                                    <p:animEffect transition="in" filter="fade">
                                      <p:cBhvr>
                                        <p:cTn id="101" dur="1000"/>
                                        <p:tgtEl>
                                          <p:spTgt spid="118">
                                            <p:txEl>
                                              <p:pRg st="1" end="1"/>
                                            </p:txEl>
                                          </p:spTgt>
                                        </p:tgtEl>
                                      </p:cBhvr>
                                    </p:animEffect>
                                    <p:anim calcmode="lin" valueType="num">
                                      <p:cBhvr>
                                        <p:cTn id="102" dur="1000" fill="hold"/>
                                        <p:tgtEl>
                                          <p:spTgt spid="118">
                                            <p:txEl>
                                              <p:pRg st="1" end="1"/>
                                            </p:txEl>
                                          </p:spTgt>
                                        </p:tgtEl>
                                        <p:attrNameLst>
                                          <p:attrName>ppt_x</p:attrName>
                                        </p:attrNameLst>
                                      </p:cBhvr>
                                      <p:tavLst>
                                        <p:tav tm="0">
                                          <p:val>
                                            <p:strVal val="#ppt_x"/>
                                          </p:val>
                                        </p:tav>
                                        <p:tav tm="100000">
                                          <p:val>
                                            <p:strVal val="#ppt_x"/>
                                          </p:val>
                                        </p:tav>
                                      </p:tavLst>
                                    </p:anim>
                                    <p:anim calcmode="lin" valueType="num">
                                      <p:cBhvr>
                                        <p:cTn id="103" dur="1000" fill="hold"/>
                                        <p:tgtEl>
                                          <p:spTgt spid="118">
                                            <p:txEl>
                                              <p:pRg st="1" end="1"/>
                                            </p:txEl>
                                          </p:spTgt>
                                        </p:tgtEl>
                                        <p:attrNameLst>
                                          <p:attrName>ppt_y</p:attrName>
                                        </p:attrNameLst>
                                      </p:cBhvr>
                                      <p:tavLst>
                                        <p:tav tm="0">
                                          <p:val>
                                            <p:strVal val="#ppt_y+.1"/>
                                          </p:val>
                                        </p:tav>
                                        <p:tav tm="100000">
                                          <p:val>
                                            <p:strVal val="#ppt_y"/>
                                          </p:val>
                                        </p:tav>
                                      </p:tavLst>
                                    </p:anim>
                                  </p:childTnLst>
                                </p:cTn>
                              </p:par>
                            </p:childTnLst>
                          </p:cTn>
                        </p:par>
                        <p:par>
                          <p:cTn id="104" fill="hold">
                            <p:stCondLst>
                              <p:cond delay="15000"/>
                            </p:stCondLst>
                            <p:childTnLst>
                              <p:par>
                                <p:cTn id="105" presetID="42" presetClass="entr" presetSubtype="0" fill="hold" grpId="0" nodeType="afterEffect">
                                  <p:stCondLst>
                                    <p:cond delay="0"/>
                                  </p:stCondLst>
                                  <p:childTnLst>
                                    <p:set>
                                      <p:cBhvr>
                                        <p:cTn id="106" dur="1" fill="hold">
                                          <p:stCondLst>
                                            <p:cond delay="0"/>
                                          </p:stCondLst>
                                        </p:cTn>
                                        <p:tgtEl>
                                          <p:spTgt spid="118">
                                            <p:txEl>
                                              <p:pRg st="2" end="2"/>
                                            </p:txEl>
                                          </p:spTgt>
                                        </p:tgtEl>
                                        <p:attrNameLst>
                                          <p:attrName>style.visibility</p:attrName>
                                        </p:attrNameLst>
                                      </p:cBhvr>
                                      <p:to>
                                        <p:strVal val="visible"/>
                                      </p:to>
                                    </p:set>
                                    <p:animEffect transition="in" filter="fade">
                                      <p:cBhvr>
                                        <p:cTn id="107" dur="1000"/>
                                        <p:tgtEl>
                                          <p:spTgt spid="118">
                                            <p:txEl>
                                              <p:pRg st="2" end="2"/>
                                            </p:txEl>
                                          </p:spTgt>
                                        </p:tgtEl>
                                      </p:cBhvr>
                                    </p:animEffect>
                                    <p:anim calcmode="lin" valueType="num">
                                      <p:cBhvr>
                                        <p:cTn id="108" dur="1000" fill="hold"/>
                                        <p:tgtEl>
                                          <p:spTgt spid="118">
                                            <p:txEl>
                                              <p:pRg st="2" end="2"/>
                                            </p:txEl>
                                          </p:spTgt>
                                        </p:tgtEl>
                                        <p:attrNameLst>
                                          <p:attrName>ppt_x</p:attrName>
                                        </p:attrNameLst>
                                      </p:cBhvr>
                                      <p:tavLst>
                                        <p:tav tm="0">
                                          <p:val>
                                            <p:strVal val="#ppt_x"/>
                                          </p:val>
                                        </p:tav>
                                        <p:tav tm="100000">
                                          <p:val>
                                            <p:strVal val="#ppt_x"/>
                                          </p:val>
                                        </p:tav>
                                      </p:tavLst>
                                    </p:anim>
                                    <p:anim calcmode="lin" valueType="num">
                                      <p:cBhvr>
                                        <p:cTn id="109" dur="1000" fill="hold"/>
                                        <p:tgtEl>
                                          <p:spTgt spid="118">
                                            <p:txEl>
                                              <p:pRg st="2" end="2"/>
                                            </p:txEl>
                                          </p:spTgt>
                                        </p:tgtEl>
                                        <p:attrNameLst>
                                          <p:attrName>ppt_y</p:attrName>
                                        </p:attrNameLst>
                                      </p:cBhvr>
                                      <p:tavLst>
                                        <p:tav tm="0">
                                          <p:val>
                                            <p:strVal val="#ppt_y+.1"/>
                                          </p:val>
                                        </p:tav>
                                        <p:tav tm="100000">
                                          <p:val>
                                            <p:strVal val="#ppt_y"/>
                                          </p:val>
                                        </p:tav>
                                      </p:tavLst>
                                    </p:anim>
                                  </p:childTnLst>
                                </p:cTn>
                              </p:par>
                            </p:childTnLst>
                          </p:cTn>
                        </p:par>
                        <p:par>
                          <p:cTn id="110" fill="hold">
                            <p:stCondLst>
                              <p:cond delay="16000"/>
                            </p:stCondLst>
                            <p:childTnLst>
                              <p:par>
                                <p:cTn id="111" presetID="22" presetClass="entr" presetSubtype="8" fill="hold" nodeType="afterEffect">
                                  <p:stCondLst>
                                    <p:cond delay="0"/>
                                  </p:stCondLst>
                                  <p:childTnLst>
                                    <p:set>
                                      <p:cBhvr>
                                        <p:cTn id="112" dur="1" fill="hold">
                                          <p:stCondLst>
                                            <p:cond delay="0"/>
                                          </p:stCondLst>
                                        </p:cTn>
                                        <p:tgtEl>
                                          <p:spTgt spid="19"/>
                                        </p:tgtEl>
                                        <p:attrNameLst>
                                          <p:attrName>style.visibility</p:attrName>
                                        </p:attrNameLst>
                                      </p:cBhvr>
                                      <p:to>
                                        <p:strVal val="visible"/>
                                      </p:to>
                                    </p:set>
                                    <p:animEffect transition="in" filter="wipe(left)">
                                      <p:cBhvr>
                                        <p:cTn id="113" dur="1250"/>
                                        <p:tgtEl>
                                          <p:spTgt spid="19"/>
                                        </p:tgtEl>
                                      </p:cBhvr>
                                    </p:animEffect>
                                  </p:childTnLst>
                                </p:cTn>
                              </p:par>
                              <p:par>
                                <p:cTn id="114" presetID="42" presetClass="entr" presetSubtype="0" fill="hold" nodeType="withEffect">
                                  <p:stCondLst>
                                    <p:cond delay="0"/>
                                  </p:stCondLst>
                                  <p:childTnLst>
                                    <p:set>
                                      <p:cBhvr>
                                        <p:cTn id="115" dur="1" fill="hold">
                                          <p:stCondLst>
                                            <p:cond delay="0"/>
                                          </p:stCondLst>
                                        </p:cTn>
                                        <p:tgtEl>
                                          <p:spTgt spid="111"/>
                                        </p:tgtEl>
                                        <p:attrNameLst>
                                          <p:attrName>style.visibility</p:attrName>
                                        </p:attrNameLst>
                                      </p:cBhvr>
                                      <p:to>
                                        <p:strVal val="visible"/>
                                      </p:to>
                                    </p:set>
                                    <p:animEffect transition="in" filter="fade">
                                      <p:cBhvr>
                                        <p:cTn id="116" dur="1250"/>
                                        <p:tgtEl>
                                          <p:spTgt spid="111"/>
                                        </p:tgtEl>
                                      </p:cBhvr>
                                    </p:animEffect>
                                    <p:anim calcmode="lin" valueType="num">
                                      <p:cBhvr>
                                        <p:cTn id="117" dur="1250" fill="hold"/>
                                        <p:tgtEl>
                                          <p:spTgt spid="111"/>
                                        </p:tgtEl>
                                        <p:attrNameLst>
                                          <p:attrName>ppt_x</p:attrName>
                                        </p:attrNameLst>
                                      </p:cBhvr>
                                      <p:tavLst>
                                        <p:tav tm="0">
                                          <p:val>
                                            <p:strVal val="#ppt_x"/>
                                          </p:val>
                                        </p:tav>
                                        <p:tav tm="100000">
                                          <p:val>
                                            <p:strVal val="#ppt_x"/>
                                          </p:val>
                                        </p:tav>
                                      </p:tavLst>
                                    </p:anim>
                                    <p:anim calcmode="lin" valueType="num">
                                      <p:cBhvr>
                                        <p:cTn id="118" dur="1250" fill="hold"/>
                                        <p:tgtEl>
                                          <p:spTgt spid="111"/>
                                        </p:tgtEl>
                                        <p:attrNameLst>
                                          <p:attrName>ppt_y</p:attrName>
                                        </p:attrNameLst>
                                      </p:cBhvr>
                                      <p:tavLst>
                                        <p:tav tm="0">
                                          <p:val>
                                            <p:strVal val="#ppt_y+.1"/>
                                          </p:val>
                                        </p:tav>
                                        <p:tav tm="100000">
                                          <p:val>
                                            <p:strVal val="#ppt_y"/>
                                          </p:val>
                                        </p:tav>
                                      </p:tavLst>
                                    </p:anim>
                                  </p:childTnLst>
                                </p:cTn>
                              </p:par>
                            </p:childTnLst>
                          </p:cTn>
                        </p:par>
                        <p:par>
                          <p:cTn id="119" fill="hold">
                            <p:stCondLst>
                              <p:cond delay="17250"/>
                            </p:stCondLst>
                            <p:childTnLst>
                              <p:par>
                                <p:cTn id="120" presetID="42" presetClass="entr" presetSubtype="0" fill="hold" grpId="0" nodeType="afterEffect">
                                  <p:stCondLst>
                                    <p:cond delay="0"/>
                                  </p:stCondLst>
                                  <p:childTnLst>
                                    <p:set>
                                      <p:cBhvr>
                                        <p:cTn id="121" dur="1" fill="hold">
                                          <p:stCondLst>
                                            <p:cond delay="0"/>
                                          </p:stCondLst>
                                        </p:cTn>
                                        <p:tgtEl>
                                          <p:spTgt spid="121">
                                            <p:txEl>
                                              <p:pRg st="0" end="0"/>
                                            </p:txEl>
                                          </p:spTgt>
                                        </p:tgtEl>
                                        <p:attrNameLst>
                                          <p:attrName>style.visibility</p:attrName>
                                        </p:attrNameLst>
                                      </p:cBhvr>
                                      <p:to>
                                        <p:strVal val="visible"/>
                                      </p:to>
                                    </p:set>
                                    <p:animEffect transition="in" filter="fade">
                                      <p:cBhvr>
                                        <p:cTn id="122" dur="1000"/>
                                        <p:tgtEl>
                                          <p:spTgt spid="121">
                                            <p:txEl>
                                              <p:pRg st="0" end="0"/>
                                            </p:txEl>
                                          </p:spTgt>
                                        </p:tgtEl>
                                      </p:cBhvr>
                                    </p:animEffect>
                                    <p:anim calcmode="lin" valueType="num">
                                      <p:cBhvr>
                                        <p:cTn id="123" dur="1000" fill="hold"/>
                                        <p:tgtEl>
                                          <p:spTgt spid="121">
                                            <p:txEl>
                                              <p:pRg st="0" end="0"/>
                                            </p:txEl>
                                          </p:spTgt>
                                        </p:tgtEl>
                                        <p:attrNameLst>
                                          <p:attrName>ppt_x</p:attrName>
                                        </p:attrNameLst>
                                      </p:cBhvr>
                                      <p:tavLst>
                                        <p:tav tm="0">
                                          <p:val>
                                            <p:strVal val="#ppt_x"/>
                                          </p:val>
                                        </p:tav>
                                        <p:tav tm="100000">
                                          <p:val>
                                            <p:strVal val="#ppt_x"/>
                                          </p:val>
                                        </p:tav>
                                      </p:tavLst>
                                    </p:anim>
                                    <p:anim calcmode="lin" valueType="num">
                                      <p:cBhvr>
                                        <p:cTn id="124" dur="1000" fill="hold"/>
                                        <p:tgtEl>
                                          <p:spTgt spid="121">
                                            <p:txEl>
                                              <p:pRg st="0" end="0"/>
                                            </p:txEl>
                                          </p:spTgt>
                                        </p:tgtEl>
                                        <p:attrNameLst>
                                          <p:attrName>ppt_y</p:attrName>
                                        </p:attrNameLst>
                                      </p:cBhvr>
                                      <p:tavLst>
                                        <p:tav tm="0">
                                          <p:val>
                                            <p:strVal val="#ppt_y+.1"/>
                                          </p:val>
                                        </p:tav>
                                        <p:tav tm="100000">
                                          <p:val>
                                            <p:strVal val="#ppt_y"/>
                                          </p:val>
                                        </p:tav>
                                      </p:tavLst>
                                    </p:anim>
                                  </p:childTnLst>
                                </p:cTn>
                              </p:par>
                            </p:childTnLst>
                          </p:cTn>
                        </p:par>
                        <p:par>
                          <p:cTn id="125" fill="hold">
                            <p:stCondLst>
                              <p:cond delay="18250"/>
                            </p:stCondLst>
                            <p:childTnLst>
                              <p:par>
                                <p:cTn id="126" presetID="42" presetClass="entr" presetSubtype="0" fill="hold" grpId="0" nodeType="afterEffect">
                                  <p:stCondLst>
                                    <p:cond delay="0"/>
                                  </p:stCondLst>
                                  <p:childTnLst>
                                    <p:set>
                                      <p:cBhvr>
                                        <p:cTn id="127" dur="1" fill="hold">
                                          <p:stCondLst>
                                            <p:cond delay="0"/>
                                          </p:stCondLst>
                                        </p:cTn>
                                        <p:tgtEl>
                                          <p:spTgt spid="121">
                                            <p:txEl>
                                              <p:pRg st="1" end="1"/>
                                            </p:txEl>
                                          </p:spTgt>
                                        </p:tgtEl>
                                        <p:attrNameLst>
                                          <p:attrName>style.visibility</p:attrName>
                                        </p:attrNameLst>
                                      </p:cBhvr>
                                      <p:to>
                                        <p:strVal val="visible"/>
                                      </p:to>
                                    </p:set>
                                    <p:animEffect transition="in" filter="fade">
                                      <p:cBhvr>
                                        <p:cTn id="128" dur="1000"/>
                                        <p:tgtEl>
                                          <p:spTgt spid="121">
                                            <p:txEl>
                                              <p:pRg st="1" end="1"/>
                                            </p:txEl>
                                          </p:spTgt>
                                        </p:tgtEl>
                                      </p:cBhvr>
                                    </p:animEffect>
                                    <p:anim calcmode="lin" valueType="num">
                                      <p:cBhvr>
                                        <p:cTn id="129" dur="1000" fill="hold"/>
                                        <p:tgtEl>
                                          <p:spTgt spid="121">
                                            <p:txEl>
                                              <p:pRg st="1" end="1"/>
                                            </p:txEl>
                                          </p:spTgt>
                                        </p:tgtEl>
                                        <p:attrNameLst>
                                          <p:attrName>ppt_x</p:attrName>
                                        </p:attrNameLst>
                                      </p:cBhvr>
                                      <p:tavLst>
                                        <p:tav tm="0">
                                          <p:val>
                                            <p:strVal val="#ppt_x"/>
                                          </p:val>
                                        </p:tav>
                                        <p:tav tm="100000">
                                          <p:val>
                                            <p:strVal val="#ppt_x"/>
                                          </p:val>
                                        </p:tav>
                                      </p:tavLst>
                                    </p:anim>
                                    <p:anim calcmode="lin" valueType="num">
                                      <p:cBhvr>
                                        <p:cTn id="130" dur="1000" fill="hold"/>
                                        <p:tgtEl>
                                          <p:spTgt spid="121">
                                            <p:txEl>
                                              <p:pRg st="1" end="1"/>
                                            </p:txEl>
                                          </p:spTgt>
                                        </p:tgtEl>
                                        <p:attrNameLst>
                                          <p:attrName>ppt_y</p:attrName>
                                        </p:attrNameLst>
                                      </p:cBhvr>
                                      <p:tavLst>
                                        <p:tav tm="0">
                                          <p:val>
                                            <p:strVal val="#ppt_y+.1"/>
                                          </p:val>
                                        </p:tav>
                                        <p:tav tm="100000">
                                          <p:val>
                                            <p:strVal val="#ppt_y"/>
                                          </p:val>
                                        </p:tav>
                                      </p:tavLst>
                                    </p:anim>
                                  </p:childTnLst>
                                </p:cTn>
                              </p:par>
                            </p:childTnLst>
                          </p:cTn>
                        </p:par>
                        <p:par>
                          <p:cTn id="131" fill="hold">
                            <p:stCondLst>
                              <p:cond delay="19250"/>
                            </p:stCondLst>
                            <p:childTnLst>
                              <p:par>
                                <p:cTn id="132" presetID="42" presetClass="entr" presetSubtype="0" fill="hold" grpId="0" nodeType="afterEffect">
                                  <p:stCondLst>
                                    <p:cond delay="0"/>
                                  </p:stCondLst>
                                  <p:childTnLst>
                                    <p:set>
                                      <p:cBhvr>
                                        <p:cTn id="133" dur="1" fill="hold">
                                          <p:stCondLst>
                                            <p:cond delay="0"/>
                                          </p:stCondLst>
                                        </p:cTn>
                                        <p:tgtEl>
                                          <p:spTgt spid="121">
                                            <p:txEl>
                                              <p:pRg st="2" end="2"/>
                                            </p:txEl>
                                          </p:spTgt>
                                        </p:tgtEl>
                                        <p:attrNameLst>
                                          <p:attrName>style.visibility</p:attrName>
                                        </p:attrNameLst>
                                      </p:cBhvr>
                                      <p:to>
                                        <p:strVal val="visible"/>
                                      </p:to>
                                    </p:set>
                                    <p:animEffect transition="in" filter="fade">
                                      <p:cBhvr>
                                        <p:cTn id="134" dur="1000"/>
                                        <p:tgtEl>
                                          <p:spTgt spid="121">
                                            <p:txEl>
                                              <p:pRg st="2" end="2"/>
                                            </p:txEl>
                                          </p:spTgt>
                                        </p:tgtEl>
                                      </p:cBhvr>
                                    </p:animEffect>
                                    <p:anim calcmode="lin" valueType="num">
                                      <p:cBhvr>
                                        <p:cTn id="135" dur="1000" fill="hold"/>
                                        <p:tgtEl>
                                          <p:spTgt spid="121">
                                            <p:txEl>
                                              <p:pRg st="2" end="2"/>
                                            </p:txEl>
                                          </p:spTgt>
                                        </p:tgtEl>
                                        <p:attrNameLst>
                                          <p:attrName>ppt_x</p:attrName>
                                        </p:attrNameLst>
                                      </p:cBhvr>
                                      <p:tavLst>
                                        <p:tav tm="0">
                                          <p:val>
                                            <p:strVal val="#ppt_x"/>
                                          </p:val>
                                        </p:tav>
                                        <p:tav tm="100000">
                                          <p:val>
                                            <p:strVal val="#ppt_x"/>
                                          </p:val>
                                        </p:tav>
                                      </p:tavLst>
                                    </p:anim>
                                    <p:anim calcmode="lin" valueType="num">
                                      <p:cBhvr>
                                        <p:cTn id="136" dur="1000" fill="hold"/>
                                        <p:tgtEl>
                                          <p:spTgt spid="121">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43" grpId="0" uiExpand="1" build="p"/>
      <p:bldP spid="115" grpId="0" uiExpand="1" build="p"/>
      <p:bldP spid="118" grpId="0" uiExpand="1" build="p"/>
      <p:bldP spid="121" grpId="0" build="p"/>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10C91976-8F5C-473B-86AF-9C1A9D59CB94}"/>
              </a:ext>
            </a:extLst>
          </p:cNvPr>
          <p:cNvGrpSpPr/>
          <p:nvPr/>
        </p:nvGrpSpPr>
        <p:grpSpPr>
          <a:xfrm>
            <a:off x="1348532" y="4950286"/>
            <a:ext cx="3952411" cy="1447800"/>
            <a:chOff x="1348532" y="4950286"/>
            <a:chExt cx="3952411" cy="1447800"/>
          </a:xfrm>
        </p:grpSpPr>
        <p:sp>
          <p:nvSpPr>
            <p:cNvPr id="21" name="Freeform: Shape 20">
              <a:extLst>
                <a:ext uri="{FF2B5EF4-FFF2-40B4-BE49-F238E27FC236}">
                  <a16:creationId xmlns:a16="http://schemas.microsoft.com/office/drawing/2014/main" id="{6A760C02-08A0-45E0-8D0E-95D1BA4BBA25}"/>
                </a:ext>
              </a:extLst>
            </p:cNvPr>
            <p:cNvSpPr/>
            <p:nvPr/>
          </p:nvSpPr>
          <p:spPr>
            <a:xfrm>
              <a:off x="1348532" y="4950286"/>
              <a:ext cx="3952411" cy="1447800"/>
            </a:xfrm>
            <a:custGeom>
              <a:avLst/>
              <a:gdLst>
                <a:gd name="connsiteX0" fmla="*/ 0 w 3952411"/>
                <a:gd name="connsiteY0" fmla="*/ 0 h 1447800"/>
                <a:gd name="connsiteX1" fmla="*/ 3657600 w 3952411"/>
                <a:gd name="connsiteY1" fmla="*/ 0 h 1447800"/>
                <a:gd name="connsiteX2" fmla="*/ 3657600 w 3952411"/>
                <a:gd name="connsiteY2" fmla="*/ 907501 h 1447800"/>
                <a:gd name="connsiteX3" fmla="*/ 3952411 w 3952411"/>
                <a:gd name="connsiteY3" fmla="*/ 1069301 h 1447800"/>
                <a:gd name="connsiteX4" fmla="*/ 3657600 w 3952411"/>
                <a:gd name="connsiteY4" fmla="*/ 1231101 h 1447800"/>
                <a:gd name="connsiteX5" fmla="*/ 3657600 w 3952411"/>
                <a:gd name="connsiteY5" fmla="*/ 1447800 h 1447800"/>
                <a:gd name="connsiteX6" fmla="*/ 0 w 3952411"/>
                <a:gd name="connsiteY6"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2411" h="1447800">
                  <a:moveTo>
                    <a:pt x="0" y="0"/>
                  </a:moveTo>
                  <a:lnTo>
                    <a:pt x="3657600" y="0"/>
                  </a:lnTo>
                  <a:lnTo>
                    <a:pt x="3657600" y="907501"/>
                  </a:lnTo>
                  <a:lnTo>
                    <a:pt x="3952411" y="1069301"/>
                  </a:lnTo>
                  <a:lnTo>
                    <a:pt x="3657600" y="1231101"/>
                  </a:lnTo>
                  <a:lnTo>
                    <a:pt x="3657600" y="1447800"/>
                  </a:lnTo>
                  <a:lnTo>
                    <a:pt x="0" y="1447800"/>
                  </a:lnTo>
                  <a:close/>
                </a:path>
              </a:pathLst>
            </a:custGeom>
            <a:solidFill>
              <a:srgbClr val="85C40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TextBox 42">
              <a:extLst>
                <a:ext uri="{FF2B5EF4-FFF2-40B4-BE49-F238E27FC236}">
                  <a16:creationId xmlns:a16="http://schemas.microsoft.com/office/drawing/2014/main" id="{A8AA8312-11B2-47A4-AF0F-5C475D8AE485}"/>
                </a:ext>
              </a:extLst>
            </p:cNvPr>
            <p:cNvSpPr txBox="1"/>
            <p:nvPr/>
          </p:nvSpPr>
          <p:spPr>
            <a:xfrm>
              <a:off x="1920240" y="5117110"/>
              <a:ext cx="2971798" cy="11141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a:t>
              </a:r>
            </a:p>
          </p:txBody>
        </p:sp>
      </p:grpSp>
      <p:grpSp>
        <p:nvGrpSpPr>
          <p:cNvPr id="3" name="Group 2">
            <a:extLst>
              <a:ext uri="{FF2B5EF4-FFF2-40B4-BE49-F238E27FC236}">
                <a16:creationId xmlns:a16="http://schemas.microsoft.com/office/drawing/2014/main" id="{CC4E0C84-8355-4324-9A25-A88D641EF986}"/>
              </a:ext>
            </a:extLst>
          </p:cNvPr>
          <p:cNvGrpSpPr/>
          <p:nvPr/>
        </p:nvGrpSpPr>
        <p:grpSpPr>
          <a:xfrm>
            <a:off x="1348532" y="3320797"/>
            <a:ext cx="3952411" cy="1447800"/>
            <a:chOff x="1348532" y="3320797"/>
            <a:chExt cx="3952411" cy="1447800"/>
          </a:xfrm>
        </p:grpSpPr>
        <p:sp>
          <p:nvSpPr>
            <p:cNvPr id="26" name="Freeform: Shape 25">
              <a:extLst>
                <a:ext uri="{FF2B5EF4-FFF2-40B4-BE49-F238E27FC236}">
                  <a16:creationId xmlns:a16="http://schemas.microsoft.com/office/drawing/2014/main" id="{60A9CBE3-0473-4DD3-8F8E-9FD7574F1775}"/>
                </a:ext>
              </a:extLst>
            </p:cNvPr>
            <p:cNvSpPr/>
            <p:nvPr/>
          </p:nvSpPr>
          <p:spPr>
            <a:xfrm>
              <a:off x="1348532" y="3320797"/>
              <a:ext cx="3952411" cy="1447800"/>
            </a:xfrm>
            <a:custGeom>
              <a:avLst/>
              <a:gdLst>
                <a:gd name="connsiteX0" fmla="*/ 0 w 3952411"/>
                <a:gd name="connsiteY0" fmla="*/ 0 h 1447800"/>
                <a:gd name="connsiteX1" fmla="*/ 3649980 w 3952411"/>
                <a:gd name="connsiteY1" fmla="*/ 0 h 1447800"/>
                <a:gd name="connsiteX2" fmla="*/ 3649980 w 3952411"/>
                <a:gd name="connsiteY2" fmla="*/ 565952 h 1447800"/>
                <a:gd name="connsiteX3" fmla="*/ 3952411 w 3952411"/>
                <a:gd name="connsiteY3" fmla="*/ 719494 h 1447800"/>
                <a:gd name="connsiteX4" fmla="*/ 3649980 w 3952411"/>
                <a:gd name="connsiteY4" fmla="*/ 873035 h 1447800"/>
                <a:gd name="connsiteX5" fmla="*/ 3649980 w 3952411"/>
                <a:gd name="connsiteY5" fmla="*/ 1447800 h 1447800"/>
                <a:gd name="connsiteX6" fmla="*/ 0 w 3952411"/>
                <a:gd name="connsiteY6"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2411" h="1447800">
                  <a:moveTo>
                    <a:pt x="0" y="0"/>
                  </a:moveTo>
                  <a:lnTo>
                    <a:pt x="3649980" y="0"/>
                  </a:lnTo>
                  <a:lnTo>
                    <a:pt x="3649980" y="565952"/>
                  </a:lnTo>
                  <a:lnTo>
                    <a:pt x="3952411" y="719494"/>
                  </a:lnTo>
                  <a:lnTo>
                    <a:pt x="3649980" y="873035"/>
                  </a:lnTo>
                  <a:lnTo>
                    <a:pt x="3649980" y="1447800"/>
                  </a:lnTo>
                  <a:lnTo>
                    <a:pt x="0" y="1447800"/>
                  </a:lnTo>
                  <a:close/>
                </a:path>
              </a:pathLst>
            </a:custGeom>
            <a:solidFill>
              <a:srgbClr val="3EB8CD"/>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A954006C-E795-47D3-A7DB-B1FC0DB05C9B}"/>
                </a:ext>
              </a:extLst>
            </p:cNvPr>
            <p:cNvSpPr txBox="1"/>
            <p:nvPr/>
          </p:nvSpPr>
          <p:spPr>
            <a:xfrm>
              <a:off x="1920240" y="3474067"/>
              <a:ext cx="2971798" cy="11141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a:t>
              </a:r>
            </a:p>
          </p:txBody>
        </p:sp>
      </p:grpSp>
      <p:grpSp>
        <p:nvGrpSpPr>
          <p:cNvPr id="2" name="Group 1">
            <a:extLst>
              <a:ext uri="{FF2B5EF4-FFF2-40B4-BE49-F238E27FC236}">
                <a16:creationId xmlns:a16="http://schemas.microsoft.com/office/drawing/2014/main" id="{662F3578-FF14-453B-ABBB-DF170C3BD861}"/>
              </a:ext>
            </a:extLst>
          </p:cNvPr>
          <p:cNvGrpSpPr/>
          <p:nvPr/>
        </p:nvGrpSpPr>
        <p:grpSpPr>
          <a:xfrm>
            <a:off x="1348532" y="1682496"/>
            <a:ext cx="3952411" cy="1447800"/>
            <a:chOff x="1348532" y="1682496"/>
            <a:chExt cx="3952411" cy="1447800"/>
          </a:xfrm>
        </p:grpSpPr>
        <p:sp>
          <p:nvSpPr>
            <p:cNvPr id="8" name="Freeform: Shape 7">
              <a:extLst>
                <a:ext uri="{FF2B5EF4-FFF2-40B4-BE49-F238E27FC236}">
                  <a16:creationId xmlns:a16="http://schemas.microsoft.com/office/drawing/2014/main" id="{7E4882BA-F587-45C8-B08A-920F79A32803}"/>
                </a:ext>
              </a:extLst>
            </p:cNvPr>
            <p:cNvSpPr/>
            <p:nvPr/>
          </p:nvSpPr>
          <p:spPr>
            <a:xfrm flipV="1">
              <a:off x="1348532" y="1682496"/>
              <a:ext cx="3952411" cy="1447800"/>
            </a:xfrm>
            <a:custGeom>
              <a:avLst/>
              <a:gdLst>
                <a:gd name="connsiteX0" fmla="*/ 0 w 3952411"/>
                <a:gd name="connsiteY0" fmla="*/ 0 h 1447800"/>
                <a:gd name="connsiteX1" fmla="*/ 3657600 w 3952411"/>
                <a:gd name="connsiteY1" fmla="*/ 0 h 1447800"/>
                <a:gd name="connsiteX2" fmla="*/ 3657600 w 3952411"/>
                <a:gd name="connsiteY2" fmla="*/ 907501 h 1447800"/>
                <a:gd name="connsiteX3" fmla="*/ 3952411 w 3952411"/>
                <a:gd name="connsiteY3" fmla="*/ 1069301 h 1447800"/>
                <a:gd name="connsiteX4" fmla="*/ 3657600 w 3952411"/>
                <a:gd name="connsiteY4" fmla="*/ 1231101 h 1447800"/>
                <a:gd name="connsiteX5" fmla="*/ 3657600 w 3952411"/>
                <a:gd name="connsiteY5" fmla="*/ 1447800 h 1447800"/>
                <a:gd name="connsiteX6" fmla="*/ 0 w 3952411"/>
                <a:gd name="connsiteY6"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2411" h="1447800">
                  <a:moveTo>
                    <a:pt x="0" y="0"/>
                  </a:moveTo>
                  <a:lnTo>
                    <a:pt x="3657600" y="0"/>
                  </a:lnTo>
                  <a:lnTo>
                    <a:pt x="3657600" y="907501"/>
                  </a:lnTo>
                  <a:lnTo>
                    <a:pt x="3952411" y="1069301"/>
                  </a:lnTo>
                  <a:lnTo>
                    <a:pt x="3657600" y="1231101"/>
                  </a:lnTo>
                  <a:lnTo>
                    <a:pt x="3657600" y="1447800"/>
                  </a:lnTo>
                  <a:lnTo>
                    <a:pt x="0" y="1447800"/>
                  </a:lnTo>
                  <a:close/>
                </a:path>
              </a:pathLst>
            </a:custGeom>
            <a:solidFill>
              <a:srgbClr val="FF2B2A"/>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03AD49B8-9F54-4E48-97E6-D3356AF5D131}"/>
                </a:ext>
              </a:extLst>
            </p:cNvPr>
            <p:cNvSpPr txBox="1"/>
            <p:nvPr/>
          </p:nvSpPr>
          <p:spPr>
            <a:xfrm>
              <a:off x="1920240" y="1849320"/>
              <a:ext cx="2971798" cy="11141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a:t>
              </a:r>
            </a:p>
          </p:txBody>
        </p:sp>
      </p:grpSp>
      <p:grpSp>
        <p:nvGrpSpPr>
          <p:cNvPr id="15" name="Group 14">
            <a:extLst>
              <a:ext uri="{FF2B5EF4-FFF2-40B4-BE49-F238E27FC236}">
                <a16:creationId xmlns:a16="http://schemas.microsoft.com/office/drawing/2014/main" id="{70D0DA93-32D7-4AD3-BED3-9C1C6D6423B2}"/>
              </a:ext>
            </a:extLst>
          </p:cNvPr>
          <p:cNvGrpSpPr/>
          <p:nvPr/>
        </p:nvGrpSpPr>
        <p:grpSpPr>
          <a:xfrm>
            <a:off x="5663945" y="731520"/>
            <a:ext cx="914400" cy="914400"/>
            <a:chOff x="6709316" y="1914791"/>
            <a:chExt cx="914400" cy="914400"/>
          </a:xfrm>
        </p:grpSpPr>
        <p:grpSp>
          <p:nvGrpSpPr>
            <p:cNvPr id="14" name="Group 13">
              <a:extLst>
                <a:ext uri="{FF2B5EF4-FFF2-40B4-BE49-F238E27FC236}">
                  <a16:creationId xmlns:a16="http://schemas.microsoft.com/office/drawing/2014/main" id="{58B1908F-585A-4243-AD98-06D11076A0BE}"/>
                </a:ext>
              </a:extLst>
            </p:cNvPr>
            <p:cNvGrpSpPr/>
            <p:nvPr/>
          </p:nvGrpSpPr>
          <p:grpSpPr>
            <a:xfrm>
              <a:off x="6709316" y="1914791"/>
              <a:ext cx="914400" cy="914400"/>
              <a:chOff x="6709316" y="1914791"/>
              <a:chExt cx="914400" cy="914400"/>
            </a:xfrm>
          </p:grpSpPr>
          <p:sp>
            <p:nvSpPr>
              <p:cNvPr id="12" name="Oval 11">
                <a:extLst>
                  <a:ext uri="{FF2B5EF4-FFF2-40B4-BE49-F238E27FC236}">
                    <a16:creationId xmlns:a16="http://schemas.microsoft.com/office/drawing/2014/main" id="{B43F4291-CDF1-4606-9E2C-CFEADC5F000F}"/>
                  </a:ext>
                </a:extLst>
              </p:cNvPr>
              <p:cNvSpPr>
                <a:spLocks noChangeAspect="1"/>
              </p:cNvSpPr>
              <p:nvPr/>
            </p:nvSpPr>
            <p:spPr>
              <a:xfrm>
                <a:off x="6709316" y="1914791"/>
                <a:ext cx="914400" cy="914400"/>
              </a:xfrm>
              <a:prstGeom prst="ellipse">
                <a:avLst/>
              </a:prstGeom>
              <a:solidFill>
                <a:schemeClr val="tx1">
                  <a:alpha val="1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Oval 12">
                <a:extLst>
                  <a:ext uri="{FF2B5EF4-FFF2-40B4-BE49-F238E27FC236}">
                    <a16:creationId xmlns:a16="http://schemas.microsoft.com/office/drawing/2014/main" id="{69226028-80DC-43D9-9764-431A4A6D0B19}"/>
                  </a:ext>
                </a:extLst>
              </p:cNvPr>
              <p:cNvSpPr>
                <a:spLocks noChangeAspect="1"/>
              </p:cNvSpPr>
              <p:nvPr/>
            </p:nvSpPr>
            <p:spPr>
              <a:xfrm>
                <a:off x="6803136" y="2006231"/>
                <a:ext cx="731520" cy="731520"/>
              </a:xfrm>
              <a:prstGeom prst="ellipse">
                <a:avLst/>
              </a:prstGeom>
              <a:solidFill>
                <a:srgbClr val="FF2B2A"/>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 name="TextBox 8">
              <a:extLst>
                <a:ext uri="{FF2B5EF4-FFF2-40B4-BE49-F238E27FC236}">
                  <a16:creationId xmlns:a16="http://schemas.microsoft.com/office/drawing/2014/main" id="{54549FAB-3787-499C-9699-99D8A7500D1B}"/>
                </a:ext>
              </a:extLst>
            </p:cNvPr>
            <p:cNvSpPr txBox="1"/>
            <p:nvPr/>
          </p:nvSpPr>
          <p:spPr>
            <a:xfrm>
              <a:off x="6869336" y="2039112"/>
              <a:ext cx="594360" cy="6278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01</a:t>
              </a:r>
            </a:p>
            <a:p>
              <a:pPr algn="ctr" defTabSz="1219170">
                <a:spcBef>
                  <a:spcPct val="20000"/>
                </a:spcBef>
                <a:defRPr/>
              </a:pPr>
              <a:r>
                <a:rPr lang="en-US" sz="900" b="1" dirty="0">
                  <a:solidFill>
                    <a:schemeClr val="bg1"/>
                  </a:solidFill>
                  <a:latin typeface="Candara" panose="020E0502030303020204" pitchFamily="34" charset="0"/>
                </a:rPr>
                <a:t>OPTION</a:t>
              </a:r>
            </a:p>
          </p:txBody>
        </p:sp>
      </p:grpSp>
      <p:grpSp>
        <p:nvGrpSpPr>
          <p:cNvPr id="6" name="Group 5">
            <a:extLst>
              <a:ext uri="{FF2B5EF4-FFF2-40B4-BE49-F238E27FC236}">
                <a16:creationId xmlns:a16="http://schemas.microsoft.com/office/drawing/2014/main" id="{930DEE82-2A6B-48E4-B2D9-684972DBCEDB}"/>
              </a:ext>
            </a:extLst>
          </p:cNvPr>
          <p:cNvGrpSpPr/>
          <p:nvPr/>
        </p:nvGrpSpPr>
        <p:grpSpPr>
          <a:xfrm>
            <a:off x="845612" y="1903476"/>
            <a:ext cx="1005840" cy="1005840"/>
            <a:chOff x="845612" y="1903476"/>
            <a:chExt cx="1005840" cy="1005840"/>
          </a:xfrm>
        </p:grpSpPr>
        <p:sp>
          <p:nvSpPr>
            <p:cNvPr id="4" name="Oval 3">
              <a:extLst>
                <a:ext uri="{FF2B5EF4-FFF2-40B4-BE49-F238E27FC236}">
                  <a16:creationId xmlns:a16="http://schemas.microsoft.com/office/drawing/2014/main" id="{71879368-6700-4479-BC90-12EE405EA6F6}"/>
                </a:ext>
              </a:extLst>
            </p:cNvPr>
            <p:cNvSpPr>
              <a:spLocks noChangeAspect="1"/>
            </p:cNvSpPr>
            <p:nvPr/>
          </p:nvSpPr>
          <p:spPr>
            <a:xfrm>
              <a:off x="845612" y="1903476"/>
              <a:ext cx="1005840" cy="1005840"/>
            </a:xfrm>
            <a:prstGeom prst="ellipse">
              <a:avLst/>
            </a:prstGeom>
            <a:solidFill>
              <a:schemeClr val="bg1"/>
            </a:solidFill>
            <a:ln w="31750">
              <a:solidFill>
                <a:srgbClr val="FF2B2A"/>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6">
              <a:extLst>
                <a:ext uri="{FF2B5EF4-FFF2-40B4-BE49-F238E27FC236}">
                  <a16:creationId xmlns:a16="http://schemas.microsoft.com/office/drawing/2014/main" id="{021B0ABE-DF20-4068-88AE-6DD820387E92}"/>
                </a:ext>
              </a:extLst>
            </p:cNvPr>
            <p:cNvSpPr>
              <a:spLocks noChangeAspect="1" noChangeArrowheads="1"/>
            </p:cNvSpPr>
            <p:nvPr/>
          </p:nvSpPr>
          <p:spPr bwMode="auto">
            <a:xfrm>
              <a:off x="1112520" y="2212963"/>
              <a:ext cx="457200" cy="386864"/>
            </a:xfrm>
            <a:custGeom>
              <a:avLst/>
              <a:gdLst>
                <a:gd name="T0" fmla="*/ 205 w 514"/>
                <a:gd name="T1" fmla="*/ 435 h 436"/>
                <a:gd name="T2" fmla="*/ 205 w 514"/>
                <a:gd name="T3" fmla="*/ 279 h 436"/>
                <a:gd name="T4" fmla="*/ 308 w 514"/>
                <a:gd name="T5" fmla="*/ 279 h 436"/>
                <a:gd name="T6" fmla="*/ 308 w 514"/>
                <a:gd name="T7" fmla="*/ 435 h 436"/>
                <a:gd name="T8" fmla="*/ 435 w 514"/>
                <a:gd name="T9" fmla="*/ 435 h 436"/>
                <a:gd name="T10" fmla="*/ 435 w 514"/>
                <a:gd name="T11" fmla="*/ 230 h 436"/>
                <a:gd name="T12" fmla="*/ 513 w 514"/>
                <a:gd name="T13" fmla="*/ 230 h 436"/>
                <a:gd name="T14" fmla="*/ 254 w 514"/>
                <a:gd name="T15" fmla="*/ 0 h 436"/>
                <a:gd name="T16" fmla="*/ 0 w 514"/>
                <a:gd name="T17" fmla="*/ 230 h 436"/>
                <a:gd name="T18" fmla="*/ 78 w 514"/>
                <a:gd name="T19" fmla="*/ 230 h 436"/>
                <a:gd name="T20" fmla="*/ 78 w 514"/>
                <a:gd name="T21" fmla="*/ 435 h 436"/>
                <a:gd name="T22" fmla="*/ 205 w 514"/>
                <a:gd name="T23" fmla="*/ 43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4" h="436">
                  <a:moveTo>
                    <a:pt x="205" y="435"/>
                  </a:moveTo>
                  <a:lnTo>
                    <a:pt x="205" y="279"/>
                  </a:lnTo>
                  <a:lnTo>
                    <a:pt x="308" y="279"/>
                  </a:lnTo>
                  <a:lnTo>
                    <a:pt x="308" y="435"/>
                  </a:lnTo>
                  <a:lnTo>
                    <a:pt x="435" y="435"/>
                  </a:lnTo>
                  <a:lnTo>
                    <a:pt x="435" y="230"/>
                  </a:lnTo>
                  <a:lnTo>
                    <a:pt x="513" y="230"/>
                  </a:lnTo>
                  <a:lnTo>
                    <a:pt x="254" y="0"/>
                  </a:lnTo>
                  <a:lnTo>
                    <a:pt x="0" y="230"/>
                  </a:lnTo>
                  <a:lnTo>
                    <a:pt x="78" y="230"/>
                  </a:lnTo>
                  <a:lnTo>
                    <a:pt x="78" y="435"/>
                  </a:lnTo>
                  <a:lnTo>
                    <a:pt x="205" y="435"/>
                  </a:lnTo>
                </a:path>
              </a:pathLst>
            </a:custGeom>
            <a:solidFill>
              <a:srgbClr val="4D4D4D"/>
            </a:solidFill>
            <a:ln>
              <a:noFill/>
            </a:ln>
            <a:effectLst/>
          </p:spPr>
          <p:txBody>
            <a:bodyPr wrap="none" anchor="ctr"/>
            <a:lstStyle/>
            <a:p>
              <a:endParaRPr lang="en-US"/>
            </a:p>
          </p:txBody>
        </p:sp>
      </p:grpSp>
      <p:sp>
        <p:nvSpPr>
          <p:cNvPr id="20" name="TextBox 19">
            <a:extLst>
              <a:ext uri="{FF2B5EF4-FFF2-40B4-BE49-F238E27FC236}">
                <a16:creationId xmlns:a16="http://schemas.microsoft.com/office/drawing/2014/main" id="{32F2A4B6-AA33-439C-8354-B65BA589A8B7}"/>
              </a:ext>
            </a:extLst>
          </p:cNvPr>
          <p:cNvSpPr txBox="1"/>
          <p:nvPr/>
        </p:nvSpPr>
        <p:spPr>
          <a:xfrm>
            <a:off x="6644709" y="640080"/>
            <a:ext cx="5180446"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27" name="Group 26">
            <a:extLst>
              <a:ext uri="{FF2B5EF4-FFF2-40B4-BE49-F238E27FC236}">
                <a16:creationId xmlns:a16="http://schemas.microsoft.com/office/drawing/2014/main" id="{0F775407-17D8-48FB-9452-CC364FCB1BD8}"/>
              </a:ext>
            </a:extLst>
          </p:cNvPr>
          <p:cNvGrpSpPr/>
          <p:nvPr/>
        </p:nvGrpSpPr>
        <p:grpSpPr>
          <a:xfrm>
            <a:off x="5667796" y="5120640"/>
            <a:ext cx="914400" cy="914400"/>
            <a:chOff x="6709316" y="1914791"/>
            <a:chExt cx="914400" cy="914400"/>
          </a:xfrm>
        </p:grpSpPr>
        <p:grpSp>
          <p:nvGrpSpPr>
            <p:cNvPr id="28" name="Group 27">
              <a:extLst>
                <a:ext uri="{FF2B5EF4-FFF2-40B4-BE49-F238E27FC236}">
                  <a16:creationId xmlns:a16="http://schemas.microsoft.com/office/drawing/2014/main" id="{83698BBE-CC34-4A7C-AEFA-EF5874FF48AB}"/>
                </a:ext>
              </a:extLst>
            </p:cNvPr>
            <p:cNvGrpSpPr/>
            <p:nvPr/>
          </p:nvGrpSpPr>
          <p:grpSpPr>
            <a:xfrm>
              <a:off x="6709316" y="1914791"/>
              <a:ext cx="914400" cy="914400"/>
              <a:chOff x="6709316" y="1914791"/>
              <a:chExt cx="914400" cy="914400"/>
            </a:xfrm>
          </p:grpSpPr>
          <p:sp>
            <p:nvSpPr>
              <p:cNvPr id="30" name="Oval 29">
                <a:extLst>
                  <a:ext uri="{FF2B5EF4-FFF2-40B4-BE49-F238E27FC236}">
                    <a16:creationId xmlns:a16="http://schemas.microsoft.com/office/drawing/2014/main" id="{0C440229-2A36-4075-95D5-04B101A4C6AA}"/>
                  </a:ext>
                </a:extLst>
              </p:cNvPr>
              <p:cNvSpPr>
                <a:spLocks noChangeAspect="1"/>
              </p:cNvSpPr>
              <p:nvPr/>
            </p:nvSpPr>
            <p:spPr>
              <a:xfrm>
                <a:off x="6709316" y="1914791"/>
                <a:ext cx="914400" cy="914400"/>
              </a:xfrm>
              <a:prstGeom prst="ellipse">
                <a:avLst/>
              </a:prstGeom>
              <a:solidFill>
                <a:schemeClr val="tx1">
                  <a:alpha val="1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Oval 30">
                <a:extLst>
                  <a:ext uri="{FF2B5EF4-FFF2-40B4-BE49-F238E27FC236}">
                    <a16:creationId xmlns:a16="http://schemas.microsoft.com/office/drawing/2014/main" id="{2EA14221-CC6A-4269-88A5-B71E17B94CEB}"/>
                  </a:ext>
                </a:extLst>
              </p:cNvPr>
              <p:cNvSpPr>
                <a:spLocks noChangeAspect="1"/>
              </p:cNvSpPr>
              <p:nvPr/>
            </p:nvSpPr>
            <p:spPr>
              <a:xfrm>
                <a:off x="6803136" y="2006231"/>
                <a:ext cx="731520" cy="731520"/>
              </a:xfrm>
              <a:prstGeom prst="ellipse">
                <a:avLst/>
              </a:prstGeom>
              <a:solidFill>
                <a:srgbClr val="85C40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9" name="TextBox 28">
              <a:extLst>
                <a:ext uri="{FF2B5EF4-FFF2-40B4-BE49-F238E27FC236}">
                  <a16:creationId xmlns:a16="http://schemas.microsoft.com/office/drawing/2014/main" id="{D6ACD456-B50E-492B-BB6B-8C7D0937D3CC}"/>
                </a:ext>
              </a:extLst>
            </p:cNvPr>
            <p:cNvSpPr txBox="1"/>
            <p:nvPr/>
          </p:nvSpPr>
          <p:spPr>
            <a:xfrm>
              <a:off x="6869336" y="2039112"/>
              <a:ext cx="594360" cy="6278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03</a:t>
              </a:r>
            </a:p>
            <a:p>
              <a:pPr algn="ctr" defTabSz="1219170">
                <a:spcBef>
                  <a:spcPct val="20000"/>
                </a:spcBef>
                <a:defRPr/>
              </a:pPr>
              <a:r>
                <a:rPr lang="en-US" sz="900" b="1" dirty="0">
                  <a:solidFill>
                    <a:schemeClr val="bg1"/>
                  </a:solidFill>
                  <a:latin typeface="Candara" panose="020E0502030303020204" pitchFamily="34" charset="0"/>
                </a:rPr>
                <a:t>OPTION</a:t>
              </a:r>
            </a:p>
          </p:txBody>
        </p:sp>
      </p:grpSp>
      <p:sp>
        <p:nvSpPr>
          <p:cNvPr id="32" name="TextBox 31">
            <a:extLst>
              <a:ext uri="{FF2B5EF4-FFF2-40B4-BE49-F238E27FC236}">
                <a16:creationId xmlns:a16="http://schemas.microsoft.com/office/drawing/2014/main" id="{ADFB81F9-9608-4C4C-973C-BD37B6086410}"/>
              </a:ext>
            </a:extLst>
          </p:cNvPr>
          <p:cNvSpPr txBox="1"/>
          <p:nvPr/>
        </p:nvSpPr>
        <p:spPr>
          <a:xfrm>
            <a:off x="6600446" y="5029200"/>
            <a:ext cx="5180446"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33" name="Group 32">
            <a:extLst>
              <a:ext uri="{FF2B5EF4-FFF2-40B4-BE49-F238E27FC236}">
                <a16:creationId xmlns:a16="http://schemas.microsoft.com/office/drawing/2014/main" id="{F21AC5C7-60B0-4CB6-8F35-67A94F9FDB24}"/>
              </a:ext>
            </a:extLst>
          </p:cNvPr>
          <p:cNvGrpSpPr/>
          <p:nvPr/>
        </p:nvGrpSpPr>
        <p:grpSpPr>
          <a:xfrm>
            <a:off x="5663945" y="2926080"/>
            <a:ext cx="914400" cy="914400"/>
            <a:chOff x="6709316" y="1914791"/>
            <a:chExt cx="914400" cy="914400"/>
          </a:xfrm>
        </p:grpSpPr>
        <p:grpSp>
          <p:nvGrpSpPr>
            <p:cNvPr id="34" name="Group 33">
              <a:extLst>
                <a:ext uri="{FF2B5EF4-FFF2-40B4-BE49-F238E27FC236}">
                  <a16:creationId xmlns:a16="http://schemas.microsoft.com/office/drawing/2014/main" id="{A306AA62-3C24-4E62-8224-4AED644940F8}"/>
                </a:ext>
              </a:extLst>
            </p:cNvPr>
            <p:cNvGrpSpPr/>
            <p:nvPr/>
          </p:nvGrpSpPr>
          <p:grpSpPr>
            <a:xfrm>
              <a:off x="6709316" y="1914791"/>
              <a:ext cx="914400" cy="914400"/>
              <a:chOff x="6709316" y="1914791"/>
              <a:chExt cx="914400" cy="914400"/>
            </a:xfrm>
          </p:grpSpPr>
          <p:sp>
            <p:nvSpPr>
              <p:cNvPr id="36" name="Oval 35">
                <a:extLst>
                  <a:ext uri="{FF2B5EF4-FFF2-40B4-BE49-F238E27FC236}">
                    <a16:creationId xmlns:a16="http://schemas.microsoft.com/office/drawing/2014/main" id="{A9FCC8DB-5C55-4F1C-AA0A-33D43F58B2DC}"/>
                  </a:ext>
                </a:extLst>
              </p:cNvPr>
              <p:cNvSpPr>
                <a:spLocks noChangeAspect="1"/>
              </p:cNvSpPr>
              <p:nvPr/>
            </p:nvSpPr>
            <p:spPr>
              <a:xfrm>
                <a:off x="6709316" y="1914791"/>
                <a:ext cx="914400" cy="914400"/>
              </a:xfrm>
              <a:prstGeom prst="ellipse">
                <a:avLst/>
              </a:prstGeom>
              <a:solidFill>
                <a:schemeClr val="tx1">
                  <a:alpha val="1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Oval 36">
                <a:extLst>
                  <a:ext uri="{FF2B5EF4-FFF2-40B4-BE49-F238E27FC236}">
                    <a16:creationId xmlns:a16="http://schemas.microsoft.com/office/drawing/2014/main" id="{9E40A3AC-33BF-4F81-BDB0-EC3AE42B0F04}"/>
                  </a:ext>
                </a:extLst>
              </p:cNvPr>
              <p:cNvSpPr>
                <a:spLocks noChangeAspect="1"/>
              </p:cNvSpPr>
              <p:nvPr/>
            </p:nvSpPr>
            <p:spPr>
              <a:xfrm>
                <a:off x="6803136" y="2006231"/>
                <a:ext cx="731520" cy="731520"/>
              </a:xfrm>
              <a:prstGeom prst="ellipse">
                <a:avLst/>
              </a:prstGeom>
              <a:solidFill>
                <a:srgbClr val="3EB8CD"/>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5" name="TextBox 34">
              <a:extLst>
                <a:ext uri="{FF2B5EF4-FFF2-40B4-BE49-F238E27FC236}">
                  <a16:creationId xmlns:a16="http://schemas.microsoft.com/office/drawing/2014/main" id="{C32CEE9A-CB6A-4B3B-95EC-24E48AF28DAC}"/>
                </a:ext>
              </a:extLst>
            </p:cNvPr>
            <p:cNvSpPr txBox="1"/>
            <p:nvPr/>
          </p:nvSpPr>
          <p:spPr>
            <a:xfrm>
              <a:off x="6869336" y="2039112"/>
              <a:ext cx="594360" cy="594360"/>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02</a:t>
              </a:r>
            </a:p>
            <a:p>
              <a:pPr algn="ctr" defTabSz="1219170">
                <a:spcBef>
                  <a:spcPct val="20000"/>
                </a:spcBef>
                <a:defRPr/>
              </a:pPr>
              <a:r>
                <a:rPr lang="en-US" sz="900" b="1" dirty="0">
                  <a:solidFill>
                    <a:schemeClr val="bg1"/>
                  </a:solidFill>
                  <a:latin typeface="Candara" panose="020E0502030303020204" pitchFamily="34" charset="0"/>
                </a:rPr>
                <a:t>OPTION</a:t>
              </a:r>
            </a:p>
          </p:txBody>
        </p:sp>
      </p:grpSp>
      <p:sp>
        <p:nvSpPr>
          <p:cNvPr id="38" name="TextBox 37">
            <a:extLst>
              <a:ext uri="{FF2B5EF4-FFF2-40B4-BE49-F238E27FC236}">
                <a16:creationId xmlns:a16="http://schemas.microsoft.com/office/drawing/2014/main" id="{DAAF3478-7F86-492A-B9D4-DDA6EDD6E815}"/>
              </a:ext>
            </a:extLst>
          </p:cNvPr>
          <p:cNvSpPr txBox="1"/>
          <p:nvPr/>
        </p:nvSpPr>
        <p:spPr>
          <a:xfrm>
            <a:off x="6644709" y="2834640"/>
            <a:ext cx="5180446"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7" name="Group 6">
            <a:extLst>
              <a:ext uri="{FF2B5EF4-FFF2-40B4-BE49-F238E27FC236}">
                <a16:creationId xmlns:a16="http://schemas.microsoft.com/office/drawing/2014/main" id="{DFA3C032-4347-4648-A2EF-69746A74B734}"/>
              </a:ext>
            </a:extLst>
          </p:cNvPr>
          <p:cNvGrpSpPr/>
          <p:nvPr/>
        </p:nvGrpSpPr>
        <p:grpSpPr>
          <a:xfrm>
            <a:off x="838200" y="3528223"/>
            <a:ext cx="1005840" cy="1005840"/>
            <a:chOff x="838200" y="3528223"/>
            <a:chExt cx="1005840" cy="1005840"/>
          </a:xfrm>
        </p:grpSpPr>
        <p:sp>
          <p:nvSpPr>
            <p:cNvPr id="39" name="Oval 38">
              <a:extLst>
                <a:ext uri="{FF2B5EF4-FFF2-40B4-BE49-F238E27FC236}">
                  <a16:creationId xmlns:a16="http://schemas.microsoft.com/office/drawing/2014/main" id="{9D2E7051-FAAE-41F1-9F69-76AC27E9304C}"/>
                </a:ext>
              </a:extLst>
            </p:cNvPr>
            <p:cNvSpPr>
              <a:spLocks noChangeAspect="1"/>
            </p:cNvSpPr>
            <p:nvPr/>
          </p:nvSpPr>
          <p:spPr>
            <a:xfrm>
              <a:off x="838200" y="3528223"/>
              <a:ext cx="1005840" cy="1005840"/>
            </a:xfrm>
            <a:prstGeom prst="ellipse">
              <a:avLst/>
            </a:prstGeom>
            <a:solidFill>
              <a:schemeClr val="bg1"/>
            </a:solidFill>
            <a:ln w="31750">
              <a:solidFill>
                <a:srgbClr val="3EB8CD"/>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18">
              <a:extLst>
                <a:ext uri="{FF2B5EF4-FFF2-40B4-BE49-F238E27FC236}">
                  <a16:creationId xmlns:a16="http://schemas.microsoft.com/office/drawing/2014/main" id="{65A71431-8585-4271-8E5D-0FE7177A56D6}"/>
                </a:ext>
              </a:extLst>
            </p:cNvPr>
            <p:cNvSpPr>
              <a:spLocks noChangeAspect="1" noChangeArrowheads="1"/>
            </p:cNvSpPr>
            <p:nvPr/>
          </p:nvSpPr>
          <p:spPr bwMode="auto">
            <a:xfrm rot="21600000">
              <a:off x="1150412" y="3816096"/>
              <a:ext cx="365760" cy="503853"/>
            </a:xfrm>
            <a:custGeom>
              <a:avLst/>
              <a:gdLst>
                <a:gd name="T0" fmla="*/ 81 w 430"/>
                <a:gd name="T1" fmla="*/ 593 h 594"/>
                <a:gd name="T2" fmla="*/ 133 w 430"/>
                <a:gd name="T3" fmla="*/ 593 h 594"/>
                <a:gd name="T4" fmla="*/ 133 w 430"/>
                <a:gd name="T5" fmla="*/ 537 h 594"/>
                <a:gd name="T6" fmla="*/ 81 w 430"/>
                <a:gd name="T7" fmla="*/ 537 h 594"/>
                <a:gd name="T8" fmla="*/ 81 w 430"/>
                <a:gd name="T9" fmla="*/ 593 h 594"/>
                <a:gd name="T10" fmla="*/ 189 w 430"/>
                <a:gd name="T11" fmla="*/ 593 h 594"/>
                <a:gd name="T12" fmla="*/ 240 w 430"/>
                <a:gd name="T13" fmla="*/ 593 h 594"/>
                <a:gd name="T14" fmla="*/ 240 w 430"/>
                <a:gd name="T15" fmla="*/ 537 h 594"/>
                <a:gd name="T16" fmla="*/ 189 w 430"/>
                <a:gd name="T17" fmla="*/ 537 h 594"/>
                <a:gd name="T18" fmla="*/ 189 w 430"/>
                <a:gd name="T19" fmla="*/ 593 h 594"/>
                <a:gd name="T20" fmla="*/ 240 w 430"/>
                <a:gd name="T21" fmla="*/ 0 h 594"/>
                <a:gd name="T22" fmla="*/ 189 w 430"/>
                <a:gd name="T23" fmla="*/ 0 h 594"/>
                <a:gd name="T24" fmla="*/ 189 w 430"/>
                <a:gd name="T25" fmla="*/ 271 h 594"/>
                <a:gd name="T26" fmla="*/ 240 w 430"/>
                <a:gd name="T27" fmla="*/ 271 h 594"/>
                <a:gd name="T28" fmla="*/ 240 w 430"/>
                <a:gd name="T29" fmla="*/ 0 h 594"/>
                <a:gd name="T30" fmla="*/ 337 w 430"/>
                <a:gd name="T31" fmla="*/ 67 h 594"/>
                <a:gd name="T32" fmla="*/ 301 w 430"/>
                <a:gd name="T33" fmla="*/ 103 h 594"/>
                <a:gd name="T34" fmla="*/ 373 w 430"/>
                <a:gd name="T35" fmla="*/ 246 h 594"/>
                <a:gd name="T36" fmla="*/ 214 w 430"/>
                <a:gd name="T37" fmla="*/ 404 h 594"/>
                <a:gd name="T38" fmla="*/ 51 w 430"/>
                <a:gd name="T39" fmla="*/ 246 h 594"/>
                <a:gd name="T40" fmla="*/ 133 w 430"/>
                <a:gd name="T41" fmla="*/ 108 h 594"/>
                <a:gd name="T42" fmla="*/ 92 w 430"/>
                <a:gd name="T43" fmla="*/ 67 h 594"/>
                <a:gd name="T44" fmla="*/ 0 w 430"/>
                <a:gd name="T45" fmla="*/ 246 h 594"/>
                <a:gd name="T46" fmla="*/ 214 w 430"/>
                <a:gd name="T47" fmla="*/ 455 h 594"/>
                <a:gd name="T48" fmla="*/ 429 w 430"/>
                <a:gd name="T49" fmla="*/ 246 h 594"/>
                <a:gd name="T50" fmla="*/ 337 w 430"/>
                <a:gd name="T51" fmla="*/ 67 h 594"/>
                <a:gd name="T52" fmla="*/ 291 w 430"/>
                <a:gd name="T53" fmla="*/ 593 h 594"/>
                <a:gd name="T54" fmla="*/ 347 w 430"/>
                <a:gd name="T55" fmla="*/ 593 h 594"/>
                <a:gd name="T56" fmla="*/ 347 w 430"/>
                <a:gd name="T57" fmla="*/ 537 h 594"/>
                <a:gd name="T58" fmla="*/ 291 w 430"/>
                <a:gd name="T59" fmla="*/ 537 h 594"/>
                <a:gd name="T60" fmla="*/ 291 w 430"/>
                <a:gd name="T61" fmla="*/ 59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0" h="594">
                  <a:moveTo>
                    <a:pt x="81" y="593"/>
                  </a:moveTo>
                  <a:lnTo>
                    <a:pt x="133" y="593"/>
                  </a:lnTo>
                  <a:lnTo>
                    <a:pt x="133" y="537"/>
                  </a:lnTo>
                  <a:lnTo>
                    <a:pt x="81" y="537"/>
                  </a:lnTo>
                  <a:lnTo>
                    <a:pt x="81" y="593"/>
                  </a:lnTo>
                  <a:close/>
                  <a:moveTo>
                    <a:pt x="189" y="593"/>
                  </a:moveTo>
                  <a:lnTo>
                    <a:pt x="240" y="593"/>
                  </a:lnTo>
                  <a:lnTo>
                    <a:pt x="240" y="537"/>
                  </a:lnTo>
                  <a:lnTo>
                    <a:pt x="189" y="537"/>
                  </a:lnTo>
                  <a:lnTo>
                    <a:pt x="189" y="593"/>
                  </a:lnTo>
                  <a:close/>
                  <a:moveTo>
                    <a:pt x="240" y="0"/>
                  </a:moveTo>
                  <a:lnTo>
                    <a:pt x="189" y="0"/>
                  </a:lnTo>
                  <a:lnTo>
                    <a:pt x="189" y="271"/>
                  </a:lnTo>
                  <a:lnTo>
                    <a:pt x="240" y="271"/>
                  </a:lnTo>
                  <a:lnTo>
                    <a:pt x="240" y="0"/>
                  </a:lnTo>
                  <a:close/>
                  <a:moveTo>
                    <a:pt x="337" y="67"/>
                  </a:moveTo>
                  <a:lnTo>
                    <a:pt x="301" y="103"/>
                  </a:lnTo>
                  <a:cubicBezTo>
                    <a:pt x="342" y="133"/>
                    <a:pt x="373" y="184"/>
                    <a:pt x="373" y="246"/>
                  </a:cubicBezTo>
                  <a:cubicBezTo>
                    <a:pt x="373" y="333"/>
                    <a:pt x="301" y="404"/>
                    <a:pt x="214" y="404"/>
                  </a:cubicBezTo>
                  <a:cubicBezTo>
                    <a:pt x="127" y="404"/>
                    <a:pt x="51" y="333"/>
                    <a:pt x="51" y="246"/>
                  </a:cubicBezTo>
                  <a:cubicBezTo>
                    <a:pt x="51" y="184"/>
                    <a:pt x="87" y="133"/>
                    <a:pt x="133" y="108"/>
                  </a:cubicBezTo>
                  <a:lnTo>
                    <a:pt x="92" y="67"/>
                  </a:lnTo>
                  <a:cubicBezTo>
                    <a:pt x="35" y="108"/>
                    <a:pt x="0" y="169"/>
                    <a:pt x="0" y="246"/>
                  </a:cubicBezTo>
                  <a:cubicBezTo>
                    <a:pt x="0" y="363"/>
                    <a:pt x="97" y="455"/>
                    <a:pt x="214" y="455"/>
                  </a:cubicBezTo>
                  <a:cubicBezTo>
                    <a:pt x="332" y="455"/>
                    <a:pt x="429" y="363"/>
                    <a:pt x="429" y="246"/>
                  </a:cubicBezTo>
                  <a:cubicBezTo>
                    <a:pt x="429" y="169"/>
                    <a:pt x="388" y="108"/>
                    <a:pt x="337" y="67"/>
                  </a:cubicBezTo>
                  <a:close/>
                  <a:moveTo>
                    <a:pt x="291" y="593"/>
                  </a:moveTo>
                  <a:lnTo>
                    <a:pt x="347" y="593"/>
                  </a:lnTo>
                  <a:lnTo>
                    <a:pt x="347" y="537"/>
                  </a:lnTo>
                  <a:lnTo>
                    <a:pt x="291" y="537"/>
                  </a:lnTo>
                  <a:lnTo>
                    <a:pt x="291" y="593"/>
                  </a:lnTo>
                  <a:close/>
                </a:path>
              </a:pathLst>
            </a:custGeom>
            <a:solidFill>
              <a:srgbClr val="4D4D4D"/>
            </a:solidFill>
            <a:ln>
              <a:noFill/>
            </a:ln>
            <a:effectLst/>
          </p:spPr>
          <p:txBody>
            <a:bodyPr wrap="none" anchor="ctr"/>
            <a:lstStyle/>
            <a:p>
              <a:endParaRPr lang="en-US">
                <a:solidFill>
                  <a:schemeClr val="bg1"/>
                </a:solidFill>
              </a:endParaRPr>
            </a:p>
          </p:txBody>
        </p:sp>
      </p:grpSp>
      <p:grpSp>
        <p:nvGrpSpPr>
          <p:cNvPr id="10" name="Group 9">
            <a:extLst>
              <a:ext uri="{FF2B5EF4-FFF2-40B4-BE49-F238E27FC236}">
                <a16:creationId xmlns:a16="http://schemas.microsoft.com/office/drawing/2014/main" id="{BAE10F77-3587-48CA-8117-D2AEAFFC4039}"/>
              </a:ext>
            </a:extLst>
          </p:cNvPr>
          <p:cNvGrpSpPr/>
          <p:nvPr/>
        </p:nvGrpSpPr>
        <p:grpSpPr>
          <a:xfrm>
            <a:off x="845612" y="5177867"/>
            <a:ext cx="1005840" cy="1005840"/>
            <a:chOff x="845612" y="5177867"/>
            <a:chExt cx="1005840" cy="1005840"/>
          </a:xfrm>
        </p:grpSpPr>
        <p:sp>
          <p:nvSpPr>
            <p:cNvPr id="40" name="Oval 39">
              <a:extLst>
                <a:ext uri="{FF2B5EF4-FFF2-40B4-BE49-F238E27FC236}">
                  <a16:creationId xmlns:a16="http://schemas.microsoft.com/office/drawing/2014/main" id="{687B2F7D-8DAF-4FAF-BE70-E66E20EB5ADC}"/>
                </a:ext>
              </a:extLst>
            </p:cNvPr>
            <p:cNvSpPr>
              <a:spLocks noChangeAspect="1"/>
            </p:cNvSpPr>
            <p:nvPr/>
          </p:nvSpPr>
          <p:spPr>
            <a:xfrm>
              <a:off x="845612" y="5177867"/>
              <a:ext cx="1005840" cy="1005840"/>
            </a:xfrm>
            <a:prstGeom prst="ellipse">
              <a:avLst/>
            </a:prstGeom>
            <a:solidFill>
              <a:schemeClr val="bg1"/>
            </a:solidFill>
            <a:ln w="19050">
              <a:solidFill>
                <a:srgbClr val="85C401"/>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13">
              <a:extLst>
                <a:ext uri="{FF2B5EF4-FFF2-40B4-BE49-F238E27FC236}">
                  <a16:creationId xmlns:a16="http://schemas.microsoft.com/office/drawing/2014/main" id="{8795F0A4-B94E-4053-BF3B-0F844BD1325F}"/>
                </a:ext>
              </a:extLst>
            </p:cNvPr>
            <p:cNvSpPr>
              <a:spLocks noChangeAspect="1" noChangeArrowheads="1"/>
            </p:cNvSpPr>
            <p:nvPr/>
          </p:nvSpPr>
          <p:spPr bwMode="auto">
            <a:xfrm rot="21480000">
              <a:off x="1141268" y="5473333"/>
              <a:ext cx="411480" cy="414908"/>
            </a:xfrm>
            <a:custGeom>
              <a:avLst/>
              <a:gdLst>
                <a:gd name="T0" fmla="*/ 455 w 527"/>
                <a:gd name="T1" fmla="*/ 291 h 533"/>
                <a:gd name="T2" fmla="*/ 460 w 527"/>
                <a:gd name="T3" fmla="*/ 266 h 533"/>
                <a:gd name="T4" fmla="*/ 455 w 527"/>
                <a:gd name="T5" fmla="*/ 240 h 533"/>
                <a:gd name="T6" fmla="*/ 511 w 527"/>
                <a:gd name="T7" fmla="*/ 194 h 533"/>
                <a:gd name="T8" fmla="*/ 516 w 527"/>
                <a:gd name="T9" fmla="*/ 179 h 533"/>
                <a:gd name="T10" fmla="*/ 465 w 527"/>
                <a:gd name="T11" fmla="*/ 82 h 533"/>
                <a:gd name="T12" fmla="*/ 444 w 527"/>
                <a:gd name="T13" fmla="*/ 82 h 533"/>
                <a:gd name="T14" fmla="*/ 378 w 527"/>
                <a:gd name="T15" fmla="*/ 107 h 533"/>
                <a:gd name="T16" fmla="*/ 332 w 527"/>
                <a:gd name="T17" fmla="*/ 82 h 533"/>
                <a:gd name="T18" fmla="*/ 322 w 527"/>
                <a:gd name="T19" fmla="*/ 10 h 533"/>
                <a:gd name="T20" fmla="*/ 311 w 527"/>
                <a:gd name="T21" fmla="*/ 0 h 533"/>
                <a:gd name="T22" fmla="*/ 204 w 527"/>
                <a:gd name="T23" fmla="*/ 0 h 533"/>
                <a:gd name="T24" fmla="*/ 194 w 527"/>
                <a:gd name="T25" fmla="*/ 10 h 533"/>
                <a:gd name="T26" fmla="*/ 184 w 527"/>
                <a:gd name="T27" fmla="*/ 82 h 533"/>
                <a:gd name="T28" fmla="*/ 138 w 527"/>
                <a:gd name="T29" fmla="*/ 107 h 533"/>
                <a:gd name="T30" fmla="*/ 71 w 527"/>
                <a:gd name="T31" fmla="*/ 82 h 533"/>
                <a:gd name="T32" fmla="*/ 56 w 527"/>
                <a:gd name="T33" fmla="*/ 87 h 533"/>
                <a:gd name="T34" fmla="*/ 0 w 527"/>
                <a:gd name="T35" fmla="*/ 179 h 533"/>
                <a:gd name="T36" fmla="*/ 5 w 527"/>
                <a:gd name="T37" fmla="*/ 194 h 533"/>
                <a:gd name="T38" fmla="*/ 61 w 527"/>
                <a:gd name="T39" fmla="*/ 240 h 533"/>
                <a:gd name="T40" fmla="*/ 61 w 527"/>
                <a:gd name="T41" fmla="*/ 266 h 533"/>
                <a:gd name="T42" fmla="*/ 61 w 527"/>
                <a:gd name="T43" fmla="*/ 291 h 533"/>
                <a:gd name="T44" fmla="*/ 5 w 527"/>
                <a:gd name="T45" fmla="*/ 337 h 533"/>
                <a:gd name="T46" fmla="*/ 5 w 527"/>
                <a:gd name="T47" fmla="*/ 353 h 533"/>
                <a:gd name="T48" fmla="*/ 56 w 527"/>
                <a:gd name="T49" fmla="*/ 450 h 533"/>
                <a:gd name="T50" fmla="*/ 71 w 527"/>
                <a:gd name="T51" fmla="*/ 450 h 533"/>
                <a:gd name="T52" fmla="*/ 138 w 527"/>
                <a:gd name="T53" fmla="*/ 424 h 533"/>
                <a:gd name="T54" fmla="*/ 184 w 527"/>
                <a:gd name="T55" fmla="*/ 450 h 533"/>
                <a:gd name="T56" fmla="*/ 194 w 527"/>
                <a:gd name="T57" fmla="*/ 521 h 533"/>
                <a:gd name="T58" fmla="*/ 209 w 527"/>
                <a:gd name="T59" fmla="*/ 532 h 533"/>
                <a:gd name="T60" fmla="*/ 317 w 527"/>
                <a:gd name="T61" fmla="*/ 532 h 533"/>
                <a:gd name="T62" fmla="*/ 327 w 527"/>
                <a:gd name="T63" fmla="*/ 521 h 533"/>
                <a:gd name="T64" fmla="*/ 337 w 527"/>
                <a:gd name="T65" fmla="*/ 450 h 533"/>
                <a:gd name="T66" fmla="*/ 383 w 527"/>
                <a:gd name="T67" fmla="*/ 424 h 533"/>
                <a:gd name="T68" fmla="*/ 449 w 527"/>
                <a:gd name="T69" fmla="*/ 450 h 533"/>
                <a:gd name="T70" fmla="*/ 470 w 527"/>
                <a:gd name="T71" fmla="*/ 445 h 533"/>
                <a:gd name="T72" fmla="*/ 521 w 527"/>
                <a:gd name="T73" fmla="*/ 353 h 533"/>
                <a:gd name="T74" fmla="*/ 521 w 527"/>
                <a:gd name="T75" fmla="*/ 337 h 533"/>
                <a:gd name="T76" fmla="*/ 455 w 527"/>
                <a:gd name="T77" fmla="*/ 291 h 533"/>
                <a:gd name="T78" fmla="*/ 260 w 527"/>
                <a:gd name="T79" fmla="*/ 358 h 533"/>
                <a:gd name="T80" fmla="*/ 163 w 527"/>
                <a:gd name="T81" fmla="*/ 266 h 533"/>
                <a:gd name="T82" fmla="*/ 260 w 527"/>
                <a:gd name="T83" fmla="*/ 174 h 533"/>
                <a:gd name="T84" fmla="*/ 352 w 527"/>
                <a:gd name="T85" fmla="*/ 266 h 533"/>
                <a:gd name="T86" fmla="*/ 260 w 527"/>
                <a:gd name="T87" fmla="*/ 35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7" h="533">
                  <a:moveTo>
                    <a:pt x="455" y="291"/>
                  </a:moveTo>
                  <a:cubicBezTo>
                    <a:pt x="455" y="286"/>
                    <a:pt x="460" y="276"/>
                    <a:pt x="460" y="266"/>
                  </a:cubicBezTo>
                  <a:cubicBezTo>
                    <a:pt x="460" y="256"/>
                    <a:pt x="460" y="245"/>
                    <a:pt x="455" y="240"/>
                  </a:cubicBezTo>
                  <a:lnTo>
                    <a:pt x="511" y="194"/>
                  </a:lnTo>
                  <a:cubicBezTo>
                    <a:pt x="521" y="189"/>
                    <a:pt x="521" y="184"/>
                    <a:pt x="516" y="179"/>
                  </a:cubicBezTo>
                  <a:lnTo>
                    <a:pt x="465" y="82"/>
                  </a:lnTo>
                  <a:cubicBezTo>
                    <a:pt x="460" y="82"/>
                    <a:pt x="455" y="77"/>
                    <a:pt x="444" y="82"/>
                  </a:cubicBezTo>
                  <a:lnTo>
                    <a:pt x="378" y="107"/>
                  </a:lnTo>
                  <a:cubicBezTo>
                    <a:pt x="368" y="97"/>
                    <a:pt x="352" y="92"/>
                    <a:pt x="332" y="82"/>
                  </a:cubicBezTo>
                  <a:lnTo>
                    <a:pt x="322" y="10"/>
                  </a:lnTo>
                  <a:cubicBezTo>
                    <a:pt x="327" y="5"/>
                    <a:pt x="317" y="0"/>
                    <a:pt x="311" y="0"/>
                  </a:cubicBezTo>
                  <a:lnTo>
                    <a:pt x="204" y="0"/>
                  </a:lnTo>
                  <a:cubicBezTo>
                    <a:pt x="199" y="0"/>
                    <a:pt x="194" y="5"/>
                    <a:pt x="194" y="10"/>
                  </a:cubicBezTo>
                  <a:lnTo>
                    <a:pt x="184" y="82"/>
                  </a:lnTo>
                  <a:cubicBezTo>
                    <a:pt x="163" y="87"/>
                    <a:pt x="153" y="97"/>
                    <a:pt x="138" y="107"/>
                  </a:cubicBezTo>
                  <a:lnTo>
                    <a:pt x="71" y="82"/>
                  </a:lnTo>
                  <a:cubicBezTo>
                    <a:pt x="66" y="77"/>
                    <a:pt x="61" y="82"/>
                    <a:pt x="56" y="87"/>
                  </a:cubicBezTo>
                  <a:lnTo>
                    <a:pt x="0" y="179"/>
                  </a:lnTo>
                  <a:cubicBezTo>
                    <a:pt x="0" y="184"/>
                    <a:pt x="0" y="189"/>
                    <a:pt x="5" y="194"/>
                  </a:cubicBezTo>
                  <a:lnTo>
                    <a:pt x="61" y="240"/>
                  </a:lnTo>
                  <a:cubicBezTo>
                    <a:pt x="61" y="245"/>
                    <a:pt x="61" y="256"/>
                    <a:pt x="61" y="266"/>
                  </a:cubicBezTo>
                  <a:cubicBezTo>
                    <a:pt x="61" y="276"/>
                    <a:pt x="61" y="286"/>
                    <a:pt x="61" y="291"/>
                  </a:cubicBezTo>
                  <a:lnTo>
                    <a:pt x="5" y="337"/>
                  </a:lnTo>
                  <a:cubicBezTo>
                    <a:pt x="0" y="343"/>
                    <a:pt x="0" y="348"/>
                    <a:pt x="5" y="353"/>
                  </a:cubicBezTo>
                  <a:lnTo>
                    <a:pt x="56" y="450"/>
                  </a:lnTo>
                  <a:cubicBezTo>
                    <a:pt x="61" y="450"/>
                    <a:pt x="66" y="455"/>
                    <a:pt x="71" y="450"/>
                  </a:cubicBezTo>
                  <a:lnTo>
                    <a:pt x="138" y="424"/>
                  </a:lnTo>
                  <a:cubicBezTo>
                    <a:pt x="153" y="434"/>
                    <a:pt x="168" y="445"/>
                    <a:pt x="184" y="450"/>
                  </a:cubicBezTo>
                  <a:lnTo>
                    <a:pt x="194" y="521"/>
                  </a:lnTo>
                  <a:cubicBezTo>
                    <a:pt x="194" y="526"/>
                    <a:pt x="199" y="532"/>
                    <a:pt x="209" y="532"/>
                  </a:cubicBezTo>
                  <a:lnTo>
                    <a:pt x="317" y="532"/>
                  </a:lnTo>
                  <a:cubicBezTo>
                    <a:pt x="322" y="532"/>
                    <a:pt x="327" y="526"/>
                    <a:pt x="327" y="521"/>
                  </a:cubicBezTo>
                  <a:lnTo>
                    <a:pt x="337" y="450"/>
                  </a:lnTo>
                  <a:cubicBezTo>
                    <a:pt x="357" y="445"/>
                    <a:pt x="373" y="434"/>
                    <a:pt x="383" y="424"/>
                  </a:cubicBezTo>
                  <a:lnTo>
                    <a:pt x="449" y="450"/>
                  </a:lnTo>
                  <a:cubicBezTo>
                    <a:pt x="455" y="455"/>
                    <a:pt x="465" y="450"/>
                    <a:pt x="470" y="445"/>
                  </a:cubicBezTo>
                  <a:lnTo>
                    <a:pt x="521" y="353"/>
                  </a:lnTo>
                  <a:cubicBezTo>
                    <a:pt x="526" y="348"/>
                    <a:pt x="526" y="337"/>
                    <a:pt x="521" y="337"/>
                  </a:cubicBezTo>
                  <a:lnTo>
                    <a:pt x="455" y="291"/>
                  </a:lnTo>
                  <a:close/>
                  <a:moveTo>
                    <a:pt x="260" y="358"/>
                  </a:moveTo>
                  <a:cubicBezTo>
                    <a:pt x="209" y="358"/>
                    <a:pt x="163" y="317"/>
                    <a:pt x="163" y="266"/>
                  </a:cubicBezTo>
                  <a:cubicBezTo>
                    <a:pt x="163" y="215"/>
                    <a:pt x="209" y="174"/>
                    <a:pt x="260" y="174"/>
                  </a:cubicBezTo>
                  <a:cubicBezTo>
                    <a:pt x="311" y="174"/>
                    <a:pt x="352" y="215"/>
                    <a:pt x="352" y="266"/>
                  </a:cubicBezTo>
                  <a:cubicBezTo>
                    <a:pt x="352" y="317"/>
                    <a:pt x="311" y="358"/>
                    <a:pt x="260" y="358"/>
                  </a:cubicBezTo>
                  <a:close/>
                </a:path>
              </a:pathLst>
            </a:custGeom>
            <a:solidFill>
              <a:srgbClr val="4D4D4D"/>
            </a:solidFill>
            <a:ln>
              <a:noFill/>
            </a:ln>
            <a:effectLst/>
          </p:spPr>
          <p:txBody>
            <a:bodyPr wrap="none" anchor="ctr"/>
            <a:lstStyle/>
            <a:p>
              <a:endParaRPr lang="en-US">
                <a:solidFill>
                  <a:schemeClr val="bg1"/>
                </a:solidFill>
              </a:endParaRPr>
            </a:p>
          </p:txBody>
        </p:sp>
      </p:grpSp>
      <p:sp>
        <p:nvSpPr>
          <p:cNvPr id="41" name="TextBox 40">
            <a:extLst>
              <a:ext uri="{FF2B5EF4-FFF2-40B4-BE49-F238E27FC236}">
                <a16:creationId xmlns:a16="http://schemas.microsoft.com/office/drawing/2014/main" id="{FC6D2EC3-E05B-4B53-9C6D-2232380564E6}"/>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Tree>
    <p:extLst>
      <p:ext uri="{BB962C8B-B14F-4D97-AF65-F5344CB8AC3E}">
        <p14:creationId xmlns:p14="http://schemas.microsoft.com/office/powerpoint/2010/main" val="33254684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par>
                                <p:cTn id="14" presetID="53" presetClass="entr" presetSubtype="16" fill="hold" nodeType="withEffect">
                                  <p:stCondLst>
                                    <p:cond delay="0"/>
                                  </p:stCondLst>
                                  <p:childTnLst>
                                    <p:set>
                                      <p:cBhvr>
                                        <p:cTn id="15" dur="1" fill="hold">
                                          <p:stCondLst>
                                            <p:cond delay="0"/>
                                          </p:stCondLst>
                                        </p:cTn>
                                        <p:tgtEl>
                                          <p:spTgt spid="6"/>
                                        </p:tgtEl>
                                        <p:attrNameLst>
                                          <p:attrName>style.visibility</p:attrName>
                                        </p:attrNameLst>
                                      </p:cBhvr>
                                      <p:to>
                                        <p:strVal val="visible"/>
                                      </p:to>
                                    </p:set>
                                    <p:anim calcmode="lin" valueType="num">
                                      <p:cBhvr>
                                        <p:cTn id="16" dur="1000" fill="hold"/>
                                        <p:tgtEl>
                                          <p:spTgt spid="6"/>
                                        </p:tgtEl>
                                        <p:attrNameLst>
                                          <p:attrName>ppt_w</p:attrName>
                                        </p:attrNameLst>
                                      </p:cBhvr>
                                      <p:tavLst>
                                        <p:tav tm="0">
                                          <p:val>
                                            <p:fltVal val="0"/>
                                          </p:val>
                                        </p:tav>
                                        <p:tav tm="100000">
                                          <p:val>
                                            <p:strVal val="#ppt_w"/>
                                          </p:val>
                                        </p:tav>
                                      </p:tavLst>
                                    </p:anim>
                                    <p:anim calcmode="lin" valueType="num">
                                      <p:cBhvr>
                                        <p:cTn id="17" dur="1000" fill="hold"/>
                                        <p:tgtEl>
                                          <p:spTgt spid="6"/>
                                        </p:tgtEl>
                                        <p:attrNameLst>
                                          <p:attrName>ppt_h</p:attrName>
                                        </p:attrNameLst>
                                      </p:cBhvr>
                                      <p:tavLst>
                                        <p:tav tm="0">
                                          <p:val>
                                            <p:fltVal val="0"/>
                                          </p:val>
                                        </p:tav>
                                        <p:tav tm="100000">
                                          <p:val>
                                            <p:strVal val="#ppt_h"/>
                                          </p:val>
                                        </p:tav>
                                      </p:tavLst>
                                    </p:anim>
                                    <p:animEffect transition="in" filter="fade">
                                      <p:cBhvr>
                                        <p:cTn id="18" dur="1000"/>
                                        <p:tgtEl>
                                          <p:spTgt spid="6"/>
                                        </p:tgtEl>
                                      </p:cBhvr>
                                    </p:animEffect>
                                  </p:childTnLst>
                                </p:cTn>
                              </p:par>
                            </p:childTnLst>
                          </p:cTn>
                        </p:par>
                        <p:par>
                          <p:cTn id="19" fill="hold">
                            <p:stCondLst>
                              <p:cond delay="1500"/>
                            </p:stCondLst>
                            <p:childTnLst>
                              <p:par>
                                <p:cTn id="20" presetID="53" presetClass="entr" presetSubtype="528" fill="hold" nodeType="after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p:cTn id="22" dur="500" fill="hold"/>
                                        <p:tgtEl>
                                          <p:spTgt spid="15"/>
                                        </p:tgtEl>
                                        <p:attrNameLst>
                                          <p:attrName>ppt_w</p:attrName>
                                        </p:attrNameLst>
                                      </p:cBhvr>
                                      <p:tavLst>
                                        <p:tav tm="0">
                                          <p:val>
                                            <p:fltVal val="0"/>
                                          </p:val>
                                        </p:tav>
                                        <p:tav tm="100000">
                                          <p:val>
                                            <p:strVal val="#ppt_w"/>
                                          </p:val>
                                        </p:tav>
                                      </p:tavLst>
                                    </p:anim>
                                    <p:anim calcmode="lin" valueType="num">
                                      <p:cBhvr>
                                        <p:cTn id="23" dur="500" fill="hold"/>
                                        <p:tgtEl>
                                          <p:spTgt spid="15"/>
                                        </p:tgtEl>
                                        <p:attrNameLst>
                                          <p:attrName>ppt_h</p:attrName>
                                        </p:attrNameLst>
                                      </p:cBhvr>
                                      <p:tavLst>
                                        <p:tav tm="0">
                                          <p:val>
                                            <p:fltVal val="0"/>
                                          </p:val>
                                        </p:tav>
                                        <p:tav tm="100000">
                                          <p:val>
                                            <p:strVal val="#ppt_h"/>
                                          </p:val>
                                        </p:tav>
                                      </p:tavLst>
                                    </p:anim>
                                    <p:animEffect transition="in" filter="fade">
                                      <p:cBhvr>
                                        <p:cTn id="24" dur="500"/>
                                        <p:tgtEl>
                                          <p:spTgt spid="15"/>
                                        </p:tgtEl>
                                      </p:cBhvr>
                                    </p:animEffect>
                                    <p:anim calcmode="lin" valueType="num">
                                      <p:cBhvr>
                                        <p:cTn id="25" dur="500" fill="hold"/>
                                        <p:tgtEl>
                                          <p:spTgt spid="15"/>
                                        </p:tgtEl>
                                        <p:attrNameLst>
                                          <p:attrName>ppt_x</p:attrName>
                                        </p:attrNameLst>
                                      </p:cBhvr>
                                      <p:tavLst>
                                        <p:tav tm="0">
                                          <p:val>
                                            <p:fltVal val="0.5"/>
                                          </p:val>
                                        </p:tav>
                                        <p:tav tm="100000">
                                          <p:val>
                                            <p:strVal val="#ppt_x"/>
                                          </p:val>
                                        </p:tav>
                                      </p:tavLst>
                                    </p:anim>
                                    <p:anim calcmode="lin" valueType="num">
                                      <p:cBhvr>
                                        <p:cTn id="26" dur="500" fill="hold"/>
                                        <p:tgtEl>
                                          <p:spTgt spid="15"/>
                                        </p:tgtEl>
                                        <p:attrNameLst>
                                          <p:attrName>ppt_y</p:attrName>
                                        </p:attrNameLst>
                                      </p:cBhvr>
                                      <p:tavLst>
                                        <p:tav tm="0">
                                          <p:val>
                                            <p:fltVal val="0.5"/>
                                          </p:val>
                                        </p:tav>
                                        <p:tav tm="100000">
                                          <p:val>
                                            <p:strVal val="#ppt_y"/>
                                          </p:val>
                                        </p:tav>
                                      </p:tavLst>
                                    </p:anim>
                                  </p:childTnLst>
                                </p:cTn>
                              </p:par>
                            </p:childTnLst>
                          </p:cTn>
                        </p:par>
                        <p:par>
                          <p:cTn id="27" fill="hold">
                            <p:stCondLst>
                              <p:cond delay="2000"/>
                            </p:stCondLst>
                            <p:childTnLst>
                              <p:par>
                                <p:cTn id="28" presetID="22" presetClass="entr" presetSubtype="8"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1000"/>
                                        <p:tgtEl>
                                          <p:spTgt spid="20"/>
                                        </p:tgtEl>
                                      </p:cBhvr>
                                    </p:animEffect>
                                  </p:childTnLst>
                                </p:cTn>
                              </p:par>
                            </p:childTnLst>
                          </p:cTn>
                        </p:par>
                        <p:par>
                          <p:cTn id="31" fill="hold">
                            <p:stCondLst>
                              <p:cond delay="3000"/>
                            </p:stCondLst>
                            <p:childTnLst>
                              <p:par>
                                <p:cTn id="32" presetID="42" presetClass="entr" presetSubtype="0" fill="hold" nodeType="afterEffect">
                                  <p:stCondLst>
                                    <p:cond delay="0"/>
                                  </p:stCondLst>
                                  <p:childTnLst>
                                    <p:set>
                                      <p:cBhvr>
                                        <p:cTn id="33" dur="1" fill="hold">
                                          <p:stCondLst>
                                            <p:cond delay="0"/>
                                          </p:stCondLst>
                                        </p:cTn>
                                        <p:tgtEl>
                                          <p:spTgt spid="3"/>
                                        </p:tgtEl>
                                        <p:attrNameLst>
                                          <p:attrName>style.visibility</p:attrName>
                                        </p:attrNameLst>
                                      </p:cBhvr>
                                      <p:to>
                                        <p:strVal val="visible"/>
                                      </p:to>
                                    </p:set>
                                    <p:animEffect transition="in" filter="fade">
                                      <p:cBhvr>
                                        <p:cTn id="34" dur="1000"/>
                                        <p:tgtEl>
                                          <p:spTgt spid="3"/>
                                        </p:tgtEl>
                                      </p:cBhvr>
                                    </p:animEffect>
                                    <p:anim calcmode="lin" valueType="num">
                                      <p:cBhvr>
                                        <p:cTn id="35" dur="1000" fill="hold"/>
                                        <p:tgtEl>
                                          <p:spTgt spid="3"/>
                                        </p:tgtEl>
                                        <p:attrNameLst>
                                          <p:attrName>ppt_x</p:attrName>
                                        </p:attrNameLst>
                                      </p:cBhvr>
                                      <p:tavLst>
                                        <p:tav tm="0">
                                          <p:val>
                                            <p:strVal val="#ppt_x"/>
                                          </p:val>
                                        </p:tav>
                                        <p:tav tm="100000">
                                          <p:val>
                                            <p:strVal val="#ppt_x"/>
                                          </p:val>
                                        </p:tav>
                                      </p:tavLst>
                                    </p:anim>
                                    <p:anim calcmode="lin" valueType="num">
                                      <p:cBhvr>
                                        <p:cTn id="36" dur="1000" fill="hold"/>
                                        <p:tgtEl>
                                          <p:spTgt spid="3"/>
                                        </p:tgtEl>
                                        <p:attrNameLst>
                                          <p:attrName>ppt_y</p:attrName>
                                        </p:attrNameLst>
                                      </p:cBhvr>
                                      <p:tavLst>
                                        <p:tav tm="0">
                                          <p:val>
                                            <p:strVal val="#ppt_y+.1"/>
                                          </p:val>
                                        </p:tav>
                                        <p:tav tm="100000">
                                          <p:val>
                                            <p:strVal val="#ppt_y"/>
                                          </p:val>
                                        </p:tav>
                                      </p:tavLst>
                                    </p:anim>
                                  </p:childTnLst>
                                </p:cTn>
                              </p:par>
                              <p:par>
                                <p:cTn id="37" presetID="53" presetClass="entr" presetSubtype="16" fill="hold" nodeType="withEffect">
                                  <p:stCondLst>
                                    <p:cond delay="0"/>
                                  </p:stCondLst>
                                  <p:childTnLst>
                                    <p:set>
                                      <p:cBhvr>
                                        <p:cTn id="38" dur="1" fill="hold">
                                          <p:stCondLst>
                                            <p:cond delay="0"/>
                                          </p:stCondLst>
                                        </p:cTn>
                                        <p:tgtEl>
                                          <p:spTgt spid="7"/>
                                        </p:tgtEl>
                                        <p:attrNameLst>
                                          <p:attrName>style.visibility</p:attrName>
                                        </p:attrNameLst>
                                      </p:cBhvr>
                                      <p:to>
                                        <p:strVal val="visible"/>
                                      </p:to>
                                    </p:set>
                                    <p:anim calcmode="lin" valueType="num">
                                      <p:cBhvr>
                                        <p:cTn id="39" dur="1000" fill="hold"/>
                                        <p:tgtEl>
                                          <p:spTgt spid="7"/>
                                        </p:tgtEl>
                                        <p:attrNameLst>
                                          <p:attrName>ppt_w</p:attrName>
                                        </p:attrNameLst>
                                      </p:cBhvr>
                                      <p:tavLst>
                                        <p:tav tm="0">
                                          <p:val>
                                            <p:fltVal val="0"/>
                                          </p:val>
                                        </p:tav>
                                        <p:tav tm="100000">
                                          <p:val>
                                            <p:strVal val="#ppt_w"/>
                                          </p:val>
                                        </p:tav>
                                      </p:tavLst>
                                    </p:anim>
                                    <p:anim calcmode="lin" valueType="num">
                                      <p:cBhvr>
                                        <p:cTn id="40" dur="1000" fill="hold"/>
                                        <p:tgtEl>
                                          <p:spTgt spid="7"/>
                                        </p:tgtEl>
                                        <p:attrNameLst>
                                          <p:attrName>ppt_h</p:attrName>
                                        </p:attrNameLst>
                                      </p:cBhvr>
                                      <p:tavLst>
                                        <p:tav tm="0">
                                          <p:val>
                                            <p:fltVal val="0"/>
                                          </p:val>
                                        </p:tav>
                                        <p:tav tm="100000">
                                          <p:val>
                                            <p:strVal val="#ppt_h"/>
                                          </p:val>
                                        </p:tav>
                                      </p:tavLst>
                                    </p:anim>
                                    <p:animEffect transition="in" filter="fade">
                                      <p:cBhvr>
                                        <p:cTn id="41" dur="1000"/>
                                        <p:tgtEl>
                                          <p:spTgt spid="7"/>
                                        </p:tgtEl>
                                      </p:cBhvr>
                                    </p:animEffect>
                                  </p:childTnLst>
                                </p:cTn>
                              </p:par>
                            </p:childTnLst>
                          </p:cTn>
                        </p:par>
                        <p:par>
                          <p:cTn id="42" fill="hold">
                            <p:stCondLst>
                              <p:cond delay="4000"/>
                            </p:stCondLst>
                            <p:childTnLst>
                              <p:par>
                                <p:cTn id="43" presetID="53" presetClass="entr" presetSubtype="528" fill="hold" nodeType="afterEffect">
                                  <p:stCondLst>
                                    <p:cond delay="0"/>
                                  </p:stCondLst>
                                  <p:childTnLst>
                                    <p:set>
                                      <p:cBhvr>
                                        <p:cTn id="44" dur="1" fill="hold">
                                          <p:stCondLst>
                                            <p:cond delay="0"/>
                                          </p:stCondLst>
                                        </p:cTn>
                                        <p:tgtEl>
                                          <p:spTgt spid="33"/>
                                        </p:tgtEl>
                                        <p:attrNameLst>
                                          <p:attrName>style.visibility</p:attrName>
                                        </p:attrNameLst>
                                      </p:cBhvr>
                                      <p:to>
                                        <p:strVal val="visible"/>
                                      </p:to>
                                    </p:set>
                                    <p:anim calcmode="lin" valueType="num">
                                      <p:cBhvr>
                                        <p:cTn id="45" dur="500" fill="hold"/>
                                        <p:tgtEl>
                                          <p:spTgt spid="33"/>
                                        </p:tgtEl>
                                        <p:attrNameLst>
                                          <p:attrName>ppt_w</p:attrName>
                                        </p:attrNameLst>
                                      </p:cBhvr>
                                      <p:tavLst>
                                        <p:tav tm="0">
                                          <p:val>
                                            <p:fltVal val="0"/>
                                          </p:val>
                                        </p:tav>
                                        <p:tav tm="100000">
                                          <p:val>
                                            <p:strVal val="#ppt_w"/>
                                          </p:val>
                                        </p:tav>
                                      </p:tavLst>
                                    </p:anim>
                                    <p:anim calcmode="lin" valueType="num">
                                      <p:cBhvr>
                                        <p:cTn id="46" dur="500" fill="hold"/>
                                        <p:tgtEl>
                                          <p:spTgt spid="33"/>
                                        </p:tgtEl>
                                        <p:attrNameLst>
                                          <p:attrName>ppt_h</p:attrName>
                                        </p:attrNameLst>
                                      </p:cBhvr>
                                      <p:tavLst>
                                        <p:tav tm="0">
                                          <p:val>
                                            <p:fltVal val="0"/>
                                          </p:val>
                                        </p:tav>
                                        <p:tav tm="100000">
                                          <p:val>
                                            <p:strVal val="#ppt_h"/>
                                          </p:val>
                                        </p:tav>
                                      </p:tavLst>
                                    </p:anim>
                                    <p:animEffect transition="in" filter="fade">
                                      <p:cBhvr>
                                        <p:cTn id="47" dur="500"/>
                                        <p:tgtEl>
                                          <p:spTgt spid="33"/>
                                        </p:tgtEl>
                                      </p:cBhvr>
                                    </p:animEffect>
                                    <p:anim calcmode="lin" valueType="num">
                                      <p:cBhvr>
                                        <p:cTn id="48" dur="500" fill="hold"/>
                                        <p:tgtEl>
                                          <p:spTgt spid="33"/>
                                        </p:tgtEl>
                                        <p:attrNameLst>
                                          <p:attrName>ppt_x</p:attrName>
                                        </p:attrNameLst>
                                      </p:cBhvr>
                                      <p:tavLst>
                                        <p:tav tm="0">
                                          <p:val>
                                            <p:fltVal val="0.5"/>
                                          </p:val>
                                        </p:tav>
                                        <p:tav tm="100000">
                                          <p:val>
                                            <p:strVal val="#ppt_x"/>
                                          </p:val>
                                        </p:tav>
                                      </p:tavLst>
                                    </p:anim>
                                    <p:anim calcmode="lin" valueType="num">
                                      <p:cBhvr>
                                        <p:cTn id="49" dur="500" fill="hold"/>
                                        <p:tgtEl>
                                          <p:spTgt spid="33"/>
                                        </p:tgtEl>
                                        <p:attrNameLst>
                                          <p:attrName>ppt_y</p:attrName>
                                        </p:attrNameLst>
                                      </p:cBhvr>
                                      <p:tavLst>
                                        <p:tav tm="0">
                                          <p:val>
                                            <p:fltVal val="0.5"/>
                                          </p:val>
                                        </p:tav>
                                        <p:tav tm="100000">
                                          <p:val>
                                            <p:strVal val="#ppt_y"/>
                                          </p:val>
                                        </p:tav>
                                      </p:tavLst>
                                    </p:anim>
                                  </p:childTnLst>
                                </p:cTn>
                              </p:par>
                            </p:childTnLst>
                          </p:cTn>
                        </p:par>
                        <p:par>
                          <p:cTn id="50" fill="hold">
                            <p:stCondLst>
                              <p:cond delay="4500"/>
                            </p:stCondLst>
                            <p:childTnLst>
                              <p:par>
                                <p:cTn id="51" presetID="22" presetClass="entr" presetSubtype="8" fill="hold" grpId="0" nodeType="afterEffect">
                                  <p:stCondLst>
                                    <p:cond delay="0"/>
                                  </p:stCondLst>
                                  <p:childTnLst>
                                    <p:set>
                                      <p:cBhvr>
                                        <p:cTn id="52" dur="1" fill="hold">
                                          <p:stCondLst>
                                            <p:cond delay="0"/>
                                          </p:stCondLst>
                                        </p:cTn>
                                        <p:tgtEl>
                                          <p:spTgt spid="38"/>
                                        </p:tgtEl>
                                        <p:attrNameLst>
                                          <p:attrName>style.visibility</p:attrName>
                                        </p:attrNameLst>
                                      </p:cBhvr>
                                      <p:to>
                                        <p:strVal val="visible"/>
                                      </p:to>
                                    </p:set>
                                    <p:animEffect transition="in" filter="wipe(left)">
                                      <p:cBhvr>
                                        <p:cTn id="53" dur="1000"/>
                                        <p:tgtEl>
                                          <p:spTgt spid="38"/>
                                        </p:tgtEl>
                                      </p:cBhvr>
                                    </p:animEffect>
                                  </p:childTnLst>
                                </p:cTn>
                              </p:par>
                            </p:childTnLst>
                          </p:cTn>
                        </p:par>
                        <p:par>
                          <p:cTn id="54" fill="hold">
                            <p:stCondLst>
                              <p:cond delay="5500"/>
                            </p:stCondLst>
                            <p:childTnLst>
                              <p:par>
                                <p:cTn id="55" presetID="42" presetClass="entr" presetSubtype="0" fill="hold" nodeType="afterEffect">
                                  <p:stCondLst>
                                    <p:cond delay="0"/>
                                  </p:stCondLst>
                                  <p:childTnLst>
                                    <p:set>
                                      <p:cBhvr>
                                        <p:cTn id="56" dur="1" fill="hold">
                                          <p:stCondLst>
                                            <p:cond delay="0"/>
                                          </p:stCondLst>
                                        </p:cTn>
                                        <p:tgtEl>
                                          <p:spTgt spid="5"/>
                                        </p:tgtEl>
                                        <p:attrNameLst>
                                          <p:attrName>style.visibility</p:attrName>
                                        </p:attrNameLst>
                                      </p:cBhvr>
                                      <p:to>
                                        <p:strVal val="visible"/>
                                      </p:to>
                                    </p:set>
                                    <p:animEffect transition="in" filter="fade">
                                      <p:cBhvr>
                                        <p:cTn id="57" dur="1000"/>
                                        <p:tgtEl>
                                          <p:spTgt spid="5"/>
                                        </p:tgtEl>
                                      </p:cBhvr>
                                    </p:animEffect>
                                    <p:anim calcmode="lin" valueType="num">
                                      <p:cBhvr>
                                        <p:cTn id="58" dur="1000" fill="hold"/>
                                        <p:tgtEl>
                                          <p:spTgt spid="5"/>
                                        </p:tgtEl>
                                        <p:attrNameLst>
                                          <p:attrName>ppt_x</p:attrName>
                                        </p:attrNameLst>
                                      </p:cBhvr>
                                      <p:tavLst>
                                        <p:tav tm="0">
                                          <p:val>
                                            <p:strVal val="#ppt_x"/>
                                          </p:val>
                                        </p:tav>
                                        <p:tav tm="100000">
                                          <p:val>
                                            <p:strVal val="#ppt_x"/>
                                          </p:val>
                                        </p:tav>
                                      </p:tavLst>
                                    </p:anim>
                                    <p:anim calcmode="lin" valueType="num">
                                      <p:cBhvr>
                                        <p:cTn id="59" dur="1000" fill="hold"/>
                                        <p:tgtEl>
                                          <p:spTgt spid="5"/>
                                        </p:tgtEl>
                                        <p:attrNameLst>
                                          <p:attrName>ppt_y</p:attrName>
                                        </p:attrNameLst>
                                      </p:cBhvr>
                                      <p:tavLst>
                                        <p:tav tm="0">
                                          <p:val>
                                            <p:strVal val="#ppt_y+.1"/>
                                          </p:val>
                                        </p:tav>
                                        <p:tav tm="100000">
                                          <p:val>
                                            <p:strVal val="#ppt_y"/>
                                          </p:val>
                                        </p:tav>
                                      </p:tavLst>
                                    </p:anim>
                                  </p:childTnLst>
                                </p:cTn>
                              </p:par>
                              <p:par>
                                <p:cTn id="60" presetID="53" presetClass="entr" presetSubtype="16" fill="hold" nodeType="withEffect">
                                  <p:stCondLst>
                                    <p:cond delay="0"/>
                                  </p:stCondLst>
                                  <p:childTnLst>
                                    <p:set>
                                      <p:cBhvr>
                                        <p:cTn id="61" dur="1" fill="hold">
                                          <p:stCondLst>
                                            <p:cond delay="0"/>
                                          </p:stCondLst>
                                        </p:cTn>
                                        <p:tgtEl>
                                          <p:spTgt spid="10"/>
                                        </p:tgtEl>
                                        <p:attrNameLst>
                                          <p:attrName>style.visibility</p:attrName>
                                        </p:attrNameLst>
                                      </p:cBhvr>
                                      <p:to>
                                        <p:strVal val="visible"/>
                                      </p:to>
                                    </p:set>
                                    <p:anim calcmode="lin" valueType="num">
                                      <p:cBhvr>
                                        <p:cTn id="62" dur="1000" fill="hold"/>
                                        <p:tgtEl>
                                          <p:spTgt spid="10"/>
                                        </p:tgtEl>
                                        <p:attrNameLst>
                                          <p:attrName>ppt_w</p:attrName>
                                        </p:attrNameLst>
                                      </p:cBhvr>
                                      <p:tavLst>
                                        <p:tav tm="0">
                                          <p:val>
                                            <p:fltVal val="0"/>
                                          </p:val>
                                        </p:tav>
                                        <p:tav tm="100000">
                                          <p:val>
                                            <p:strVal val="#ppt_w"/>
                                          </p:val>
                                        </p:tav>
                                      </p:tavLst>
                                    </p:anim>
                                    <p:anim calcmode="lin" valueType="num">
                                      <p:cBhvr>
                                        <p:cTn id="63" dur="1000" fill="hold"/>
                                        <p:tgtEl>
                                          <p:spTgt spid="10"/>
                                        </p:tgtEl>
                                        <p:attrNameLst>
                                          <p:attrName>ppt_h</p:attrName>
                                        </p:attrNameLst>
                                      </p:cBhvr>
                                      <p:tavLst>
                                        <p:tav tm="0">
                                          <p:val>
                                            <p:fltVal val="0"/>
                                          </p:val>
                                        </p:tav>
                                        <p:tav tm="100000">
                                          <p:val>
                                            <p:strVal val="#ppt_h"/>
                                          </p:val>
                                        </p:tav>
                                      </p:tavLst>
                                    </p:anim>
                                    <p:animEffect transition="in" filter="fade">
                                      <p:cBhvr>
                                        <p:cTn id="64" dur="1000"/>
                                        <p:tgtEl>
                                          <p:spTgt spid="10"/>
                                        </p:tgtEl>
                                      </p:cBhvr>
                                    </p:animEffect>
                                  </p:childTnLst>
                                </p:cTn>
                              </p:par>
                            </p:childTnLst>
                          </p:cTn>
                        </p:par>
                        <p:par>
                          <p:cTn id="65" fill="hold">
                            <p:stCondLst>
                              <p:cond delay="6500"/>
                            </p:stCondLst>
                            <p:childTnLst>
                              <p:par>
                                <p:cTn id="66" presetID="53" presetClass="entr" presetSubtype="528" fill="hold" nodeType="afterEffect">
                                  <p:stCondLst>
                                    <p:cond delay="0"/>
                                  </p:stCondLst>
                                  <p:childTnLst>
                                    <p:set>
                                      <p:cBhvr>
                                        <p:cTn id="67" dur="1" fill="hold">
                                          <p:stCondLst>
                                            <p:cond delay="0"/>
                                          </p:stCondLst>
                                        </p:cTn>
                                        <p:tgtEl>
                                          <p:spTgt spid="27"/>
                                        </p:tgtEl>
                                        <p:attrNameLst>
                                          <p:attrName>style.visibility</p:attrName>
                                        </p:attrNameLst>
                                      </p:cBhvr>
                                      <p:to>
                                        <p:strVal val="visible"/>
                                      </p:to>
                                    </p:set>
                                    <p:anim calcmode="lin" valueType="num">
                                      <p:cBhvr>
                                        <p:cTn id="68" dur="500" fill="hold"/>
                                        <p:tgtEl>
                                          <p:spTgt spid="27"/>
                                        </p:tgtEl>
                                        <p:attrNameLst>
                                          <p:attrName>ppt_w</p:attrName>
                                        </p:attrNameLst>
                                      </p:cBhvr>
                                      <p:tavLst>
                                        <p:tav tm="0">
                                          <p:val>
                                            <p:fltVal val="0"/>
                                          </p:val>
                                        </p:tav>
                                        <p:tav tm="100000">
                                          <p:val>
                                            <p:strVal val="#ppt_w"/>
                                          </p:val>
                                        </p:tav>
                                      </p:tavLst>
                                    </p:anim>
                                    <p:anim calcmode="lin" valueType="num">
                                      <p:cBhvr>
                                        <p:cTn id="69" dur="500" fill="hold"/>
                                        <p:tgtEl>
                                          <p:spTgt spid="27"/>
                                        </p:tgtEl>
                                        <p:attrNameLst>
                                          <p:attrName>ppt_h</p:attrName>
                                        </p:attrNameLst>
                                      </p:cBhvr>
                                      <p:tavLst>
                                        <p:tav tm="0">
                                          <p:val>
                                            <p:fltVal val="0"/>
                                          </p:val>
                                        </p:tav>
                                        <p:tav tm="100000">
                                          <p:val>
                                            <p:strVal val="#ppt_h"/>
                                          </p:val>
                                        </p:tav>
                                      </p:tavLst>
                                    </p:anim>
                                    <p:animEffect transition="in" filter="fade">
                                      <p:cBhvr>
                                        <p:cTn id="70" dur="500"/>
                                        <p:tgtEl>
                                          <p:spTgt spid="27"/>
                                        </p:tgtEl>
                                      </p:cBhvr>
                                    </p:animEffect>
                                    <p:anim calcmode="lin" valueType="num">
                                      <p:cBhvr>
                                        <p:cTn id="71" dur="500" fill="hold"/>
                                        <p:tgtEl>
                                          <p:spTgt spid="27"/>
                                        </p:tgtEl>
                                        <p:attrNameLst>
                                          <p:attrName>ppt_x</p:attrName>
                                        </p:attrNameLst>
                                      </p:cBhvr>
                                      <p:tavLst>
                                        <p:tav tm="0">
                                          <p:val>
                                            <p:fltVal val="0.5"/>
                                          </p:val>
                                        </p:tav>
                                        <p:tav tm="100000">
                                          <p:val>
                                            <p:strVal val="#ppt_x"/>
                                          </p:val>
                                        </p:tav>
                                      </p:tavLst>
                                    </p:anim>
                                    <p:anim calcmode="lin" valueType="num">
                                      <p:cBhvr>
                                        <p:cTn id="72" dur="500" fill="hold"/>
                                        <p:tgtEl>
                                          <p:spTgt spid="27"/>
                                        </p:tgtEl>
                                        <p:attrNameLst>
                                          <p:attrName>ppt_y</p:attrName>
                                        </p:attrNameLst>
                                      </p:cBhvr>
                                      <p:tavLst>
                                        <p:tav tm="0">
                                          <p:val>
                                            <p:fltVal val="0.5"/>
                                          </p:val>
                                        </p:tav>
                                        <p:tav tm="100000">
                                          <p:val>
                                            <p:strVal val="#ppt_y"/>
                                          </p:val>
                                        </p:tav>
                                      </p:tavLst>
                                    </p:anim>
                                  </p:childTnLst>
                                </p:cTn>
                              </p:par>
                            </p:childTnLst>
                          </p:cTn>
                        </p:par>
                        <p:par>
                          <p:cTn id="73" fill="hold">
                            <p:stCondLst>
                              <p:cond delay="7000"/>
                            </p:stCondLst>
                            <p:childTnLst>
                              <p:par>
                                <p:cTn id="74" presetID="22" presetClass="entr" presetSubtype="8" fill="hold" grpId="0" nodeType="afterEffect">
                                  <p:stCondLst>
                                    <p:cond delay="0"/>
                                  </p:stCondLst>
                                  <p:childTnLst>
                                    <p:set>
                                      <p:cBhvr>
                                        <p:cTn id="75" dur="1" fill="hold">
                                          <p:stCondLst>
                                            <p:cond delay="0"/>
                                          </p:stCondLst>
                                        </p:cTn>
                                        <p:tgtEl>
                                          <p:spTgt spid="32"/>
                                        </p:tgtEl>
                                        <p:attrNameLst>
                                          <p:attrName>style.visibility</p:attrName>
                                        </p:attrNameLst>
                                      </p:cBhvr>
                                      <p:to>
                                        <p:strVal val="visible"/>
                                      </p:to>
                                    </p:set>
                                    <p:animEffect transition="in" filter="wipe(left)">
                                      <p:cBhvr>
                                        <p:cTn id="76" dur="1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32" grpId="0"/>
      <p:bldP spid="38" grpId="0"/>
      <p:bldP spid="41"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7629B175-DA42-45BC-A78E-52C5EDC95233}"/>
              </a:ext>
            </a:extLst>
          </p:cNvPr>
          <p:cNvSpPr/>
          <p:nvPr/>
        </p:nvSpPr>
        <p:spPr>
          <a:xfrm>
            <a:off x="2651760" y="1859453"/>
            <a:ext cx="1524000" cy="3886200"/>
          </a:xfrm>
          <a:prstGeom prst="ellipse">
            <a:avLst/>
          </a:prstGeom>
          <a:noFill/>
          <a:ln w="38100">
            <a:solidFill>
              <a:srgbClr val="46464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8" name="Oval 7">
            <a:extLst>
              <a:ext uri="{FF2B5EF4-FFF2-40B4-BE49-F238E27FC236}">
                <a16:creationId xmlns:a16="http://schemas.microsoft.com/office/drawing/2014/main" id="{08EEDCF3-72FD-48AF-87BF-3F615B627D5B}"/>
              </a:ext>
            </a:extLst>
          </p:cNvPr>
          <p:cNvSpPr/>
          <p:nvPr/>
        </p:nvSpPr>
        <p:spPr>
          <a:xfrm rot="3339729">
            <a:off x="2651760" y="1859453"/>
            <a:ext cx="1524000" cy="3886200"/>
          </a:xfrm>
          <a:prstGeom prst="ellipse">
            <a:avLst/>
          </a:prstGeom>
          <a:noFill/>
          <a:ln w="38100">
            <a:solidFill>
              <a:srgbClr val="46464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9" name="Oval 8">
            <a:extLst>
              <a:ext uri="{FF2B5EF4-FFF2-40B4-BE49-F238E27FC236}">
                <a16:creationId xmlns:a16="http://schemas.microsoft.com/office/drawing/2014/main" id="{0D55A918-B83F-46E8-8FD5-200C998D4483}"/>
              </a:ext>
            </a:extLst>
          </p:cNvPr>
          <p:cNvSpPr/>
          <p:nvPr/>
        </p:nvSpPr>
        <p:spPr>
          <a:xfrm rot="17972774">
            <a:off x="2651760" y="1816289"/>
            <a:ext cx="1524000" cy="3886200"/>
          </a:xfrm>
          <a:prstGeom prst="ellipse">
            <a:avLst/>
          </a:prstGeom>
          <a:noFill/>
          <a:ln w="38100">
            <a:solidFill>
              <a:srgbClr val="46464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nvGrpSpPr>
          <p:cNvPr id="4" name="Group 3">
            <a:extLst>
              <a:ext uri="{FF2B5EF4-FFF2-40B4-BE49-F238E27FC236}">
                <a16:creationId xmlns:a16="http://schemas.microsoft.com/office/drawing/2014/main" id="{7A5F3121-E4DD-4504-B7F6-B7E156F76560}"/>
              </a:ext>
            </a:extLst>
          </p:cNvPr>
          <p:cNvGrpSpPr>
            <a:grpSpLocks noChangeAspect="1"/>
          </p:cNvGrpSpPr>
          <p:nvPr/>
        </p:nvGrpSpPr>
        <p:grpSpPr>
          <a:xfrm>
            <a:off x="5944587" y="3200400"/>
            <a:ext cx="365760" cy="365760"/>
            <a:chOff x="6599343" y="1485900"/>
            <a:chExt cx="2103120" cy="2103120"/>
          </a:xfrm>
          <a:solidFill>
            <a:schemeClr val="tx1">
              <a:alpha val="7000"/>
            </a:schemeClr>
          </a:solidFill>
        </p:grpSpPr>
        <p:sp>
          <p:nvSpPr>
            <p:cNvPr id="10" name="Oval 9">
              <a:extLst>
                <a:ext uri="{FF2B5EF4-FFF2-40B4-BE49-F238E27FC236}">
                  <a16:creationId xmlns:a16="http://schemas.microsoft.com/office/drawing/2014/main" id="{AA4F0C01-F454-46F2-A17D-377AFC31F359}"/>
                </a:ext>
              </a:extLst>
            </p:cNvPr>
            <p:cNvSpPr/>
            <p:nvPr/>
          </p:nvSpPr>
          <p:spPr>
            <a:xfrm>
              <a:off x="7238526" y="1485900"/>
              <a:ext cx="824753" cy="2103120"/>
            </a:xfrm>
            <a:prstGeom prst="ellipse">
              <a:avLst/>
            </a:prstGeom>
            <a:grpFill/>
            <a:ln w="12700">
              <a:solidFill>
                <a:srgbClr val="FF2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1" name="Oval 10">
              <a:extLst>
                <a:ext uri="{FF2B5EF4-FFF2-40B4-BE49-F238E27FC236}">
                  <a16:creationId xmlns:a16="http://schemas.microsoft.com/office/drawing/2014/main" id="{46190696-A27E-432A-BD64-6E1E488ADACF}"/>
                </a:ext>
              </a:extLst>
            </p:cNvPr>
            <p:cNvSpPr/>
            <p:nvPr/>
          </p:nvSpPr>
          <p:spPr>
            <a:xfrm rot="3339729">
              <a:off x="7238526" y="1485900"/>
              <a:ext cx="824753" cy="2103120"/>
            </a:xfrm>
            <a:prstGeom prst="ellipse">
              <a:avLst/>
            </a:prstGeom>
            <a:grpFill/>
            <a:ln w="12700">
              <a:solidFill>
                <a:srgbClr val="FF2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2" name="Oval 11">
              <a:extLst>
                <a:ext uri="{FF2B5EF4-FFF2-40B4-BE49-F238E27FC236}">
                  <a16:creationId xmlns:a16="http://schemas.microsoft.com/office/drawing/2014/main" id="{3F67F187-19B8-4736-9A02-B3A5CDA25023}"/>
                </a:ext>
              </a:extLst>
            </p:cNvPr>
            <p:cNvSpPr/>
            <p:nvPr/>
          </p:nvSpPr>
          <p:spPr>
            <a:xfrm rot="17972774">
              <a:off x="7238526" y="1462541"/>
              <a:ext cx="824753" cy="2103120"/>
            </a:xfrm>
            <a:prstGeom prst="ellipse">
              <a:avLst/>
            </a:prstGeom>
            <a:grpFill/>
            <a:ln w="12700">
              <a:solidFill>
                <a:srgbClr val="FF2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13" name="Group 12">
            <a:extLst>
              <a:ext uri="{FF2B5EF4-FFF2-40B4-BE49-F238E27FC236}">
                <a16:creationId xmlns:a16="http://schemas.microsoft.com/office/drawing/2014/main" id="{676BD0F7-1E95-459D-9058-D07AF4961CCB}"/>
              </a:ext>
            </a:extLst>
          </p:cNvPr>
          <p:cNvGrpSpPr>
            <a:grpSpLocks noChangeAspect="1"/>
          </p:cNvGrpSpPr>
          <p:nvPr/>
        </p:nvGrpSpPr>
        <p:grpSpPr>
          <a:xfrm>
            <a:off x="5943600" y="4419600"/>
            <a:ext cx="365760" cy="365760"/>
            <a:chOff x="6599343" y="1485900"/>
            <a:chExt cx="2103120" cy="2103120"/>
          </a:xfrm>
          <a:solidFill>
            <a:schemeClr val="tx1">
              <a:alpha val="7000"/>
            </a:schemeClr>
          </a:solidFill>
        </p:grpSpPr>
        <p:sp>
          <p:nvSpPr>
            <p:cNvPr id="14" name="Oval 13">
              <a:extLst>
                <a:ext uri="{FF2B5EF4-FFF2-40B4-BE49-F238E27FC236}">
                  <a16:creationId xmlns:a16="http://schemas.microsoft.com/office/drawing/2014/main" id="{90E76A15-E663-4DEB-8D57-9AC134D29E86}"/>
                </a:ext>
              </a:extLst>
            </p:cNvPr>
            <p:cNvSpPr/>
            <p:nvPr/>
          </p:nvSpPr>
          <p:spPr>
            <a:xfrm>
              <a:off x="7238526" y="1485900"/>
              <a:ext cx="824753" cy="2103120"/>
            </a:xfrm>
            <a:prstGeom prst="ellipse">
              <a:avLst/>
            </a:prstGeom>
            <a:grpFill/>
            <a:ln w="12700">
              <a:solidFill>
                <a:srgbClr val="3EB8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5" name="Oval 14">
              <a:extLst>
                <a:ext uri="{FF2B5EF4-FFF2-40B4-BE49-F238E27FC236}">
                  <a16:creationId xmlns:a16="http://schemas.microsoft.com/office/drawing/2014/main" id="{83F84958-4882-474F-AF28-A925D5226F74}"/>
                </a:ext>
              </a:extLst>
            </p:cNvPr>
            <p:cNvSpPr/>
            <p:nvPr/>
          </p:nvSpPr>
          <p:spPr>
            <a:xfrm rot="3339729">
              <a:off x="7238526" y="1485900"/>
              <a:ext cx="824753" cy="2103120"/>
            </a:xfrm>
            <a:prstGeom prst="ellipse">
              <a:avLst/>
            </a:prstGeom>
            <a:grpFill/>
            <a:ln w="12700">
              <a:solidFill>
                <a:srgbClr val="3EB8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6" name="Oval 15">
              <a:extLst>
                <a:ext uri="{FF2B5EF4-FFF2-40B4-BE49-F238E27FC236}">
                  <a16:creationId xmlns:a16="http://schemas.microsoft.com/office/drawing/2014/main" id="{228D762F-8EA1-4AA5-8A3A-BD1AA633EB3B}"/>
                </a:ext>
              </a:extLst>
            </p:cNvPr>
            <p:cNvSpPr/>
            <p:nvPr/>
          </p:nvSpPr>
          <p:spPr>
            <a:xfrm rot="17972774">
              <a:off x="7238526" y="1462541"/>
              <a:ext cx="824753" cy="2103120"/>
            </a:xfrm>
            <a:prstGeom prst="ellipse">
              <a:avLst/>
            </a:prstGeom>
            <a:grpFill/>
            <a:ln w="12700">
              <a:solidFill>
                <a:srgbClr val="3EB8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17" name="Group 16">
            <a:extLst>
              <a:ext uri="{FF2B5EF4-FFF2-40B4-BE49-F238E27FC236}">
                <a16:creationId xmlns:a16="http://schemas.microsoft.com/office/drawing/2014/main" id="{2366C1E8-3253-4BE5-805A-2C8576C194A9}"/>
              </a:ext>
            </a:extLst>
          </p:cNvPr>
          <p:cNvGrpSpPr>
            <a:grpSpLocks noChangeAspect="1"/>
          </p:cNvGrpSpPr>
          <p:nvPr/>
        </p:nvGrpSpPr>
        <p:grpSpPr>
          <a:xfrm>
            <a:off x="5943600" y="5669280"/>
            <a:ext cx="365760" cy="365760"/>
            <a:chOff x="6599343" y="1485900"/>
            <a:chExt cx="2103120" cy="2103120"/>
          </a:xfrm>
          <a:solidFill>
            <a:schemeClr val="tx1">
              <a:alpha val="7000"/>
            </a:schemeClr>
          </a:solidFill>
        </p:grpSpPr>
        <p:sp>
          <p:nvSpPr>
            <p:cNvPr id="18" name="Oval 17">
              <a:extLst>
                <a:ext uri="{FF2B5EF4-FFF2-40B4-BE49-F238E27FC236}">
                  <a16:creationId xmlns:a16="http://schemas.microsoft.com/office/drawing/2014/main" id="{CC5ACC2B-B48F-49EB-9982-3FA326833754}"/>
                </a:ext>
              </a:extLst>
            </p:cNvPr>
            <p:cNvSpPr/>
            <p:nvPr/>
          </p:nvSpPr>
          <p:spPr>
            <a:xfrm>
              <a:off x="7238526" y="1485900"/>
              <a:ext cx="824753" cy="2103120"/>
            </a:xfrm>
            <a:prstGeom prst="ellipse">
              <a:avLst/>
            </a:prstGeom>
            <a:grpFill/>
            <a:ln w="12700">
              <a:solidFill>
                <a:srgbClr val="85C4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9" name="Oval 18">
              <a:extLst>
                <a:ext uri="{FF2B5EF4-FFF2-40B4-BE49-F238E27FC236}">
                  <a16:creationId xmlns:a16="http://schemas.microsoft.com/office/drawing/2014/main" id="{5308C655-72B6-450C-90D6-FE15BF3D65D9}"/>
                </a:ext>
              </a:extLst>
            </p:cNvPr>
            <p:cNvSpPr/>
            <p:nvPr/>
          </p:nvSpPr>
          <p:spPr>
            <a:xfrm rot="3339729">
              <a:off x="7238526" y="1485900"/>
              <a:ext cx="824753" cy="2103120"/>
            </a:xfrm>
            <a:prstGeom prst="ellipse">
              <a:avLst/>
            </a:prstGeom>
            <a:grpFill/>
            <a:ln w="12700">
              <a:solidFill>
                <a:srgbClr val="85C4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0" name="Oval 19">
              <a:extLst>
                <a:ext uri="{FF2B5EF4-FFF2-40B4-BE49-F238E27FC236}">
                  <a16:creationId xmlns:a16="http://schemas.microsoft.com/office/drawing/2014/main" id="{8699EF99-DA6F-4C43-9853-2D97421F6210}"/>
                </a:ext>
              </a:extLst>
            </p:cNvPr>
            <p:cNvSpPr/>
            <p:nvPr/>
          </p:nvSpPr>
          <p:spPr>
            <a:xfrm rot="17972774">
              <a:off x="7238526" y="1462541"/>
              <a:ext cx="824753" cy="2103120"/>
            </a:xfrm>
            <a:prstGeom prst="ellipse">
              <a:avLst/>
            </a:prstGeom>
            <a:grpFill/>
            <a:ln w="12700">
              <a:solidFill>
                <a:srgbClr val="85C4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21" name="Group 20">
            <a:extLst>
              <a:ext uri="{FF2B5EF4-FFF2-40B4-BE49-F238E27FC236}">
                <a16:creationId xmlns:a16="http://schemas.microsoft.com/office/drawing/2014/main" id="{07D069AE-38E4-481B-A506-127AC52EE091}"/>
              </a:ext>
            </a:extLst>
          </p:cNvPr>
          <p:cNvGrpSpPr>
            <a:grpSpLocks noChangeAspect="1"/>
          </p:cNvGrpSpPr>
          <p:nvPr/>
        </p:nvGrpSpPr>
        <p:grpSpPr>
          <a:xfrm>
            <a:off x="8961120" y="3200400"/>
            <a:ext cx="365760" cy="365760"/>
            <a:chOff x="6599343" y="1485900"/>
            <a:chExt cx="2103120" cy="2103120"/>
          </a:xfrm>
          <a:solidFill>
            <a:schemeClr val="tx1">
              <a:alpha val="7000"/>
            </a:schemeClr>
          </a:solidFill>
        </p:grpSpPr>
        <p:sp>
          <p:nvSpPr>
            <p:cNvPr id="22" name="Oval 21">
              <a:extLst>
                <a:ext uri="{FF2B5EF4-FFF2-40B4-BE49-F238E27FC236}">
                  <a16:creationId xmlns:a16="http://schemas.microsoft.com/office/drawing/2014/main" id="{D0B889D0-DD20-4B86-ACB4-D6502DFB6498}"/>
                </a:ext>
              </a:extLst>
            </p:cNvPr>
            <p:cNvSpPr/>
            <p:nvPr/>
          </p:nvSpPr>
          <p:spPr>
            <a:xfrm>
              <a:off x="7238526" y="1485900"/>
              <a:ext cx="824753" cy="2103120"/>
            </a:xfrm>
            <a:prstGeom prst="ellipse">
              <a:avLst/>
            </a:prstGeom>
            <a:grpFill/>
            <a:ln w="12700">
              <a:solidFill>
                <a:srgbClr val="FFA80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3" name="Oval 22">
              <a:extLst>
                <a:ext uri="{FF2B5EF4-FFF2-40B4-BE49-F238E27FC236}">
                  <a16:creationId xmlns:a16="http://schemas.microsoft.com/office/drawing/2014/main" id="{2111A0FB-0B58-45E4-AEC5-491E72ABC646}"/>
                </a:ext>
              </a:extLst>
            </p:cNvPr>
            <p:cNvSpPr/>
            <p:nvPr/>
          </p:nvSpPr>
          <p:spPr>
            <a:xfrm rot="3339729">
              <a:off x="7238526" y="1485900"/>
              <a:ext cx="824753" cy="2103120"/>
            </a:xfrm>
            <a:prstGeom prst="ellipse">
              <a:avLst/>
            </a:prstGeom>
            <a:grpFill/>
            <a:ln w="12700">
              <a:solidFill>
                <a:srgbClr val="FFA80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4" name="Oval 23">
              <a:extLst>
                <a:ext uri="{FF2B5EF4-FFF2-40B4-BE49-F238E27FC236}">
                  <a16:creationId xmlns:a16="http://schemas.microsoft.com/office/drawing/2014/main" id="{3918CE0C-CCEE-4A5A-9DA5-785E013B718A}"/>
                </a:ext>
              </a:extLst>
            </p:cNvPr>
            <p:cNvSpPr/>
            <p:nvPr/>
          </p:nvSpPr>
          <p:spPr>
            <a:xfrm rot="17972774">
              <a:off x="7238526" y="1462541"/>
              <a:ext cx="824753" cy="2103120"/>
            </a:xfrm>
            <a:prstGeom prst="ellipse">
              <a:avLst/>
            </a:prstGeom>
            <a:grpFill/>
            <a:ln w="12700">
              <a:solidFill>
                <a:srgbClr val="FFA80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25" name="Group 24">
            <a:extLst>
              <a:ext uri="{FF2B5EF4-FFF2-40B4-BE49-F238E27FC236}">
                <a16:creationId xmlns:a16="http://schemas.microsoft.com/office/drawing/2014/main" id="{746A17D8-E98C-4557-9154-805B2737B760}"/>
              </a:ext>
            </a:extLst>
          </p:cNvPr>
          <p:cNvGrpSpPr>
            <a:grpSpLocks noChangeAspect="1"/>
          </p:cNvGrpSpPr>
          <p:nvPr/>
        </p:nvGrpSpPr>
        <p:grpSpPr>
          <a:xfrm>
            <a:off x="8961120" y="4419600"/>
            <a:ext cx="365760" cy="365760"/>
            <a:chOff x="6599343" y="1485900"/>
            <a:chExt cx="2103120" cy="2103120"/>
          </a:xfrm>
          <a:solidFill>
            <a:schemeClr val="tx1">
              <a:alpha val="7000"/>
            </a:schemeClr>
          </a:solidFill>
        </p:grpSpPr>
        <p:sp>
          <p:nvSpPr>
            <p:cNvPr id="26" name="Oval 25">
              <a:extLst>
                <a:ext uri="{FF2B5EF4-FFF2-40B4-BE49-F238E27FC236}">
                  <a16:creationId xmlns:a16="http://schemas.microsoft.com/office/drawing/2014/main" id="{0EE892CC-9819-414A-8A83-3B4E5FFEAD71}"/>
                </a:ext>
              </a:extLst>
            </p:cNvPr>
            <p:cNvSpPr/>
            <p:nvPr/>
          </p:nvSpPr>
          <p:spPr>
            <a:xfrm>
              <a:off x="7238526" y="1485900"/>
              <a:ext cx="824753" cy="2103120"/>
            </a:xfrm>
            <a:prstGeom prst="ellipse">
              <a:avLst/>
            </a:prstGeom>
            <a:grpFill/>
            <a:ln w="12700">
              <a:solidFill>
                <a:srgbClr val="01AA8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7" name="Oval 26">
              <a:extLst>
                <a:ext uri="{FF2B5EF4-FFF2-40B4-BE49-F238E27FC236}">
                  <a16:creationId xmlns:a16="http://schemas.microsoft.com/office/drawing/2014/main" id="{9F3B7533-B832-4EE5-8255-0793873BBD83}"/>
                </a:ext>
              </a:extLst>
            </p:cNvPr>
            <p:cNvSpPr/>
            <p:nvPr/>
          </p:nvSpPr>
          <p:spPr>
            <a:xfrm rot="3339729">
              <a:off x="7238526" y="1485900"/>
              <a:ext cx="824753" cy="2103120"/>
            </a:xfrm>
            <a:prstGeom prst="ellipse">
              <a:avLst/>
            </a:prstGeom>
            <a:grpFill/>
            <a:ln w="12700">
              <a:solidFill>
                <a:srgbClr val="01AA8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8" name="Oval 27">
              <a:extLst>
                <a:ext uri="{FF2B5EF4-FFF2-40B4-BE49-F238E27FC236}">
                  <a16:creationId xmlns:a16="http://schemas.microsoft.com/office/drawing/2014/main" id="{8EE473B9-D8FD-4A38-BC37-256ABE629438}"/>
                </a:ext>
              </a:extLst>
            </p:cNvPr>
            <p:cNvSpPr/>
            <p:nvPr/>
          </p:nvSpPr>
          <p:spPr>
            <a:xfrm rot="17972774">
              <a:off x="7238526" y="1462541"/>
              <a:ext cx="824753" cy="2103120"/>
            </a:xfrm>
            <a:prstGeom prst="ellipse">
              <a:avLst/>
            </a:prstGeom>
            <a:grpFill/>
            <a:ln w="12700">
              <a:solidFill>
                <a:srgbClr val="01AA8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29" name="Group 28">
            <a:extLst>
              <a:ext uri="{FF2B5EF4-FFF2-40B4-BE49-F238E27FC236}">
                <a16:creationId xmlns:a16="http://schemas.microsoft.com/office/drawing/2014/main" id="{47673230-A40C-472A-B249-8945F0F35253}"/>
              </a:ext>
            </a:extLst>
          </p:cNvPr>
          <p:cNvGrpSpPr>
            <a:grpSpLocks noChangeAspect="1"/>
          </p:cNvGrpSpPr>
          <p:nvPr/>
        </p:nvGrpSpPr>
        <p:grpSpPr>
          <a:xfrm>
            <a:off x="8961120" y="5669280"/>
            <a:ext cx="365760" cy="365760"/>
            <a:chOff x="6599343" y="1485900"/>
            <a:chExt cx="2103120" cy="2103120"/>
          </a:xfrm>
          <a:solidFill>
            <a:schemeClr val="tx1">
              <a:alpha val="7000"/>
            </a:schemeClr>
          </a:solidFill>
        </p:grpSpPr>
        <p:sp>
          <p:nvSpPr>
            <p:cNvPr id="30" name="Oval 29">
              <a:extLst>
                <a:ext uri="{FF2B5EF4-FFF2-40B4-BE49-F238E27FC236}">
                  <a16:creationId xmlns:a16="http://schemas.microsoft.com/office/drawing/2014/main" id="{D68E1948-67CA-46D1-B7B2-5F67A690116F}"/>
                </a:ext>
              </a:extLst>
            </p:cNvPr>
            <p:cNvSpPr/>
            <p:nvPr/>
          </p:nvSpPr>
          <p:spPr>
            <a:xfrm>
              <a:off x="7238526" y="1485900"/>
              <a:ext cx="824753" cy="2103120"/>
            </a:xfrm>
            <a:prstGeom prst="ellipse">
              <a:avLst/>
            </a:prstGeom>
            <a:grpFill/>
            <a:ln w="12700">
              <a:solidFill>
                <a:srgbClr val="4781C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1" name="Oval 30">
              <a:extLst>
                <a:ext uri="{FF2B5EF4-FFF2-40B4-BE49-F238E27FC236}">
                  <a16:creationId xmlns:a16="http://schemas.microsoft.com/office/drawing/2014/main" id="{9B2F239C-7E78-4E44-BB9A-3330A58B2A73}"/>
                </a:ext>
              </a:extLst>
            </p:cNvPr>
            <p:cNvSpPr/>
            <p:nvPr/>
          </p:nvSpPr>
          <p:spPr>
            <a:xfrm rot="3339729">
              <a:off x="7238526" y="1485900"/>
              <a:ext cx="824753" cy="2103120"/>
            </a:xfrm>
            <a:prstGeom prst="ellipse">
              <a:avLst/>
            </a:prstGeom>
            <a:grpFill/>
            <a:ln w="12700">
              <a:solidFill>
                <a:srgbClr val="4781C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2" name="Oval 31">
              <a:extLst>
                <a:ext uri="{FF2B5EF4-FFF2-40B4-BE49-F238E27FC236}">
                  <a16:creationId xmlns:a16="http://schemas.microsoft.com/office/drawing/2014/main" id="{9307FCD0-8384-491C-A626-7472FDD873B7}"/>
                </a:ext>
              </a:extLst>
            </p:cNvPr>
            <p:cNvSpPr/>
            <p:nvPr/>
          </p:nvSpPr>
          <p:spPr>
            <a:xfrm rot="17972774">
              <a:off x="7238526" y="1462541"/>
              <a:ext cx="824753" cy="2103120"/>
            </a:xfrm>
            <a:prstGeom prst="ellipse">
              <a:avLst/>
            </a:prstGeom>
            <a:grpFill/>
            <a:ln w="12700">
              <a:solidFill>
                <a:srgbClr val="4781C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sp>
        <p:nvSpPr>
          <p:cNvPr id="33" name="Oval 32">
            <a:extLst>
              <a:ext uri="{FF2B5EF4-FFF2-40B4-BE49-F238E27FC236}">
                <a16:creationId xmlns:a16="http://schemas.microsoft.com/office/drawing/2014/main" id="{D96BC8ED-A867-47D6-9701-342BB4816083}"/>
              </a:ext>
            </a:extLst>
          </p:cNvPr>
          <p:cNvSpPr>
            <a:spLocks noChangeAspect="1"/>
          </p:cNvSpPr>
          <p:nvPr/>
        </p:nvSpPr>
        <p:spPr>
          <a:xfrm>
            <a:off x="3276600" y="1721953"/>
            <a:ext cx="274320" cy="274999"/>
          </a:xfrm>
          <a:prstGeom prst="ellipse">
            <a:avLst/>
          </a:prstGeom>
          <a:solidFill>
            <a:srgbClr val="FF2B2A"/>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4" name="Oval 33">
            <a:extLst>
              <a:ext uri="{FF2B5EF4-FFF2-40B4-BE49-F238E27FC236}">
                <a16:creationId xmlns:a16="http://schemas.microsoft.com/office/drawing/2014/main" id="{183CDC83-D01A-444F-A5D4-FBB2BD1853A2}"/>
              </a:ext>
            </a:extLst>
          </p:cNvPr>
          <p:cNvSpPr>
            <a:spLocks noChangeAspect="1"/>
          </p:cNvSpPr>
          <p:nvPr/>
        </p:nvSpPr>
        <p:spPr>
          <a:xfrm>
            <a:off x="4953000" y="4590449"/>
            <a:ext cx="274320" cy="274999"/>
          </a:xfrm>
          <a:prstGeom prst="ellipse">
            <a:avLst/>
          </a:prstGeom>
          <a:solidFill>
            <a:srgbClr val="85C401"/>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5" name="Oval 34">
            <a:extLst>
              <a:ext uri="{FF2B5EF4-FFF2-40B4-BE49-F238E27FC236}">
                <a16:creationId xmlns:a16="http://schemas.microsoft.com/office/drawing/2014/main" id="{7B3F0F12-C753-4FA0-A41B-02228E9D532A}"/>
              </a:ext>
            </a:extLst>
          </p:cNvPr>
          <p:cNvSpPr>
            <a:spLocks noChangeAspect="1"/>
          </p:cNvSpPr>
          <p:nvPr/>
        </p:nvSpPr>
        <p:spPr>
          <a:xfrm>
            <a:off x="1698598" y="4750993"/>
            <a:ext cx="274320" cy="274999"/>
          </a:xfrm>
          <a:prstGeom prst="ellipse">
            <a:avLst/>
          </a:prstGeom>
          <a:solidFill>
            <a:srgbClr val="01AA8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6" name="Oval 35">
            <a:extLst>
              <a:ext uri="{FF2B5EF4-FFF2-40B4-BE49-F238E27FC236}">
                <a16:creationId xmlns:a16="http://schemas.microsoft.com/office/drawing/2014/main" id="{4F116AF7-95AF-482F-9FAD-99EE6D2C474F}"/>
              </a:ext>
            </a:extLst>
          </p:cNvPr>
          <p:cNvSpPr>
            <a:spLocks noChangeAspect="1"/>
          </p:cNvSpPr>
          <p:nvPr/>
        </p:nvSpPr>
        <p:spPr>
          <a:xfrm>
            <a:off x="4878985" y="2998912"/>
            <a:ext cx="274320" cy="274999"/>
          </a:xfrm>
          <a:prstGeom prst="ellipse">
            <a:avLst/>
          </a:prstGeom>
          <a:solidFill>
            <a:srgbClr val="3EB8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7" name="Oval 36">
            <a:extLst>
              <a:ext uri="{FF2B5EF4-FFF2-40B4-BE49-F238E27FC236}">
                <a16:creationId xmlns:a16="http://schemas.microsoft.com/office/drawing/2014/main" id="{DADB7CA2-CAA4-46E7-8587-E5EB3EC8A764}"/>
              </a:ext>
            </a:extLst>
          </p:cNvPr>
          <p:cNvSpPr>
            <a:spLocks noChangeAspect="1"/>
          </p:cNvSpPr>
          <p:nvPr/>
        </p:nvSpPr>
        <p:spPr>
          <a:xfrm>
            <a:off x="2895600" y="5349528"/>
            <a:ext cx="274320" cy="274999"/>
          </a:xfrm>
          <a:prstGeom prst="ellipse">
            <a:avLst/>
          </a:prstGeom>
          <a:solidFill>
            <a:srgbClr val="FFA803"/>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8" name="Oval 37">
            <a:extLst>
              <a:ext uri="{FF2B5EF4-FFF2-40B4-BE49-F238E27FC236}">
                <a16:creationId xmlns:a16="http://schemas.microsoft.com/office/drawing/2014/main" id="{5ED9A940-DDF0-4FF1-B313-BDA57856F281}"/>
              </a:ext>
            </a:extLst>
          </p:cNvPr>
          <p:cNvSpPr>
            <a:spLocks noChangeAspect="1"/>
          </p:cNvSpPr>
          <p:nvPr/>
        </p:nvSpPr>
        <p:spPr>
          <a:xfrm>
            <a:off x="2087333" y="2438400"/>
            <a:ext cx="274320" cy="274999"/>
          </a:xfrm>
          <a:prstGeom prst="ellipse">
            <a:avLst/>
          </a:prstGeom>
          <a:solidFill>
            <a:srgbClr val="4781CB"/>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9" name="TextBox 38">
            <a:extLst>
              <a:ext uri="{FF2B5EF4-FFF2-40B4-BE49-F238E27FC236}">
                <a16:creationId xmlns:a16="http://schemas.microsoft.com/office/drawing/2014/main" id="{6B958251-74D5-4513-A9C6-C3482FF6E57B}"/>
              </a:ext>
            </a:extLst>
          </p:cNvPr>
          <p:cNvSpPr txBox="1"/>
          <p:nvPr/>
        </p:nvSpPr>
        <p:spPr>
          <a:xfrm>
            <a:off x="6130850" y="685800"/>
            <a:ext cx="5603949" cy="196977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a:t>
            </a:r>
          </a:p>
        </p:txBody>
      </p:sp>
      <p:sp>
        <p:nvSpPr>
          <p:cNvPr id="40" name="TextBox 39">
            <a:extLst>
              <a:ext uri="{FF2B5EF4-FFF2-40B4-BE49-F238E27FC236}">
                <a16:creationId xmlns:a16="http://schemas.microsoft.com/office/drawing/2014/main" id="{5D303671-FA37-4796-910A-3EB910567B5B}"/>
              </a:ext>
            </a:extLst>
          </p:cNvPr>
          <p:cNvSpPr txBox="1"/>
          <p:nvPr/>
        </p:nvSpPr>
        <p:spPr>
          <a:xfrm>
            <a:off x="5924260"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464646"/>
                </a:solidFill>
                <a:latin typeface="Bernard MT Condensed" panose="02050806060905020404" pitchFamily="18" charset="0"/>
              </a:rPr>
              <a:t>LOREM IPSUM DOLOR</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a:t>
            </a:r>
          </a:p>
        </p:txBody>
      </p:sp>
      <p:sp>
        <p:nvSpPr>
          <p:cNvPr id="41" name="TextBox 40">
            <a:extLst>
              <a:ext uri="{FF2B5EF4-FFF2-40B4-BE49-F238E27FC236}">
                <a16:creationId xmlns:a16="http://schemas.microsoft.com/office/drawing/2014/main" id="{8BBC9BBC-0207-4F07-9683-9A515F96D53A}"/>
              </a:ext>
            </a:extLst>
          </p:cNvPr>
          <p:cNvSpPr txBox="1"/>
          <p:nvPr/>
        </p:nvSpPr>
        <p:spPr>
          <a:xfrm>
            <a:off x="8892688"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464646"/>
                </a:solidFill>
                <a:latin typeface="Bernard MT Condensed" panose="02050806060905020404" pitchFamily="18" charset="0"/>
              </a:rPr>
              <a:t>LOREM IPSUM DOLOR</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a:t>
            </a:r>
          </a:p>
        </p:txBody>
      </p:sp>
      <p:sp>
        <p:nvSpPr>
          <p:cNvPr id="42" name="TextBox 41">
            <a:extLst>
              <a:ext uri="{FF2B5EF4-FFF2-40B4-BE49-F238E27FC236}">
                <a16:creationId xmlns:a16="http://schemas.microsoft.com/office/drawing/2014/main" id="{2C5CAD25-9457-4E82-9104-975323BF253E}"/>
              </a:ext>
            </a:extLst>
          </p:cNvPr>
          <p:cNvSpPr txBox="1"/>
          <p:nvPr/>
        </p:nvSpPr>
        <p:spPr>
          <a:xfrm>
            <a:off x="5932015"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464646"/>
                </a:solidFill>
                <a:latin typeface="Bernard MT Condensed" panose="02050806060905020404" pitchFamily="18" charset="0"/>
              </a:rPr>
              <a:t>LOREM IPSUM DOLOR</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a:t>
            </a:r>
          </a:p>
        </p:txBody>
      </p:sp>
      <p:sp>
        <p:nvSpPr>
          <p:cNvPr id="43" name="TextBox 42">
            <a:extLst>
              <a:ext uri="{FF2B5EF4-FFF2-40B4-BE49-F238E27FC236}">
                <a16:creationId xmlns:a16="http://schemas.microsoft.com/office/drawing/2014/main" id="{F436A5ED-81BE-4E27-839A-B89CF426E43A}"/>
              </a:ext>
            </a:extLst>
          </p:cNvPr>
          <p:cNvSpPr txBox="1"/>
          <p:nvPr/>
        </p:nvSpPr>
        <p:spPr>
          <a:xfrm>
            <a:off x="8900443"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464646"/>
                </a:solidFill>
                <a:latin typeface="Bernard MT Condensed" panose="02050806060905020404" pitchFamily="18" charset="0"/>
              </a:rPr>
              <a:t>LOREM IPSUM DOLOR</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a:t>
            </a:r>
          </a:p>
        </p:txBody>
      </p:sp>
      <p:sp>
        <p:nvSpPr>
          <p:cNvPr id="44" name="TextBox 43">
            <a:extLst>
              <a:ext uri="{FF2B5EF4-FFF2-40B4-BE49-F238E27FC236}">
                <a16:creationId xmlns:a16="http://schemas.microsoft.com/office/drawing/2014/main" id="{AD09D6DE-684E-4AFD-B109-A92EC12F5819}"/>
              </a:ext>
            </a:extLst>
          </p:cNvPr>
          <p:cNvSpPr txBox="1"/>
          <p:nvPr/>
        </p:nvSpPr>
        <p:spPr>
          <a:xfrm>
            <a:off x="5921494"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464646"/>
                </a:solidFill>
                <a:latin typeface="Bernard MT Condensed" panose="02050806060905020404" pitchFamily="18" charset="0"/>
              </a:rPr>
              <a:t>LOREM IPSUM DOLOR</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a:t>
            </a:r>
          </a:p>
        </p:txBody>
      </p:sp>
      <p:sp>
        <p:nvSpPr>
          <p:cNvPr id="45" name="TextBox 44">
            <a:extLst>
              <a:ext uri="{FF2B5EF4-FFF2-40B4-BE49-F238E27FC236}">
                <a16:creationId xmlns:a16="http://schemas.microsoft.com/office/drawing/2014/main" id="{42A828C8-6B6A-4C1A-9E11-088D48315A61}"/>
              </a:ext>
            </a:extLst>
          </p:cNvPr>
          <p:cNvSpPr txBox="1"/>
          <p:nvPr/>
        </p:nvSpPr>
        <p:spPr>
          <a:xfrm>
            <a:off x="8889922"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464646"/>
                </a:solidFill>
                <a:latin typeface="Bernard MT Condensed" panose="02050806060905020404" pitchFamily="18" charset="0"/>
              </a:rPr>
              <a:t>LOREM IPSUM DOLOR</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a:t>
            </a:r>
          </a:p>
        </p:txBody>
      </p:sp>
    </p:spTree>
    <p:extLst>
      <p:ext uri="{BB962C8B-B14F-4D97-AF65-F5344CB8AC3E}">
        <p14:creationId xmlns:p14="http://schemas.microsoft.com/office/powerpoint/2010/main" val="30127990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outVertical)">
                                      <p:cBhvr>
                                        <p:cTn id="11" dur="500"/>
                                        <p:tgtEl>
                                          <p:spTgt spid="2"/>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barn(outVertical)">
                                      <p:cBhvr>
                                        <p:cTn id="14" dur="500"/>
                                        <p:tgtEl>
                                          <p:spTgt spid="8"/>
                                        </p:tgtEl>
                                      </p:cBhvr>
                                    </p:animEffect>
                                  </p:childTnLst>
                                </p:cTn>
                              </p:par>
                              <p:par>
                                <p:cTn id="15" presetID="16" presetClass="entr" presetSubtype="37"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outVertical)">
                                      <p:cBhvr>
                                        <p:cTn id="17" dur="500"/>
                                        <p:tgtEl>
                                          <p:spTgt spid="9"/>
                                        </p:tgtEl>
                                      </p:cBhvr>
                                    </p:animEffect>
                                  </p:childTnLst>
                                </p:cTn>
                              </p:par>
                            </p:childTnLst>
                          </p:cTn>
                        </p:par>
                        <p:par>
                          <p:cTn id="18" fill="hold">
                            <p:stCondLst>
                              <p:cond delay="1500"/>
                            </p:stCondLst>
                            <p:childTnLst>
                              <p:par>
                                <p:cTn id="19" presetID="53" presetClass="entr" presetSubtype="52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 calcmode="lin" valueType="num">
                                      <p:cBhvr>
                                        <p:cTn id="21" dur="500" fill="hold"/>
                                        <p:tgtEl>
                                          <p:spTgt spid="33"/>
                                        </p:tgtEl>
                                        <p:attrNameLst>
                                          <p:attrName>ppt_w</p:attrName>
                                        </p:attrNameLst>
                                      </p:cBhvr>
                                      <p:tavLst>
                                        <p:tav tm="0">
                                          <p:val>
                                            <p:fltVal val="0"/>
                                          </p:val>
                                        </p:tav>
                                        <p:tav tm="100000">
                                          <p:val>
                                            <p:strVal val="#ppt_w"/>
                                          </p:val>
                                        </p:tav>
                                      </p:tavLst>
                                    </p:anim>
                                    <p:anim calcmode="lin" valueType="num">
                                      <p:cBhvr>
                                        <p:cTn id="22" dur="500" fill="hold"/>
                                        <p:tgtEl>
                                          <p:spTgt spid="33"/>
                                        </p:tgtEl>
                                        <p:attrNameLst>
                                          <p:attrName>ppt_h</p:attrName>
                                        </p:attrNameLst>
                                      </p:cBhvr>
                                      <p:tavLst>
                                        <p:tav tm="0">
                                          <p:val>
                                            <p:fltVal val="0"/>
                                          </p:val>
                                        </p:tav>
                                        <p:tav tm="100000">
                                          <p:val>
                                            <p:strVal val="#ppt_h"/>
                                          </p:val>
                                        </p:tav>
                                      </p:tavLst>
                                    </p:anim>
                                    <p:animEffect transition="in" filter="fade">
                                      <p:cBhvr>
                                        <p:cTn id="23" dur="500"/>
                                        <p:tgtEl>
                                          <p:spTgt spid="33"/>
                                        </p:tgtEl>
                                      </p:cBhvr>
                                    </p:animEffect>
                                    <p:anim calcmode="lin" valueType="num">
                                      <p:cBhvr>
                                        <p:cTn id="24" dur="500" fill="hold"/>
                                        <p:tgtEl>
                                          <p:spTgt spid="33"/>
                                        </p:tgtEl>
                                        <p:attrNameLst>
                                          <p:attrName>ppt_x</p:attrName>
                                        </p:attrNameLst>
                                      </p:cBhvr>
                                      <p:tavLst>
                                        <p:tav tm="0">
                                          <p:val>
                                            <p:fltVal val="0.5"/>
                                          </p:val>
                                        </p:tav>
                                        <p:tav tm="100000">
                                          <p:val>
                                            <p:strVal val="#ppt_x"/>
                                          </p:val>
                                        </p:tav>
                                      </p:tavLst>
                                    </p:anim>
                                    <p:anim calcmode="lin" valueType="num">
                                      <p:cBhvr>
                                        <p:cTn id="25" dur="500" fill="hold"/>
                                        <p:tgtEl>
                                          <p:spTgt spid="33"/>
                                        </p:tgtEl>
                                        <p:attrNameLst>
                                          <p:attrName>ppt_y</p:attrName>
                                        </p:attrNameLst>
                                      </p:cBhvr>
                                      <p:tavLst>
                                        <p:tav tm="0">
                                          <p:val>
                                            <p:fltVal val="0.5"/>
                                          </p:val>
                                        </p:tav>
                                        <p:tav tm="100000">
                                          <p:val>
                                            <p:strVal val="#ppt_y"/>
                                          </p:val>
                                        </p:tav>
                                      </p:tavLst>
                                    </p:anim>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1000" fill="hold"/>
                                        <p:tgtEl>
                                          <p:spTgt spid="4"/>
                                        </p:tgtEl>
                                        <p:attrNameLst>
                                          <p:attrName>ppt_w</p:attrName>
                                        </p:attrNameLst>
                                      </p:cBhvr>
                                      <p:tavLst>
                                        <p:tav tm="0">
                                          <p:val>
                                            <p:fltVal val="0"/>
                                          </p:val>
                                        </p:tav>
                                        <p:tav tm="100000">
                                          <p:val>
                                            <p:strVal val="#ppt_w"/>
                                          </p:val>
                                        </p:tav>
                                      </p:tavLst>
                                    </p:anim>
                                    <p:anim calcmode="lin" valueType="num">
                                      <p:cBhvr>
                                        <p:cTn id="30" dur="1000" fill="hold"/>
                                        <p:tgtEl>
                                          <p:spTgt spid="4"/>
                                        </p:tgtEl>
                                        <p:attrNameLst>
                                          <p:attrName>ppt_h</p:attrName>
                                        </p:attrNameLst>
                                      </p:cBhvr>
                                      <p:tavLst>
                                        <p:tav tm="0">
                                          <p:val>
                                            <p:fltVal val="0"/>
                                          </p:val>
                                        </p:tav>
                                        <p:tav tm="100000">
                                          <p:val>
                                            <p:strVal val="#ppt_h"/>
                                          </p:val>
                                        </p:tav>
                                      </p:tavLst>
                                    </p:anim>
                                    <p:animEffect transition="in" filter="fade">
                                      <p:cBhvr>
                                        <p:cTn id="31" dur="1000"/>
                                        <p:tgtEl>
                                          <p:spTgt spid="4"/>
                                        </p:tgtEl>
                                      </p:cBhvr>
                                    </p:animEffect>
                                  </p:childTnLst>
                                </p:cTn>
                              </p:par>
                              <p:par>
                                <p:cTn id="32" presetID="42" presetClass="entr" presetSubtype="0" fill="hold" grpId="0" nodeType="with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1000"/>
                                        <p:tgtEl>
                                          <p:spTgt spid="40"/>
                                        </p:tgtEl>
                                      </p:cBhvr>
                                    </p:animEffect>
                                    <p:anim calcmode="lin" valueType="num">
                                      <p:cBhvr>
                                        <p:cTn id="35" dur="1000" fill="hold"/>
                                        <p:tgtEl>
                                          <p:spTgt spid="40"/>
                                        </p:tgtEl>
                                        <p:attrNameLst>
                                          <p:attrName>ppt_x</p:attrName>
                                        </p:attrNameLst>
                                      </p:cBhvr>
                                      <p:tavLst>
                                        <p:tav tm="0">
                                          <p:val>
                                            <p:strVal val="#ppt_x"/>
                                          </p:val>
                                        </p:tav>
                                        <p:tav tm="100000">
                                          <p:val>
                                            <p:strVal val="#ppt_x"/>
                                          </p:val>
                                        </p:tav>
                                      </p:tavLst>
                                    </p:anim>
                                    <p:anim calcmode="lin" valueType="num">
                                      <p:cBhvr>
                                        <p:cTn id="36" dur="1000" fill="hold"/>
                                        <p:tgtEl>
                                          <p:spTgt spid="40"/>
                                        </p:tgtEl>
                                        <p:attrNameLst>
                                          <p:attrName>ppt_y</p:attrName>
                                        </p:attrNameLst>
                                      </p:cBhvr>
                                      <p:tavLst>
                                        <p:tav tm="0">
                                          <p:val>
                                            <p:strVal val="#ppt_y+.1"/>
                                          </p:val>
                                        </p:tav>
                                        <p:tav tm="100000">
                                          <p:val>
                                            <p:strVal val="#ppt_y"/>
                                          </p:val>
                                        </p:tav>
                                      </p:tavLst>
                                    </p:anim>
                                  </p:childTnLst>
                                </p:cTn>
                              </p:par>
                            </p:childTnLst>
                          </p:cTn>
                        </p:par>
                        <p:par>
                          <p:cTn id="37" fill="hold">
                            <p:stCondLst>
                              <p:cond delay="3000"/>
                            </p:stCondLst>
                            <p:childTnLst>
                              <p:par>
                                <p:cTn id="38" presetID="53" presetClass="entr" presetSubtype="528" fill="hold" grpId="0" nodeType="afterEffect">
                                  <p:stCondLst>
                                    <p:cond delay="0"/>
                                  </p:stCondLst>
                                  <p:childTnLst>
                                    <p:set>
                                      <p:cBhvr>
                                        <p:cTn id="39" dur="1" fill="hold">
                                          <p:stCondLst>
                                            <p:cond delay="0"/>
                                          </p:stCondLst>
                                        </p:cTn>
                                        <p:tgtEl>
                                          <p:spTgt spid="36"/>
                                        </p:tgtEl>
                                        <p:attrNameLst>
                                          <p:attrName>style.visibility</p:attrName>
                                        </p:attrNameLst>
                                      </p:cBhvr>
                                      <p:to>
                                        <p:strVal val="visible"/>
                                      </p:to>
                                    </p:set>
                                    <p:anim calcmode="lin" valueType="num">
                                      <p:cBhvr>
                                        <p:cTn id="40" dur="500" fill="hold"/>
                                        <p:tgtEl>
                                          <p:spTgt spid="36"/>
                                        </p:tgtEl>
                                        <p:attrNameLst>
                                          <p:attrName>ppt_w</p:attrName>
                                        </p:attrNameLst>
                                      </p:cBhvr>
                                      <p:tavLst>
                                        <p:tav tm="0">
                                          <p:val>
                                            <p:fltVal val="0"/>
                                          </p:val>
                                        </p:tav>
                                        <p:tav tm="100000">
                                          <p:val>
                                            <p:strVal val="#ppt_w"/>
                                          </p:val>
                                        </p:tav>
                                      </p:tavLst>
                                    </p:anim>
                                    <p:anim calcmode="lin" valueType="num">
                                      <p:cBhvr>
                                        <p:cTn id="41" dur="500" fill="hold"/>
                                        <p:tgtEl>
                                          <p:spTgt spid="36"/>
                                        </p:tgtEl>
                                        <p:attrNameLst>
                                          <p:attrName>ppt_h</p:attrName>
                                        </p:attrNameLst>
                                      </p:cBhvr>
                                      <p:tavLst>
                                        <p:tav tm="0">
                                          <p:val>
                                            <p:fltVal val="0"/>
                                          </p:val>
                                        </p:tav>
                                        <p:tav tm="100000">
                                          <p:val>
                                            <p:strVal val="#ppt_h"/>
                                          </p:val>
                                        </p:tav>
                                      </p:tavLst>
                                    </p:anim>
                                    <p:animEffect transition="in" filter="fade">
                                      <p:cBhvr>
                                        <p:cTn id="42" dur="500"/>
                                        <p:tgtEl>
                                          <p:spTgt spid="36"/>
                                        </p:tgtEl>
                                      </p:cBhvr>
                                    </p:animEffect>
                                    <p:anim calcmode="lin" valueType="num">
                                      <p:cBhvr>
                                        <p:cTn id="43" dur="500" fill="hold"/>
                                        <p:tgtEl>
                                          <p:spTgt spid="36"/>
                                        </p:tgtEl>
                                        <p:attrNameLst>
                                          <p:attrName>ppt_x</p:attrName>
                                        </p:attrNameLst>
                                      </p:cBhvr>
                                      <p:tavLst>
                                        <p:tav tm="0">
                                          <p:val>
                                            <p:fltVal val="0.5"/>
                                          </p:val>
                                        </p:tav>
                                        <p:tav tm="100000">
                                          <p:val>
                                            <p:strVal val="#ppt_x"/>
                                          </p:val>
                                        </p:tav>
                                      </p:tavLst>
                                    </p:anim>
                                    <p:anim calcmode="lin" valueType="num">
                                      <p:cBhvr>
                                        <p:cTn id="44" dur="500" fill="hold"/>
                                        <p:tgtEl>
                                          <p:spTgt spid="36"/>
                                        </p:tgtEl>
                                        <p:attrNameLst>
                                          <p:attrName>ppt_y</p:attrName>
                                        </p:attrNameLst>
                                      </p:cBhvr>
                                      <p:tavLst>
                                        <p:tav tm="0">
                                          <p:val>
                                            <p:fltVal val="0.5"/>
                                          </p:val>
                                        </p:tav>
                                        <p:tav tm="100000">
                                          <p:val>
                                            <p:strVal val="#ppt_y"/>
                                          </p:val>
                                        </p:tav>
                                      </p:tavLst>
                                    </p:anim>
                                  </p:childTnLst>
                                </p:cTn>
                              </p:par>
                            </p:childTnLst>
                          </p:cTn>
                        </p:par>
                        <p:par>
                          <p:cTn id="45" fill="hold">
                            <p:stCondLst>
                              <p:cond delay="3500"/>
                            </p:stCondLst>
                            <p:childTnLst>
                              <p:par>
                                <p:cTn id="46" presetID="53" presetClass="entr" presetSubtype="16" fill="hold" nodeType="after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p:cTn id="48" dur="1000" fill="hold"/>
                                        <p:tgtEl>
                                          <p:spTgt spid="13"/>
                                        </p:tgtEl>
                                        <p:attrNameLst>
                                          <p:attrName>ppt_w</p:attrName>
                                        </p:attrNameLst>
                                      </p:cBhvr>
                                      <p:tavLst>
                                        <p:tav tm="0">
                                          <p:val>
                                            <p:fltVal val="0"/>
                                          </p:val>
                                        </p:tav>
                                        <p:tav tm="100000">
                                          <p:val>
                                            <p:strVal val="#ppt_w"/>
                                          </p:val>
                                        </p:tav>
                                      </p:tavLst>
                                    </p:anim>
                                    <p:anim calcmode="lin" valueType="num">
                                      <p:cBhvr>
                                        <p:cTn id="49" dur="1000" fill="hold"/>
                                        <p:tgtEl>
                                          <p:spTgt spid="13"/>
                                        </p:tgtEl>
                                        <p:attrNameLst>
                                          <p:attrName>ppt_h</p:attrName>
                                        </p:attrNameLst>
                                      </p:cBhvr>
                                      <p:tavLst>
                                        <p:tav tm="0">
                                          <p:val>
                                            <p:fltVal val="0"/>
                                          </p:val>
                                        </p:tav>
                                        <p:tav tm="100000">
                                          <p:val>
                                            <p:strVal val="#ppt_h"/>
                                          </p:val>
                                        </p:tav>
                                      </p:tavLst>
                                    </p:anim>
                                    <p:animEffect transition="in" filter="fade">
                                      <p:cBhvr>
                                        <p:cTn id="50" dur="1000"/>
                                        <p:tgtEl>
                                          <p:spTgt spid="13"/>
                                        </p:tgtEl>
                                      </p:cBhvr>
                                    </p:animEffect>
                                  </p:childTnLst>
                                </p:cTn>
                              </p:par>
                              <p:par>
                                <p:cTn id="51" presetID="42" presetClass="entr" presetSubtype="0"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4500"/>
                            </p:stCondLst>
                            <p:childTnLst>
                              <p:par>
                                <p:cTn id="57" presetID="53" presetClass="entr" presetSubtype="528" fill="hold" grpId="0" nodeType="afterEffect">
                                  <p:stCondLst>
                                    <p:cond delay="0"/>
                                  </p:stCondLst>
                                  <p:childTnLst>
                                    <p:set>
                                      <p:cBhvr>
                                        <p:cTn id="58" dur="1" fill="hold">
                                          <p:stCondLst>
                                            <p:cond delay="0"/>
                                          </p:stCondLst>
                                        </p:cTn>
                                        <p:tgtEl>
                                          <p:spTgt spid="34"/>
                                        </p:tgtEl>
                                        <p:attrNameLst>
                                          <p:attrName>style.visibility</p:attrName>
                                        </p:attrNameLst>
                                      </p:cBhvr>
                                      <p:to>
                                        <p:strVal val="visible"/>
                                      </p:to>
                                    </p:set>
                                    <p:anim calcmode="lin" valueType="num">
                                      <p:cBhvr>
                                        <p:cTn id="59" dur="500" fill="hold"/>
                                        <p:tgtEl>
                                          <p:spTgt spid="34"/>
                                        </p:tgtEl>
                                        <p:attrNameLst>
                                          <p:attrName>ppt_w</p:attrName>
                                        </p:attrNameLst>
                                      </p:cBhvr>
                                      <p:tavLst>
                                        <p:tav tm="0">
                                          <p:val>
                                            <p:fltVal val="0"/>
                                          </p:val>
                                        </p:tav>
                                        <p:tav tm="100000">
                                          <p:val>
                                            <p:strVal val="#ppt_w"/>
                                          </p:val>
                                        </p:tav>
                                      </p:tavLst>
                                    </p:anim>
                                    <p:anim calcmode="lin" valueType="num">
                                      <p:cBhvr>
                                        <p:cTn id="60" dur="500" fill="hold"/>
                                        <p:tgtEl>
                                          <p:spTgt spid="34"/>
                                        </p:tgtEl>
                                        <p:attrNameLst>
                                          <p:attrName>ppt_h</p:attrName>
                                        </p:attrNameLst>
                                      </p:cBhvr>
                                      <p:tavLst>
                                        <p:tav tm="0">
                                          <p:val>
                                            <p:fltVal val="0"/>
                                          </p:val>
                                        </p:tav>
                                        <p:tav tm="100000">
                                          <p:val>
                                            <p:strVal val="#ppt_h"/>
                                          </p:val>
                                        </p:tav>
                                      </p:tavLst>
                                    </p:anim>
                                    <p:animEffect transition="in" filter="fade">
                                      <p:cBhvr>
                                        <p:cTn id="61" dur="500"/>
                                        <p:tgtEl>
                                          <p:spTgt spid="34"/>
                                        </p:tgtEl>
                                      </p:cBhvr>
                                    </p:animEffect>
                                    <p:anim calcmode="lin" valueType="num">
                                      <p:cBhvr>
                                        <p:cTn id="62" dur="500" fill="hold"/>
                                        <p:tgtEl>
                                          <p:spTgt spid="34"/>
                                        </p:tgtEl>
                                        <p:attrNameLst>
                                          <p:attrName>ppt_x</p:attrName>
                                        </p:attrNameLst>
                                      </p:cBhvr>
                                      <p:tavLst>
                                        <p:tav tm="0">
                                          <p:val>
                                            <p:fltVal val="0.5"/>
                                          </p:val>
                                        </p:tav>
                                        <p:tav tm="100000">
                                          <p:val>
                                            <p:strVal val="#ppt_x"/>
                                          </p:val>
                                        </p:tav>
                                      </p:tavLst>
                                    </p:anim>
                                    <p:anim calcmode="lin" valueType="num">
                                      <p:cBhvr>
                                        <p:cTn id="63" dur="500" fill="hold"/>
                                        <p:tgtEl>
                                          <p:spTgt spid="34"/>
                                        </p:tgtEl>
                                        <p:attrNameLst>
                                          <p:attrName>ppt_y</p:attrName>
                                        </p:attrNameLst>
                                      </p:cBhvr>
                                      <p:tavLst>
                                        <p:tav tm="0">
                                          <p:val>
                                            <p:fltVal val="0.5"/>
                                          </p:val>
                                        </p:tav>
                                        <p:tav tm="100000">
                                          <p:val>
                                            <p:strVal val="#ppt_y"/>
                                          </p:val>
                                        </p:tav>
                                      </p:tavLst>
                                    </p:anim>
                                  </p:childTnLst>
                                </p:cTn>
                              </p:par>
                            </p:childTnLst>
                          </p:cTn>
                        </p:par>
                        <p:par>
                          <p:cTn id="64" fill="hold">
                            <p:stCondLst>
                              <p:cond delay="5000"/>
                            </p:stCondLst>
                            <p:childTnLst>
                              <p:par>
                                <p:cTn id="65" presetID="53" presetClass="entr" presetSubtype="16" fill="hold"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1000" fill="hold"/>
                                        <p:tgtEl>
                                          <p:spTgt spid="17"/>
                                        </p:tgtEl>
                                        <p:attrNameLst>
                                          <p:attrName>ppt_w</p:attrName>
                                        </p:attrNameLst>
                                      </p:cBhvr>
                                      <p:tavLst>
                                        <p:tav tm="0">
                                          <p:val>
                                            <p:fltVal val="0"/>
                                          </p:val>
                                        </p:tav>
                                        <p:tav tm="100000">
                                          <p:val>
                                            <p:strVal val="#ppt_w"/>
                                          </p:val>
                                        </p:tav>
                                      </p:tavLst>
                                    </p:anim>
                                    <p:anim calcmode="lin" valueType="num">
                                      <p:cBhvr>
                                        <p:cTn id="68" dur="1000" fill="hold"/>
                                        <p:tgtEl>
                                          <p:spTgt spid="17"/>
                                        </p:tgtEl>
                                        <p:attrNameLst>
                                          <p:attrName>ppt_h</p:attrName>
                                        </p:attrNameLst>
                                      </p:cBhvr>
                                      <p:tavLst>
                                        <p:tav tm="0">
                                          <p:val>
                                            <p:fltVal val="0"/>
                                          </p:val>
                                        </p:tav>
                                        <p:tav tm="100000">
                                          <p:val>
                                            <p:strVal val="#ppt_h"/>
                                          </p:val>
                                        </p:tav>
                                      </p:tavLst>
                                    </p:anim>
                                    <p:animEffect transition="in" filter="fade">
                                      <p:cBhvr>
                                        <p:cTn id="69" dur="1000"/>
                                        <p:tgtEl>
                                          <p:spTgt spid="17"/>
                                        </p:tgtEl>
                                      </p:cBhvr>
                                    </p:animEffect>
                                  </p:childTnLst>
                                </p:cTn>
                              </p:par>
                              <p:par>
                                <p:cTn id="70" presetID="42" presetClass="entr" presetSubtype="0" fill="hold" grpId="0" nodeType="withEffect">
                                  <p:stCondLst>
                                    <p:cond delay="0"/>
                                  </p:stCondLst>
                                  <p:childTnLst>
                                    <p:set>
                                      <p:cBhvr>
                                        <p:cTn id="71" dur="1" fill="hold">
                                          <p:stCondLst>
                                            <p:cond delay="0"/>
                                          </p:stCondLst>
                                        </p:cTn>
                                        <p:tgtEl>
                                          <p:spTgt spid="44"/>
                                        </p:tgtEl>
                                        <p:attrNameLst>
                                          <p:attrName>style.visibility</p:attrName>
                                        </p:attrNameLst>
                                      </p:cBhvr>
                                      <p:to>
                                        <p:strVal val="visible"/>
                                      </p:to>
                                    </p:set>
                                    <p:animEffect transition="in" filter="fade">
                                      <p:cBhvr>
                                        <p:cTn id="72" dur="1000"/>
                                        <p:tgtEl>
                                          <p:spTgt spid="44"/>
                                        </p:tgtEl>
                                      </p:cBhvr>
                                    </p:animEffect>
                                    <p:anim calcmode="lin" valueType="num">
                                      <p:cBhvr>
                                        <p:cTn id="73" dur="1000" fill="hold"/>
                                        <p:tgtEl>
                                          <p:spTgt spid="44"/>
                                        </p:tgtEl>
                                        <p:attrNameLst>
                                          <p:attrName>ppt_x</p:attrName>
                                        </p:attrNameLst>
                                      </p:cBhvr>
                                      <p:tavLst>
                                        <p:tav tm="0">
                                          <p:val>
                                            <p:strVal val="#ppt_x"/>
                                          </p:val>
                                        </p:tav>
                                        <p:tav tm="100000">
                                          <p:val>
                                            <p:strVal val="#ppt_x"/>
                                          </p:val>
                                        </p:tav>
                                      </p:tavLst>
                                    </p:anim>
                                    <p:anim calcmode="lin" valueType="num">
                                      <p:cBhvr>
                                        <p:cTn id="74" dur="1000" fill="hold"/>
                                        <p:tgtEl>
                                          <p:spTgt spid="44"/>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53" presetClass="entr" presetSubtype="528" fill="hold" grpId="0" nodeType="afterEffect">
                                  <p:stCondLst>
                                    <p:cond delay="0"/>
                                  </p:stCondLst>
                                  <p:childTnLst>
                                    <p:set>
                                      <p:cBhvr>
                                        <p:cTn id="77" dur="1" fill="hold">
                                          <p:stCondLst>
                                            <p:cond delay="0"/>
                                          </p:stCondLst>
                                        </p:cTn>
                                        <p:tgtEl>
                                          <p:spTgt spid="37"/>
                                        </p:tgtEl>
                                        <p:attrNameLst>
                                          <p:attrName>style.visibility</p:attrName>
                                        </p:attrNameLst>
                                      </p:cBhvr>
                                      <p:to>
                                        <p:strVal val="visible"/>
                                      </p:to>
                                    </p:set>
                                    <p:anim calcmode="lin" valueType="num">
                                      <p:cBhvr>
                                        <p:cTn id="78" dur="500" fill="hold"/>
                                        <p:tgtEl>
                                          <p:spTgt spid="37"/>
                                        </p:tgtEl>
                                        <p:attrNameLst>
                                          <p:attrName>ppt_w</p:attrName>
                                        </p:attrNameLst>
                                      </p:cBhvr>
                                      <p:tavLst>
                                        <p:tav tm="0">
                                          <p:val>
                                            <p:fltVal val="0"/>
                                          </p:val>
                                        </p:tav>
                                        <p:tav tm="100000">
                                          <p:val>
                                            <p:strVal val="#ppt_w"/>
                                          </p:val>
                                        </p:tav>
                                      </p:tavLst>
                                    </p:anim>
                                    <p:anim calcmode="lin" valueType="num">
                                      <p:cBhvr>
                                        <p:cTn id="79" dur="500" fill="hold"/>
                                        <p:tgtEl>
                                          <p:spTgt spid="37"/>
                                        </p:tgtEl>
                                        <p:attrNameLst>
                                          <p:attrName>ppt_h</p:attrName>
                                        </p:attrNameLst>
                                      </p:cBhvr>
                                      <p:tavLst>
                                        <p:tav tm="0">
                                          <p:val>
                                            <p:fltVal val="0"/>
                                          </p:val>
                                        </p:tav>
                                        <p:tav tm="100000">
                                          <p:val>
                                            <p:strVal val="#ppt_h"/>
                                          </p:val>
                                        </p:tav>
                                      </p:tavLst>
                                    </p:anim>
                                    <p:animEffect transition="in" filter="fade">
                                      <p:cBhvr>
                                        <p:cTn id="80" dur="500"/>
                                        <p:tgtEl>
                                          <p:spTgt spid="37"/>
                                        </p:tgtEl>
                                      </p:cBhvr>
                                    </p:animEffect>
                                    <p:anim calcmode="lin" valueType="num">
                                      <p:cBhvr>
                                        <p:cTn id="81" dur="500" fill="hold"/>
                                        <p:tgtEl>
                                          <p:spTgt spid="37"/>
                                        </p:tgtEl>
                                        <p:attrNameLst>
                                          <p:attrName>ppt_x</p:attrName>
                                        </p:attrNameLst>
                                      </p:cBhvr>
                                      <p:tavLst>
                                        <p:tav tm="0">
                                          <p:val>
                                            <p:fltVal val="0.5"/>
                                          </p:val>
                                        </p:tav>
                                        <p:tav tm="100000">
                                          <p:val>
                                            <p:strVal val="#ppt_x"/>
                                          </p:val>
                                        </p:tav>
                                      </p:tavLst>
                                    </p:anim>
                                    <p:anim calcmode="lin" valueType="num">
                                      <p:cBhvr>
                                        <p:cTn id="82" dur="500" fill="hold"/>
                                        <p:tgtEl>
                                          <p:spTgt spid="37"/>
                                        </p:tgtEl>
                                        <p:attrNameLst>
                                          <p:attrName>ppt_y</p:attrName>
                                        </p:attrNameLst>
                                      </p:cBhvr>
                                      <p:tavLst>
                                        <p:tav tm="0">
                                          <p:val>
                                            <p:fltVal val="0.5"/>
                                          </p:val>
                                        </p:tav>
                                        <p:tav tm="100000">
                                          <p:val>
                                            <p:strVal val="#ppt_y"/>
                                          </p:val>
                                        </p:tav>
                                      </p:tavLst>
                                    </p:anim>
                                  </p:childTnLst>
                                </p:cTn>
                              </p:par>
                            </p:childTnLst>
                          </p:cTn>
                        </p:par>
                        <p:par>
                          <p:cTn id="83" fill="hold">
                            <p:stCondLst>
                              <p:cond delay="6500"/>
                            </p:stCondLst>
                            <p:childTnLst>
                              <p:par>
                                <p:cTn id="84" presetID="53" presetClass="entr" presetSubtype="16" fill="hold" nodeType="afterEffect">
                                  <p:stCondLst>
                                    <p:cond delay="0"/>
                                  </p:stCondLst>
                                  <p:childTnLst>
                                    <p:set>
                                      <p:cBhvr>
                                        <p:cTn id="85" dur="1" fill="hold">
                                          <p:stCondLst>
                                            <p:cond delay="0"/>
                                          </p:stCondLst>
                                        </p:cTn>
                                        <p:tgtEl>
                                          <p:spTgt spid="21"/>
                                        </p:tgtEl>
                                        <p:attrNameLst>
                                          <p:attrName>style.visibility</p:attrName>
                                        </p:attrNameLst>
                                      </p:cBhvr>
                                      <p:to>
                                        <p:strVal val="visible"/>
                                      </p:to>
                                    </p:set>
                                    <p:anim calcmode="lin" valueType="num">
                                      <p:cBhvr>
                                        <p:cTn id="86" dur="1000" fill="hold"/>
                                        <p:tgtEl>
                                          <p:spTgt spid="21"/>
                                        </p:tgtEl>
                                        <p:attrNameLst>
                                          <p:attrName>ppt_w</p:attrName>
                                        </p:attrNameLst>
                                      </p:cBhvr>
                                      <p:tavLst>
                                        <p:tav tm="0">
                                          <p:val>
                                            <p:fltVal val="0"/>
                                          </p:val>
                                        </p:tav>
                                        <p:tav tm="100000">
                                          <p:val>
                                            <p:strVal val="#ppt_w"/>
                                          </p:val>
                                        </p:tav>
                                      </p:tavLst>
                                    </p:anim>
                                    <p:anim calcmode="lin" valueType="num">
                                      <p:cBhvr>
                                        <p:cTn id="87" dur="1000" fill="hold"/>
                                        <p:tgtEl>
                                          <p:spTgt spid="21"/>
                                        </p:tgtEl>
                                        <p:attrNameLst>
                                          <p:attrName>ppt_h</p:attrName>
                                        </p:attrNameLst>
                                      </p:cBhvr>
                                      <p:tavLst>
                                        <p:tav tm="0">
                                          <p:val>
                                            <p:fltVal val="0"/>
                                          </p:val>
                                        </p:tav>
                                        <p:tav tm="100000">
                                          <p:val>
                                            <p:strVal val="#ppt_h"/>
                                          </p:val>
                                        </p:tav>
                                      </p:tavLst>
                                    </p:anim>
                                    <p:animEffect transition="in" filter="fade">
                                      <p:cBhvr>
                                        <p:cTn id="88" dur="1000"/>
                                        <p:tgtEl>
                                          <p:spTgt spid="21"/>
                                        </p:tgtEl>
                                      </p:cBhvr>
                                    </p:animEffect>
                                  </p:childTnLst>
                                </p:cTn>
                              </p:par>
                              <p:par>
                                <p:cTn id="89" presetID="42" presetClass="entr" presetSubtype="0"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Effect transition="in" filter="fade">
                                      <p:cBhvr>
                                        <p:cTn id="91" dur="1000"/>
                                        <p:tgtEl>
                                          <p:spTgt spid="41"/>
                                        </p:tgtEl>
                                      </p:cBhvr>
                                    </p:animEffect>
                                    <p:anim calcmode="lin" valueType="num">
                                      <p:cBhvr>
                                        <p:cTn id="92" dur="1000" fill="hold"/>
                                        <p:tgtEl>
                                          <p:spTgt spid="41"/>
                                        </p:tgtEl>
                                        <p:attrNameLst>
                                          <p:attrName>ppt_x</p:attrName>
                                        </p:attrNameLst>
                                      </p:cBhvr>
                                      <p:tavLst>
                                        <p:tav tm="0">
                                          <p:val>
                                            <p:strVal val="#ppt_x"/>
                                          </p:val>
                                        </p:tav>
                                        <p:tav tm="100000">
                                          <p:val>
                                            <p:strVal val="#ppt_x"/>
                                          </p:val>
                                        </p:tav>
                                      </p:tavLst>
                                    </p:anim>
                                    <p:anim calcmode="lin" valueType="num">
                                      <p:cBhvr>
                                        <p:cTn id="93" dur="1000" fill="hold"/>
                                        <p:tgtEl>
                                          <p:spTgt spid="41"/>
                                        </p:tgtEl>
                                        <p:attrNameLst>
                                          <p:attrName>ppt_y</p:attrName>
                                        </p:attrNameLst>
                                      </p:cBhvr>
                                      <p:tavLst>
                                        <p:tav tm="0">
                                          <p:val>
                                            <p:strVal val="#ppt_y+.1"/>
                                          </p:val>
                                        </p:tav>
                                        <p:tav tm="100000">
                                          <p:val>
                                            <p:strVal val="#ppt_y"/>
                                          </p:val>
                                        </p:tav>
                                      </p:tavLst>
                                    </p:anim>
                                  </p:childTnLst>
                                </p:cTn>
                              </p:par>
                            </p:childTnLst>
                          </p:cTn>
                        </p:par>
                        <p:par>
                          <p:cTn id="94" fill="hold">
                            <p:stCondLst>
                              <p:cond delay="7500"/>
                            </p:stCondLst>
                            <p:childTnLst>
                              <p:par>
                                <p:cTn id="95" presetID="53" presetClass="entr" presetSubtype="52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 calcmode="lin" valueType="num">
                                      <p:cBhvr>
                                        <p:cTn id="97" dur="500" fill="hold"/>
                                        <p:tgtEl>
                                          <p:spTgt spid="35"/>
                                        </p:tgtEl>
                                        <p:attrNameLst>
                                          <p:attrName>ppt_w</p:attrName>
                                        </p:attrNameLst>
                                      </p:cBhvr>
                                      <p:tavLst>
                                        <p:tav tm="0">
                                          <p:val>
                                            <p:fltVal val="0"/>
                                          </p:val>
                                        </p:tav>
                                        <p:tav tm="100000">
                                          <p:val>
                                            <p:strVal val="#ppt_w"/>
                                          </p:val>
                                        </p:tav>
                                      </p:tavLst>
                                    </p:anim>
                                    <p:anim calcmode="lin" valueType="num">
                                      <p:cBhvr>
                                        <p:cTn id="98" dur="500" fill="hold"/>
                                        <p:tgtEl>
                                          <p:spTgt spid="35"/>
                                        </p:tgtEl>
                                        <p:attrNameLst>
                                          <p:attrName>ppt_h</p:attrName>
                                        </p:attrNameLst>
                                      </p:cBhvr>
                                      <p:tavLst>
                                        <p:tav tm="0">
                                          <p:val>
                                            <p:fltVal val="0"/>
                                          </p:val>
                                        </p:tav>
                                        <p:tav tm="100000">
                                          <p:val>
                                            <p:strVal val="#ppt_h"/>
                                          </p:val>
                                        </p:tav>
                                      </p:tavLst>
                                    </p:anim>
                                    <p:animEffect transition="in" filter="fade">
                                      <p:cBhvr>
                                        <p:cTn id="99" dur="500"/>
                                        <p:tgtEl>
                                          <p:spTgt spid="35"/>
                                        </p:tgtEl>
                                      </p:cBhvr>
                                    </p:animEffect>
                                    <p:anim calcmode="lin" valueType="num">
                                      <p:cBhvr>
                                        <p:cTn id="100" dur="500" fill="hold"/>
                                        <p:tgtEl>
                                          <p:spTgt spid="35"/>
                                        </p:tgtEl>
                                        <p:attrNameLst>
                                          <p:attrName>ppt_x</p:attrName>
                                        </p:attrNameLst>
                                      </p:cBhvr>
                                      <p:tavLst>
                                        <p:tav tm="0">
                                          <p:val>
                                            <p:fltVal val="0.5"/>
                                          </p:val>
                                        </p:tav>
                                        <p:tav tm="100000">
                                          <p:val>
                                            <p:strVal val="#ppt_x"/>
                                          </p:val>
                                        </p:tav>
                                      </p:tavLst>
                                    </p:anim>
                                    <p:anim calcmode="lin" valueType="num">
                                      <p:cBhvr>
                                        <p:cTn id="101" dur="500" fill="hold"/>
                                        <p:tgtEl>
                                          <p:spTgt spid="35"/>
                                        </p:tgtEl>
                                        <p:attrNameLst>
                                          <p:attrName>ppt_y</p:attrName>
                                        </p:attrNameLst>
                                      </p:cBhvr>
                                      <p:tavLst>
                                        <p:tav tm="0">
                                          <p:val>
                                            <p:fltVal val="0.5"/>
                                          </p:val>
                                        </p:tav>
                                        <p:tav tm="100000">
                                          <p:val>
                                            <p:strVal val="#ppt_y"/>
                                          </p:val>
                                        </p:tav>
                                      </p:tavLst>
                                    </p:anim>
                                  </p:childTnLst>
                                </p:cTn>
                              </p:par>
                            </p:childTnLst>
                          </p:cTn>
                        </p:par>
                        <p:par>
                          <p:cTn id="102" fill="hold">
                            <p:stCondLst>
                              <p:cond delay="8000"/>
                            </p:stCondLst>
                            <p:childTnLst>
                              <p:par>
                                <p:cTn id="103" presetID="53" presetClass="entr" presetSubtype="16" fill="hold" nodeType="afterEffect">
                                  <p:stCondLst>
                                    <p:cond delay="0"/>
                                  </p:stCondLst>
                                  <p:childTnLst>
                                    <p:set>
                                      <p:cBhvr>
                                        <p:cTn id="104" dur="1" fill="hold">
                                          <p:stCondLst>
                                            <p:cond delay="0"/>
                                          </p:stCondLst>
                                        </p:cTn>
                                        <p:tgtEl>
                                          <p:spTgt spid="25"/>
                                        </p:tgtEl>
                                        <p:attrNameLst>
                                          <p:attrName>style.visibility</p:attrName>
                                        </p:attrNameLst>
                                      </p:cBhvr>
                                      <p:to>
                                        <p:strVal val="visible"/>
                                      </p:to>
                                    </p:set>
                                    <p:anim calcmode="lin" valueType="num">
                                      <p:cBhvr>
                                        <p:cTn id="105" dur="1000" fill="hold"/>
                                        <p:tgtEl>
                                          <p:spTgt spid="25"/>
                                        </p:tgtEl>
                                        <p:attrNameLst>
                                          <p:attrName>ppt_w</p:attrName>
                                        </p:attrNameLst>
                                      </p:cBhvr>
                                      <p:tavLst>
                                        <p:tav tm="0">
                                          <p:val>
                                            <p:fltVal val="0"/>
                                          </p:val>
                                        </p:tav>
                                        <p:tav tm="100000">
                                          <p:val>
                                            <p:strVal val="#ppt_w"/>
                                          </p:val>
                                        </p:tav>
                                      </p:tavLst>
                                    </p:anim>
                                    <p:anim calcmode="lin" valueType="num">
                                      <p:cBhvr>
                                        <p:cTn id="106" dur="1000" fill="hold"/>
                                        <p:tgtEl>
                                          <p:spTgt spid="25"/>
                                        </p:tgtEl>
                                        <p:attrNameLst>
                                          <p:attrName>ppt_h</p:attrName>
                                        </p:attrNameLst>
                                      </p:cBhvr>
                                      <p:tavLst>
                                        <p:tav tm="0">
                                          <p:val>
                                            <p:fltVal val="0"/>
                                          </p:val>
                                        </p:tav>
                                        <p:tav tm="100000">
                                          <p:val>
                                            <p:strVal val="#ppt_h"/>
                                          </p:val>
                                        </p:tav>
                                      </p:tavLst>
                                    </p:anim>
                                    <p:animEffect transition="in" filter="fade">
                                      <p:cBhvr>
                                        <p:cTn id="107" dur="1000"/>
                                        <p:tgtEl>
                                          <p:spTgt spid="25"/>
                                        </p:tgtEl>
                                      </p:cBhvr>
                                    </p:animEffect>
                                  </p:childTnLst>
                                </p:cTn>
                              </p:par>
                              <p:par>
                                <p:cTn id="108" presetID="42" presetClass="entr" presetSubtype="0" fill="hold" grpId="0" nodeType="withEffect">
                                  <p:stCondLst>
                                    <p:cond delay="0"/>
                                  </p:stCondLst>
                                  <p:childTnLst>
                                    <p:set>
                                      <p:cBhvr>
                                        <p:cTn id="109" dur="1" fill="hold">
                                          <p:stCondLst>
                                            <p:cond delay="0"/>
                                          </p:stCondLst>
                                        </p:cTn>
                                        <p:tgtEl>
                                          <p:spTgt spid="43"/>
                                        </p:tgtEl>
                                        <p:attrNameLst>
                                          <p:attrName>style.visibility</p:attrName>
                                        </p:attrNameLst>
                                      </p:cBhvr>
                                      <p:to>
                                        <p:strVal val="visible"/>
                                      </p:to>
                                    </p:set>
                                    <p:animEffect transition="in" filter="fade">
                                      <p:cBhvr>
                                        <p:cTn id="110" dur="1000"/>
                                        <p:tgtEl>
                                          <p:spTgt spid="43"/>
                                        </p:tgtEl>
                                      </p:cBhvr>
                                    </p:animEffect>
                                    <p:anim calcmode="lin" valueType="num">
                                      <p:cBhvr>
                                        <p:cTn id="111" dur="1000" fill="hold"/>
                                        <p:tgtEl>
                                          <p:spTgt spid="43"/>
                                        </p:tgtEl>
                                        <p:attrNameLst>
                                          <p:attrName>ppt_x</p:attrName>
                                        </p:attrNameLst>
                                      </p:cBhvr>
                                      <p:tavLst>
                                        <p:tav tm="0">
                                          <p:val>
                                            <p:strVal val="#ppt_x"/>
                                          </p:val>
                                        </p:tav>
                                        <p:tav tm="100000">
                                          <p:val>
                                            <p:strVal val="#ppt_x"/>
                                          </p:val>
                                        </p:tav>
                                      </p:tavLst>
                                    </p:anim>
                                    <p:anim calcmode="lin" valueType="num">
                                      <p:cBhvr>
                                        <p:cTn id="112" dur="1000" fill="hold"/>
                                        <p:tgtEl>
                                          <p:spTgt spid="43"/>
                                        </p:tgtEl>
                                        <p:attrNameLst>
                                          <p:attrName>ppt_y</p:attrName>
                                        </p:attrNameLst>
                                      </p:cBhvr>
                                      <p:tavLst>
                                        <p:tav tm="0">
                                          <p:val>
                                            <p:strVal val="#ppt_y+.1"/>
                                          </p:val>
                                        </p:tav>
                                        <p:tav tm="100000">
                                          <p:val>
                                            <p:strVal val="#ppt_y"/>
                                          </p:val>
                                        </p:tav>
                                      </p:tavLst>
                                    </p:anim>
                                  </p:childTnLst>
                                </p:cTn>
                              </p:par>
                            </p:childTnLst>
                          </p:cTn>
                        </p:par>
                        <p:par>
                          <p:cTn id="113" fill="hold">
                            <p:stCondLst>
                              <p:cond delay="9000"/>
                            </p:stCondLst>
                            <p:childTnLst>
                              <p:par>
                                <p:cTn id="114" presetID="53" presetClass="entr" presetSubtype="16" fill="hold" grpId="0" nodeType="afterEffect">
                                  <p:stCondLst>
                                    <p:cond delay="0"/>
                                  </p:stCondLst>
                                  <p:childTnLst>
                                    <p:set>
                                      <p:cBhvr>
                                        <p:cTn id="115" dur="1" fill="hold">
                                          <p:stCondLst>
                                            <p:cond delay="0"/>
                                          </p:stCondLst>
                                        </p:cTn>
                                        <p:tgtEl>
                                          <p:spTgt spid="38"/>
                                        </p:tgtEl>
                                        <p:attrNameLst>
                                          <p:attrName>style.visibility</p:attrName>
                                        </p:attrNameLst>
                                      </p:cBhvr>
                                      <p:to>
                                        <p:strVal val="visible"/>
                                      </p:to>
                                    </p:set>
                                    <p:anim calcmode="lin" valueType="num">
                                      <p:cBhvr>
                                        <p:cTn id="116" dur="500" fill="hold"/>
                                        <p:tgtEl>
                                          <p:spTgt spid="38"/>
                                        </p:tgtEl>
                                        <p:attrNameLst>
                                          <p:attrName>ppt_w</p:attrName>
                                        </p:attrNameLst>
                                      </p:cBhvr>
                                      <p:tavLst>
                                        <p:tav tm="0">
                                          <p:val>
                                            <p:fltVal val="0"/>
                                          </p:val>
                                        </p:tav>
                                        <p:tav tm="100000">
                                          <p:val>
                                            <p:strVal val="#ppt_w"/>
                                          </p:val>
                                        </p:tav>
                                      </p:tavLst>
                                    </p:anim>
                                    <p:anim calcmode="lin" valueType="num">
                                      <p:cBhvr>
                                        <p:cTn id="117" dur="500" fill="hold"/>
                                        <p:tgtEl>
                                          <p:spTgt spid="38"/>
                                        </p:tgtEl>
                                        <p:attrNameLst>
                                          <p:attrName>ppt_h</p:attrName>
                                        </p:attrNameLst>
                                      </p:cBhvr>
                                      <p:tavLst>
                                        <p:tav tm="0">
                                          <p:val>
                                            <p:fltVal val="0"/>
                                          </p:val>
                                        </p:tav>
                                        <p:tav tm="100000">
                                          <p:val>
                                            <p:strVal val="#ppt_h"/>
                                          </p:val>
                                        </p:tav>
                                      </p:tavLst>
                                    </p:anim>
                                    <p:animEffect transition="in" filter="fade">
                                      <p:cBhvr>
                                        <p:cTn id="118" dur="500"/>
                                        <p:tgtEl>
                                          <p:spTgt spid="38"/>
                                        </p:tgtEl>
                                      </p:cBhvr>
                                    </p:animEffect>
                                  </p:childTnLst>
                                </p:cTn>
                              </p:par>
                            </p:childTnLst>
                          </p:cTn>
                        </p:par>
                        <p:par>
                          <p:cTn id="119" fill="hold">
                            <p:stCondLst>
                              <p:cond delay="9500"/>
                            </p:stCondLst>
                            <p:childTnLst>
                              <p:par>
                                <p:cTn id="120" presetID="53" presetClass="entr" presetSubtype="16" fill="hold" nodeType="afterEffect">
                                  <p:stCondLst>
                                    <p:cond delay="0"/>
                                  </p:stCondLst>
                                  <p:childTnLst>
                                    <p:set>
                                      <p:cBhvr>
                                        <p:cTn id="121" dur="1" fill="hold">
                                          <p:stCondLst>
                                            <p:cond delay="0"/>
                                          </p:stCondLst>
                                        </p:cTn>
                                        <p:tgtEl>
                                          <p:spTgt spid="29"/>
                                        </p:tgtEl>
                                        <p:attrNameLst>
                                          <p:attrName>style.visibility</p:attrName>
                                        </p:attrNameLst>
                                      </p:cBhvr>
                                      <p:to>
                                        <p:strVal val="visible"/>
                                      </p:to>
                                    </p:set>
                                    <p:anim calcmode="lin" valueType="num">
                                      <p:cBhvr>
                                        <p:cTn id="122" dur="1000" fill="hold"/>
                                        <p:tgtEl>
                                          <p:spTgt spid="29"/>
                                        </p:tgtEl>
                                        <p:attrNameLst>
                                          <p:attrName>ppt_w</p:attrName>
                                        </p:attrNameLst>
                                      </p:cBhvr>
                                      <p:tavLst>
                                        <p:tav tm="0">
                                          <p:val>
                                            <p:fltVal val="0"/>
                                          </p:val>
                                        </p:tav>
                                        <p:tav tm="100000">
                                          <p:val>
                                            <p:strVal val="#ppt_w"/>
                                          </p:val>
                                        </p:tav>
                                      </p:tavLst>
                                    </p:anim>
                                    <p:anim calcmode="lin" valueType="num">
                                      <p:cBhvr>
                                        <p:cTn id="123" dur="1000" fill="hold"/>
                                        <p:tgtEl>
                                          <p:spTgt spid="29"/>
                                        </p:tgtEl>
                                        <p:attrNameLst>
                                          <p:attrName>ppt_h</p:attrName>
                                        </p:attrNameLst>
                                      </p:cBhvr>
                                      <p:tavLst>
                                        <p:tav tm="0">
                                          <p:val>
                                            <p:fltVal val="0"/>
                                          </p:val>
                                        </p:tav>
                                        <p:tav tm="100000">
                                          <p:val>
                                            <p:strVal val="#ppt_h"/>
                                          </p:val>
                                        </p:tav>
                                      </p:tavLst>
                                    </p:anim>
                                    <p:animEffect transition="in" filter="fade">
                                      <p:cBhvr>
                                        <p:cTn id="124" dur="1000"/>
                                        <p:tgtEl>
                                          <p:spTgt spid="29"/>
                                        </p:tgtEl>
                                      </p:cBhvr>
                                    </p:animEffect>
                                  </p:childTnLst>
                                </p:cTn>
                              </p:par>
                              <p:par>
                                <p:cTn id="125" presetID="42" presetClass="entr" presetSubtype="0" fill="hold" grpId="0" nodeType="withEffect">
                                  <p:stCondLst>
                                    <p:cond delay="0"/>
                                  </p:stCondLst>
                                  <p:childTnLst>
                                    <p:set>
                                      <p:cBhvr>
                                        <p:cTn id="126" dur="1" fill="hold">
                                          <p:stCondLst>
                                            <p:cond delay="0"/>
                                          </p:stCondLst>
                                        </p:cTn>
                                        <p:tgtEl>
                                          <p:spTgt spid="45"/>
                                        </p:tgtEl>
                                        <p:attrNameLst>
                                          <p:attrName>style.visibility</p:attrName>
                                        </p:attrNameLst>
                                      </p:cBhvr>
                                      <p:to>
                                        <p:strVal val="visible"/>
                                      </p:to>
                                    </p:set>
                                    <p:animEffect transition="in" filter="fade">
                                      <p:cBhvr>
                                        <p:cTn id="127" dur="1000"/>
                                        <p:tgtEl>
                                          <p:spTgt spid="45"/>
                                        </p:tgtEl>
                                      </p:cBhvr>
                                    </p:animEffect>
                                    <p:anim calcmode="lin" valueType="num">
                                      <p:cBhvr>
                                        <p:cTn id="128" dur="1000" fill="hold"/>
                                        <p:tgtEl>
                                          <p:spTgt spid="45"/>
                                        </p:tgtEl>
                                        <p:attrNameLst>
                                          <p:attrName>ppt_x</p:attrName>
                                        </p:attrNameLst>
                                      </p:cBhvr>
                                      <p:tavLst>
                                        <p:tav tm="0">
                                          <p:val>
                                            <p:strVal val="#ppt_x"/>
                                          </p:val>
                                        </p:tav>
                                        <p:tav tm="100000">
                                          <p:val>
                                            <p:strVal val="#ppt_x"/>
                                          </p:val>
                                        </p:tav>
                                      </p:tavLst>
                                    </p:anim>
                                    <p:anim calcmode="lin" valueType="num">
                                      <p:cBhvr>
                                        <p:cTn id="12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33" grpId="0" animBg="1"/>
      <p:bldP spid="34" grpId="0" animBg="1"/>
      <p:bldP spid="35" grpId="0" animBg="1"/>
      <p:bldP spid="36" grpId="0" animBg="1"/>
      <p:bldP spid="37" grpId="0" animBg="1"/>
      <p:bldP spid="38" grpId="0" animBg="1"/>
      <p:bldP spid="39" grpId="0"/>
      <p:bldP spid="40" grpId="0"/>
      <p:bldP spid="41" grpId="0"/>
      <p:bldP spid="42" grpId="0"/>
      <p:bldP spid="43" grpId="0"/>
      <p:bldP spid="44" grpId="0"/>
      <p:bldP spid="45"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45" name="Freeform: Shape 44">
            <a:extLst>
              <a:ext uri="{FF2B5EF4-FFF2-40B4-BE49-F238E27FC236}">
                <a16:creationId xmlns:a16="http://schemas.microsoft.com/office/drawing/2014/main" id="{CBCB21AF-191B-4058-88C6-600ED9B2132A}"/>
              </a:ext>
            </a:extLst>
          </p:cNvPr>
          <p:cNvSpPr/>
          <p:nvPr/>
        </p:nvSpPr>
        <p:spPr>
          <a:xfrm>
            <a:off x="8006113" y="1894003"/>
            <a:ext cx="3098801" cy="1941695"/>
          </a:xfrm>
          <a:custGeom>
            <a:avLst/>
            <a:gdLst>
              <a:gd name="connsiteX0" fmla="*/ 956741 w 3098801"/>
              <a:gd name="connsiteY0" fmla="*/ 0 h 1941695"/>
              <a:gd name="connsiteX1" fmla="*/ 2187217 w 3098801"/>
              <a:gd name="connsiteY1" fmla="*/ 0 h 1941695"/>
              <a:gd name="connsiteX2" fmla="*/ 2190370 w 3098801"/>
              <a:gd name="connsiteY2" fmla="*/ 318 h 1941695"/>
              <a:gd name="connsiteX3" fmla="*/ 2191929 w 3098801"/>
              <a:gd name="connsiteY3" fmla="*/ 3 h 1941695"/>
              <a:gd name="connsiteX4" fmla="*/ 2741316 w 3098801"/>
              <a:gd name="connsiteY4" fmla="*/ 3 h 1941695"/>
              <a:gd name="connsiteX5" fmla="*/ 2741326 w 3098801"/>
              <a:gd name="connsiteY5" fmla="*/ 5 h 1941695"/>
              <a:gd name="connsiteX6" fmla="*/ 3025422 w 3098801"/>
              <a:gd name="connsiteY6" fmla="*/ 5 h 1941695"/>
              <a:gd name="connsiteX7" fmla="*/ 3098801 w 3098801"/>
              <a:gd name="connsiteY7" fmla="*/ 73384 h 1941695"/>
              <a:gd name="connsiteX8" fmla="*/ 3098801 w 3098801"/>
              <a:gd name="connsiteY8" fmla="*/ 1868315 h 1941695"/>
              <a:gd name="connsiteX9" fmla="*/ 3025422 w 3098801"/>
              <a:gd name="connsiteY9" fmla="*/ 1941694 h 1941695"/>
              <a:gd name="connsiteX10" fmla="*/ 2731913 w 3098801"/>
              <a:gd name="connsiteY10" fmla="*/ 1941694 h 1941695"/>
              <a:gd name="connsiteX11" fmla="*/ 2731903 w 3098801"/>
              <a:gd name="connsiteY11" fmla="*/ 1941692 h 1941695"/>
              <a:gd name="connsiteX12" fmla="*/ 2191929 w 3098801"/>
              <a:gd name="connsiteY12" fmla="*/ 1941692 h 1941695"/>
              <a:gd name="connsiteX13" fmla="*/ 2190350 w 3098801"/>
              <a:gd name="connsiteY13" fmla="*/ 1941373 h 1941695"/>
              <a:gd name="connsiteX14" fmla="*/ 2187217 w 3098801"/>
              <a:gd name="connsiteY14" fmla="*/ 1941689 h 1941695"/>
              <a:gd name="connsiteX15" fmla="*/ 1027301 w 3098801"/>
              <a:gd name="connsiteY15" fmla="*/ 1941689 h 1941695"/>
              <a:gd name="connsiteX16" fmla="*/ 1027286 w 3098801"/>
              <a:gd name="connsiteY16" fmla="*/ 1941692 h 1941695"/>
              <a:gd name="connsiteX17" fmla="*/ 372537 w 3098801"/>
              <a:gd name="connsiteY17" fmla="*/ 1941692 h 1941695"/>
              <a:gd name="connsiteX18" fmla="*/ 369720 w 3098801"/>
              <a:gd name="connsiteY18" fmla="*/ 1941123 h 1941695"/>
              <a:gd name="connsiteX19" fmla="*/ 366888 w 3098801"/>
              <a:gd name="connsiteY19" fmla="*/ 1941695 h 1941695"/>
              <a:gd name="connsiteX20" fmla="*/ 73379 w 3098801"/>
              <a:gd name="connsiteY20" fmla="*/ 1941695 h 1941695"/>
              <a:gd name="connsiteX21" fmla="*/ 0 w 3098801"/>
              <a:gd name="connsiteY21" fmla="*/ 1868316 h 1941695"/>
              <a:gd name="connsiteX22" fmla="*/ 0 w 3098801"/>
              <a:gd name="connsiteY22" fmla="*/ 73385 h 1941695"/>
              <a:gd name="connsiteX23" fmla="*/ 73379 w 3098801"/>
              <a:gd name="connsiteY23" fmla="*/ 6 h 1941695"/>
              <a:gd name="connsiteX24" fmla="*/ 366888 w 3098801"/>
              <a:gd name="connsiteY24" fmla="*/ 6 h 1941695"/>
              <a:gd name="connsiteX25" fmla="*/ 369705 w 3098801"/>
              <a:gd name="connsiteY25" fmla="*/ 575 h 1941695"/>
              <a:gd name="connsiteX26" fmla="*/ 372537 w 3098801"/>
              <a:gd name="connsiteY26" fmla="*/ 3 h 1941695"/>
              <a:gd name="connsiteX27" fmla="*/ 956712 w 3098801"/>
              <a:gd name="connsiteY27" fmla="*/ 3 h 19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1941695">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1868315"/>
                </a:lnTo>
                <a:cubicBezTo>
                  <a:pt x="3098801" y="1908841"/>
                  <a:pt x="3065948" y="1941694"/>
                  <a:pt x="3025422" y="1941694"/>
                </a:cubicBezTo>
                <a:lnTo>
                  <a:pt x="2731913" y="1941694"/>
                </a:lnTo>
                <a:lnTo>
                  <a:pt x="2731903" y="1941692"/>
                </a:lnTo>
                <a:lnTo>
                  <a:pt x="2191929" y="1941692"/>
                </a:lnTo>
                <a:lnTo>
                  <a:pt x="2190350" y="1941373"/>
                </a:lnTo>
                <a:lnTo>
                  <a:pt x="2187217" y="1941689"/>
                </a:lnTo>
                <a:lnTo>
                  <a:pt x="1027301" y="1941689"/>
                </a:lnTo>
                <a:lnTo>
                  <a:pt x="1027286" y="1941692"/>
                </a:lnTo>
                <a:lnTo>
                  <a:pt x="372537" y="1941692"/>
                </a:lnTo>
                <a:lnTo>
                  <a:pt x="369720" y="1941123"/>
                </a:lnTo>
                <a:lnTo>
                  <a:pt x="366888" y="1941695"/>
                </a:lnTo>
                <a:lnTo>
                  <a:pt x="73379" y="1941695"/>
                </a:lnTo>
                <a:cubicBezTo>
                  <a:pt x="32853" y="1941695"/>
                  <a:pt x="0" y="1908842"/>
                  <a:pt x="0" y="1868316"/>
                </a:cubicBezTo>
                <a:lnTo>
                  <a:pt x="0" y="73385"/>
                </a:lnTo>
                <a:cubicBezTo>
                  <a:pt x="0" y="32859"/>
                  <a:pt x="32853" y="6"/>
                  <a:pt x="73379" y="6"/>
                </a:cubicBezTo>
                <a:lnTo>
                  <a:pt x="366888" y="6"/>
                </a:lnTo>
                <a:lnTo>
                  <a:pt x="369705" y="575"/>
                </a:lnTo>
                <a:lnTo>
                  <a:pt x="372537" y="3"/>
                </a:lnTo>
                <a:lnTo>
                  <a:pt x="956712" y="3"/>
                </a:lnTo>
                <a:close/>
              </a:path>
            </a:pathLst>
          </a:custGeom>
          <a:solidFill>
            <a:srgbClr val="3EB8C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A12EBA74-BBBE-474D-AA3F-41AC6892BD29}"/>
              </a:ext>
            </a:extLst>
          </p:cNvPr>
          <p:cNvSpPr txBox="1"/>
          <p:nvPr/>
        </p:nvSpPr>
        <p:spPr>
          <a:xfrm>
            <a:off x="8748366" y="2698159"/>
            <a:ext cx="2412992" cy="932563"/>
          </a:xfrm>
          <a:prstGeom prst="rect">
            <a:avLst/>
          </a:prstGeom>
          <a:noFill/>
        </p:spPr>
        <p:txBody>
          <a:bodyPr wrap="square" rtlCol="0">
            <a:spAutoFit/>
          </a:bodyPr>
          <a:lstStyle/>
          <a:p>
            <a:pPr defTabSz="1219170">
              <a:spcBef>
                <a:spcPct val="20000"/>
              </a:spcBef>
              <a:defRPr/>
            </a:pPr>
            <a:r>
              <a:rPr lang="en-US" sz="1500" b="1" dirty="0">
                <a:solidFill>
                  <a:schemeClr val="bg1"/>
                </a:solidFill>
                <a:latin typeface="Candara" panose="020E0502030303020204" pitchFamily="34" charset="0"/>
              </a:rPr>
              <a:t>$12,345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a:t>
            </a:r>
          </a:p>
        </p:txBody>
      </p:sp>
      <p:grpSp>
        <p:nvGrpSpPr>
          <p:cNvPr id="71" name="Group 70">
            <a:extLst>
              <a:ext uri="{FF2B5EF4-FFF2-40B4-BE49-F238E27FC236}">
                <a16:creationId xmlns:a16="http://schemas.microsoft.com/office/drawing/2014/main" id="{4A8A4B8B-F4AC-4523-9173-D61A5703365D}"/>
              </a:ext>
            </a:extLst>
          </p:cNvPr>
          <p:cNvGrpSpPr/>
          <p:nvPr/>
        </p:nvGrpSpPr>
        <p:grpSpPr>
          <a:xfrm>
            <a:off x="8006113" y="1894003"/>
            <a:ext cx="3098801" cy="748170"/>
            <a:chOff x="8006113" y="1894003"/>
            <a:chExt cx="3098801" cy="748170"/>
          </a:xfrm>
        </p:grpSpPr>
        <p:sp>
          <p:nvSpPr>
            <p:cNvPr id="46" name="Freeform: Shape 45">
              <a:extLst>
                <a:ext uri="{FF2B5EF4-FFF2-40B4-BE49-F238E27FC236}">
                  <a16:creationId xmlns:a16="http://schemas.microsoft.com/office/drawing/2014/main" id="{E804FC8A-1E27-44B4-A563-E80ACBF499AB}"/>
                </a:ext>
              </a:extLst>
            </p:cNvPr>
            <p:cNvSpPr/>
            <p:nvPr/>
          </p:nvSpPr>
          <p:spPr>
            <a:xfrm>
              <a:off x="8006113" y="1894003"/>
              <a:ext cx="3098801" cy="748170"/>
            </a:xfrm>
            <a:custGeom>
              <a:avLst/>
              <a:gdLst>
                <a:gd name="connsiteX0" fmla="*/ 956741 w 3098801"/>
                <a:gd name="connsiteY0" fmla="*/ 0 h 748170"/>
                <a:gd name="connsiteX1" fmla="*/ 2187217 w 3098801"/>
                <a:gd name="connsiteY1" fmla="*/ 0 h 748170"/>
                <a:gd name="connsiteX2" fmla="*/ 2190370 w 3098801"/>
                <a:gd name="connsiteY2" fmla="*/ 318 h 748170"/>
                <a:gd name="connsiteX3" fmla="*/ 2191929 w 3098801"/>
                <a:gd name="connsiteY3" fmla="*/ 3 h 748170"/>
                <a:gd name="connsiteX4" fmla="*/ 2741316 w 3098801"/>
                <a:gd name="connsiteY4" fmla="*/ 3 h 748170"/>
                <a:gd name="connsiteX5" fmla="*/ 2741326 w 3098801"/>
                <a:gd name="connsiteY5" fmla="*/ 5 h 748170"/>
                <a:gd name="connsiteX6" fmla="*/ 3025422 w 3098801"/>
                <a:gd name="connsiteY6" fmla="*/ 5 h 748170"/>
                <a:gd name="connsiteX7" fmla="*/ 3098801 w 3098801"/>
                <a:gd name="connsiteY7" fmla="*/ 73384 h 748170"/>
                <a:gd name="connsiteX8" fmla="*/ 3098801 w 3098801"/>
                <a:gd name="connsiteY8" fmla="*/ 578265 h 748170"/>
                <a:gd name="connsiteX9" fmla="*/ 2724135 w 3098801"/>
                <a:gd name="connsiteY9" fmla="*/ 578265 h 748170"/>
                <a:gd name="connsiteX10" fmla="*/ 2721846 w 3098801"/>
                <a:gd name="connsiteY10" fmla="*/ 578580 h 748170"/>
                <a:gd name="connsiteX11" fmla="*/ 2717217 w 3098801"/>
                <a:gd name="connsiteY11" fmla="*/ 578262 h 748170"/>
                <a:gd name="connsiteX12" fmla="*/ 910727 w 3098801"/>
                <a:gd name="connsiteY12" fmla="*/ 578262 h 748170"/>
                <a:gd name="connsiteX13" fmla="*/ 910684 w 3098801"/>
                <a:gd name="connsiteY13" fmla="*/ 578265 h 748170"/>
                <a:gd name="connsiteX14" fmla="*/ 570014 w 3098801"/>
                <a:gd name="connsiteY14" fmla="*/ 578265 h 748170"/>
                <a:gd name="connsiteX15" fmla="*/ 395111 w 3098801"/>
                <a:gd name="connsiteY15" fmla="*/ 748170 h 748170"/>
                <a:gd name="connsiteX16" fmla="*/ 220209 w 3098801"/>
                <a:gd name="connsiteY16" fmla="*/ 578265 h 748170"/>
                <a:gd name="connsiteX17" fmla="*/ 53043 w 3098801"/>
                <a:gd name="connsiteY17" fmla="*/ 578265 h 748170"/>
                <a:gd name="connsiteX18" fmla="*/ 48886 w 3098801"/>
                <a:gd name="connsiteY18" fmla="*/ 578837 h 748170"/>
                <a:gd name="connsiteX19" fmla="*/ 44750 w 3098801"/>
                <a:gd name="connsiteY19" fmla="*/ 578268 h 748170"/>
                <a:gd name="connsiteX20" fmla="*/ 0 w 3098801"/>
                <a:gd name="connsiteY20" fmla="*/ 578268 h 748170"/>
                <a:gd name="connsiteX21" fmla="*/ 0 w 3098801"/>
                <a:gd name="connsiteY21" fmla="*/ 364348 h 748170"/>
                <a:gd name="connsiteX22" fmla="*/ 0 w 3098801"/>
                <a:gd name="connsiteY22" fmla="*/ 73385 h 748170"/>
                <a:gd name="connsiteX23" fmla="*/ 73379 w 3098801"/>
                <a:gd name="connsiteY23" fmla="*/ 6 h 748170"/>
                <a:gd name="connsiteX24" fmla="*/ 366888 w 3098801"/>
                <a:gd name="connsiteY24" fmla="*/ 6 h 748170"/>
                <a:gd name="connsiteX25" fmla="*/ 369705 w 3098801"/>
                <a:gd name="connsiteY25" fmla="*/ 575 h 748170"/>
                <a:gd name="connsiteX26" fmla="*/ 372537 w 3098801"/>
                <a:gd name="connsiteY26" fmla="*/ 3 h 748170"/>
                <a:gd name="connsiteX27" fmla="*/ 956712 w 3098801"/>
                <a:gd name="connsiteY27" fmla="*/ 3 h 7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748170">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578265"/>
                  </a:lnTo>
                  <a:lnTo>
                    <a:pt x="2724135" y="578265"/>
                  </a:lnTo>
                  <a:lnTo>
                    <a:pt x="2721846" y="578580"/>
                  </a:lnTo>
                  <a:lnTo>
                    <a:pt x="2717217" y="578262"/>
                  </a:lnTo>
                  <a:lnTo>
                    <a:pt x="910727" y="578262"/>
                  </a:lnTo>
                  <a:lnTo>
                    <a:pt x="910684" y="578265"/>
                  </a:lnTo>
                  <a:lnTo>
                    <a:pt x="570014" y="578265"/>
                  </a:lnTo>
                  <a:lnTo>
                    <a:pt x="395111" y="748170"/>
                  </a:lnTo>
                  <a:lnTo>
                    <a:pt x="220209" y="578265"/>
                  </a:lnTo>
                  <a:lnTo>
                    <a:pt x="53043" y="578265"/>
                  </a:lnTo>
                  <a:lnTo>
                    <a:pt x="48886" y="578837"/>
                  </a:lnTo>
                  <a:lnTo>
                    <a:pt x="44750" y="578268"/>
                  </a:lnTo>
                  <a:lnTo>
                    <a:pt x="0" y="578268"/>
                  </a:lnTo>
                  <a:lnTo>
                    <a:pt x="0" y="364348"/>
                  </a:lnTo>
                  <a:lnTo>
                    <a:pt x="0" y="73385"/>
                  </a:lnTo>
                  <a:cubicBezTo>
                    <a:pt x="0" y="32859"/>
                    <a:pt x="32853" y="6"/>
                    <a:pt x="73379" y="6"/>
                  </a:cubicBezTo>
                  <a:lnTo>
                    <a:pt x="366888" y="6"/>
                  </a:lnTo>
                  <a:lnTo>
                    <a:pt x="369705" y="575"/>
                  </a:lnTo>
                  <a:lnTo>
                    <a:pt x="372537" y="3"/>
                  </a:lnTo>
                  <a:lnTo>
                    <a:pt x="956712" y="3"/>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a:extLst>
                <a:ext uri="{FF2B5EF4-FFF2-40B4-BE49-F238E27FC236}">
                  <a16:creationId xmlns:a16="http://schemas.microsoft.com/office/drawing/2014/main" id="{AE9F8CF6-4466-4C78-83BB-8A260E373727}"/>
                </a:ext>
              </a:extLst>
            </p:cNvPr>
            <p:cNvSpPr txBox="1"/>
            <p:nvPr/>
          </p:nvSpPr>
          <p:spPr>
            <a:xfrm>
              <a:off x="8159204" y="2020338"/>
              <a:ext cx="471981" cy="430887"/>
            </a:xfrm>
            <a:prstGeom prst="rect">
              <a:avLst/>
            </a:prstGeom>
            <a:noFill/>
          </p:spPr>
          <p:txBody>
            <a:bodyPr wrap="square" rtlCol="0">
              <a:spAutoFit/>
            </a:bodyPr>
            <a:lstStyle/>
            <a:p>
              <a:r>
                <a:rPr lang="en-US" sz="2200" dirty="0">
                  <a:solidFill>
                    <a:srgbClr val="3EB8CD"/>
                  </a:solidFill>
                  <a:latin typeface="Bernard MT Condensed" panose="02050806060905020404" pitchFamily="18" charset="0"/>
                </a:rPr>
                <a:t>03</a:t>
              </a:r>
            </a:p>
          </p:txBody>
        </p:sp>
        <p:sp>
          <p:nvSpPr>
            <p:cNvPr id="49" name="TextBox 48">
              <a:extLst>
                <a:ext uri="{FF2B5EF4-FFF2-40B4-BE49-F238E27FC236}">
                  <a16:creationId xmlns:a16="http://schemas.microsoft.com/office/drawing/2014/main" id="{2F86FD1C-2F36-4646-A9FF-231BC712B006}"/>
                </a:ext>
              </a:extLst>
            </p:cNvPr>
            <p:cNvSpPr txBox="1"/>
            <p:nvPr/>
          </p:nvSpPr>
          <p:spPr>
            <a:xfrm>
              <a:off x="8736646" y="2066505"/>
              <a:ext cx="2026817" cy="338554"/>
            </a:xfrm>
            <a:prstGeom prst="rect">
              <a:avLst/>
            </a:prstGeom>
            <a:noFill/>
          </p:spPr>
          <p:txBody>
            <a:bodyPr wrap="square" rtlCol="0">
              <a:spAutoFit/>
            </a:bodyPr>
            <a:lstStyle/>
            <a:p>
              <a:pPr defTabSz="1219170">
                <a:spcBef>
                  <a:spcPct val="20000"/>
                </a:spcBef>
                <a:defRPr/>
              </a:pPr>
              <a:r>
                <a:rPr lang="en-US" sz="1600" dirty="0">
                  <a:solidFill>
                    <a:srgbClr val="3EB8CD"/>
                  </a:solidFill>
                  <a:latin typeface="Bernard MT Condensed" panose="02050806060905020404" pitchFamily="18" charset="0"/>
                </a:rPr>
                <a:t>LOREM IPSUM</a:t>
              </a:r>
              <a:r>
                <a:rPr lang="en-US" sz="1300" dirty="0">
                  <a:solidFill>
                    <a:srgbClr val="3EB8CD"/>
                  </a:solidFill>
                  <a:latin typeface="Bernard MT Condensed" panose="02050806060905020404" pitchFamily="18" charset="0"/>
                </a:rPr>
                <a:t> </a:t>
              </a:r>
            </a:p>
          </p:txBody>
        </p:sp>
      </p:grpSp>
      <p:sp>
        <p:nvSpPr>
          <p:cNvPr id="39" name="Freeform: Shape 38">
            <a:extLst>
              <a:ext uri="{FF2B5EF4-FFF2-40B4-BE49-F238E27FC236}">
                <a16:creationId xmlns:a16="http://schemas.microsoft.com/office/drawing/2014/main" id="{827B1657-4859-45A9-8B96-C5AA40BFE8B1}"/>
              </a:ext>
            </a:extLst>
          </p:cNvPr>
          <p:cNvSpPr/>
          <p:nvPr/>
        </p:nvSpPr>
        <p:spPr>
          <a:xfrm>
            <a:off x="4540377" y="1894003"/>
            <a:ext cx="3098801" cy="1941695"/>
          </a:xfrm>
          <a:custGeom>
            <a:avLst/>
            <a:gdLst>
              <a:gd name="connsiteX0" fmla="*/ 956741 w 3098801"/>
              <a:gd name="connsiteY0" fmla="*/ 0 h 1941695"/>
              <a:gd name="connsiteX1" fmla="*/ 2187217 w 3098801"/>
              <a:gd name="connsiteY1" fmla="*/ 0 h 1941695"/>
              <a:gd name="connsiteX2" fmla="*/ 2190370 w 3098801"/>
              <a:gd name="connsiteY2" fmla="*/ 318 h 1941695"/>
              <a:gd name="connsiteX3" fmla="*/ 2191929 w 3098801"/>
              <a:gd name="connsiteY3" fmla="*/ 3 h 1941695"/>
              <a:gd name="connsiteX4" fmla="*/ 2741316 w 3098801"/>
              <a:gd name="connsiteY4" fmla="*/ 3 h 1941695"/>
              <a:gd name="connsiteX5" fmla="*/ 2741326 w 3098801"/>
              <a:gd name="connsiteY5" fmla="*/ 5 h 1941695"/>
              <a:gd name="connsiteX6" fmla="*/ 3025422 w 3098801"/>
              <a:gd name="connsiteY6" fmla="*/ 5 h 1941695"/>
              <a:gd name="connsiteX7" fmla="*/ 3098801 w 3098801"/>
              <a:gd name="connsiteY7" fmla="*/ 73384 h 1941695"/>
              <a:gd name="connsiteX8" fmla="*/ 3098801 w 3098801"/>
              <a:gd name="connsiteY8" fmla="*/ 1868315 h 1941695"/>
              <a:gd name="connsiteX9" fmla="*/ 3025422 w 3098801"/>
              <a:gd name="connsiteY9" fmla="*/ 1941694 h 1941695"/>
              <a:gd name="connsiteX10" fmla="*/ 2731913 w 3098801"/>
              <a:gd name="connsiteY10" fmla="*/ 1941694 h 1941695"/>
              <a:gd name="connsiteX11" fmla="*/ 2731903 w 3098801"/>
              <a:gd name="connsiteY11" fmla="*/ 1941692 h 1941695"/>
              <a:gd name="connsiteX12" fmla="*/ 2191929 w 3098801"/>
              <a:gd name="connsiteY12" fmla="*/ 1941692 h 1941695"/>
              <a:gd name="connsiteX13" fmla="*/ 2190350 w 3098801"/>
              <a:gd name="connsiteY13" fmla="*/ 1941373 h 1941695"/>
              <a:gd name="connsiteX14" fmla="*/ 2187217 w 3098801"/>
              <a:gd name="connsiteY14" fmla="*/ 1941689 h 1941695"/>
              <a:gd name="connsiteX15" fmla="*/ 1027301 w 3098801"/>
              <a:gd name="connsiteY15" fmla="*/ 1941689 h 1941695"/>
              <a:gd name="connsiteX16" fmla="*/ 1027286 w 3098801"/>
              <a:gd name="connsiteY16" fmla="*/ 1941692 h 1941695"/>
              <a:gd name="connsiteX17" fmla="*/ 372537 w 3098801"/>
              <a:gd name="connsiteY17" fmla="*/ 1941692 h 1941695"/>
              <a:gd name="connsiteX18" fmla="*/ 369720 w 3098801"/>
              <a:gd name="connsiteY18" fmla="*/ 1941123 h 1941695"/>
              <a:gd name="connsiteX19" fmla="*/ 366888 w 3098801"/>
              <a:gd name="connsiteY19" fmla="*/ 1941695 h 1941695"/>
              <a:gd name="connsiteX20" fmla="*/ 73379 w 3098801"/>
              <a:gd name="connsiteY20" fmla="*/ 1941695 h 1941695"/>
              <a:gd name="connsiteX21" fmla="*/ 0 w 3098801"/>
              <a:gd name="connsiteY21" fmla="*/ 1868316 h 1941695"/>
              <a:gd name="connsiteX22" fmla="*/ 0 w 3098801"/>
              <a:gd name="connsiteY22" fmla="*/ 73385 h 1941695"/>
              <a:gd name="connsiteX23" fmla="*/ 73379 w 3098801"/>
              <a:gd name="connsiteY23" fmla="*/ 6 h 1941695"/>
              <a:gd name="connsiteX24" fmla="*/ 366888 w 3098801"/>
              <a:gd name="connsiteY24" fmla="*/ 6 h 1941695"/>
              <a:gd name="connsiteX25" fmla="*/ 369705 w 3098801"/>
              <a:gd name="connsiteY25" fmla="*/ 575 h 1941695"/>
              <a:gd name="connsiteX26" fmla="*/ 372537 w 3098801"/>
              <a:gd name="connsiteY26" fmla="*/ 3 h 1941695"/>
              <a:gd name="connsiteX27" fmla="*/ 956712 w 3098801"/>
              <a:gd name="connsiteY27" fmla="*/ 3 h 19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1941695">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1868315"/>
                </a:lnTo>
                <a:cubicBezTo>
                  <a:pt x="3098801" y="1908841"/>
                  <a:pt x="3065948" y="1941694"/>
                  <a:pt x="3025422" y="1941694"/>
                </a:cubicBezTo>
                <a:lnTo>
                  <a:pt x="2731913" y="1941694"/>
                </a:lnTo>
                <a:lnTo>
                  <a:pt x="2731903" y="1941692"/>
                </a:lnTo>
                <a:lnTo>
                  <a:pt x="2191929" y="1941692"/>
                </a:lnTo>
                <a:lnTo>
                  <a:pt x="2190350" y="1941373"/>
                </a:lnTo>
                <a:lnTo>
                  <a:pt x="2187217" y="1941689"/>
                </a:lnTo>
                <a:lnTo>
                  <a:pt x="1027301" y="1941689"/>
                </a:lnTo>
                <a:lnTo>
                  <a:pt x="1027286" y="1941692"/>
                </a:lnTo>
                <a:lnTo>
                  <a:pt x="372537" y="1941692"/>
                </a:lnTo>
                <a:lnTo>
                  <a:pt x="369720" y="1941123"/>
                </a:lnTo>
                <a:lnTo>
                  <a:pt x="366888" y="1941695"/>
                </a:lnTo>
                <a:lnTo>
                  <a:pt x="73379" y="1941695"/>
                </a:lnTo>
                <a:cubicBezTo>
                  <a:pt x="32853" y="1941695"/>
                  <a:pt x="0" y="1908842"/>
                  <a:pt x="0" y="1868316"/>
                </a:cubicBezTo>
                <a:lnTo>
                  <a:pt x="0" y="73385"/>
                </a:lnTo>
                <a:cubicBezTo>
                  <a:pt x="0" y="32859"/>
                  <a:pt x="32853" y="6"/>
                  <a:pt x="73379" y="6"/>
                </a:cubicBezTo>
                <a:lnTo>
                  <a:pt x="366888" y="6"/>
                </a:lnTo>
                <a:lnTo>
                  <a:pt x="369705" y="575"/>
                </a:lnTo>
                <a:lnTo>
                  <a:pt x="372537" y="3"/>
                </a:lnTo>
                <a:lnTo>
                  <a:pt x="956712" y="3"/>
                </a:lnTo>
                <a:close/>
              </a:path>
            </a:pathLst>
          </a:custGeom>
          <a:solidFill>
            <a:srgbClr val="85C40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FB3E5DCB-3A38-4355-ABC3-A5FC7CEF6B29}"/>
              </a:ext>
            </a:extLst>
          </p:cNvPr>
          <p:cNvSpPr txBox="1"/>
          <p:nvPr/>
        </p:nvSpPr>
        <p:spPr>
          <a:xfrm>
            <a:off x="5282630" y="2698159"/>
            <a:ext cx="2412992" cy="932563"/>
          </a:xfrm>
          <a:prstGeom prst="rect">
            <a:avLst/>
          </a:prstGeom>
          <a:noFill/>
        </p:spPr>
        <p:txBody>
          <a:bodyPr wrap="square" rtlCol="0">
            <a:spAutoFit/>
          </a:bodyPr>
          <a:lstStyle/>
          <a:p>
            <a:pPr defTabSz="1219170">
              <a:spcBef>
                <a:spcPct val="20000"/>
              </a:spcBef>
              <a:defRPr/>
            </a:pPr>
            <a:r>
              <a:rPr lang="en-US" sz="1500" b="1" dirty="0">
                <a:solidFill>
                  <a:schemeClr val="bg1"/>
                </a:solidFill>
                <a:latin typeface="Candara" panose="020E0502030303020204" pitchFamily="34" charset="0"/>
              </a:rPr>
              <a:t>$12,345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a:t>
            </a:r>
          </a:p>
        </p:txBody>
      </p:sp>
      <p:grpSp>
        <p:nvGrpSpPr>
          <p:cNvPr id="70" name="Group 69">
            <a:extLst>
              <a:ext uri="{FF2B5EF4-FFF2-40B4-BE49-F238E27FC236}">
                <a16:creationId xmlns:a16="http://schemas.microsoft.com/office/drawing/2014/main" id="{283CE30B-5A4D-4EB2-BE4F-5755DEA766F6}"/>
              </a:ext>
            </a:extLst>
          </p:cNvPr>
          <p:cNvGrpSpPr/>
          <p:nvPr/>
        </p:nvGrpSpPr>
        <p:grpSpPr>
          <a:xfrm>
            <a:off x="4540377" y="1894003"/>
            <a:ext cx="3098801" cy="748170"/>
            <a:chOff x="4540377" y="1894003"/>
            <a:chExt cx="3098801" cy="748170"/>
          </a:xfrm>
        </p:grpSpPr>
        <p:sp>
          <p:nvSpPr>
            <p:cNvPr id="40" name="Freeform: Shape 39">
              <a:extLst>
                <a:ext uri="{FF2B5EF4-FFF2-40B4-BE49-F238E27FC236}">
                  <a16:creationId xmlns:a16="http://schemas.microsoft.com/office/drawing/2014/main" id="{E9A402F1-9AE8-42DC-95FA-856A060E661F}"/>
                </a:ext>
              </a:extLst>
            </p:cNvPr>
            <p:cNvSpPr/>
            <p:nvPr/>
          </p:nvSpPr>
          <p:spPr>
            <a:xfrm>
              <a:off x="4540377" y="1894003"/>
              <a:ext cx="3098801" cy="748170"/>
            </a:xfrm>
            <a:custGeom>
              <a:avLst/>
              <a:gdLst>
                <a:gd name="connsiteX0" fmla="*/ 956741 w 3098801"/>
                <a:gd name="connsiteY0" fmla="*/ 0 h 748170"/>
                <a:gd name="connsiteX1" fmla="*/ 2187217 w 3098801"/>
                <a:gd name="connsiteY1" fmla="*/ 0 h 748170"/>
                <a:gd name="connsiteX2" fmla="*/ 2190370 w 3098801"/>
                <a:gd name="connsiteY2" fmla="*/ 318 h 748170"/>
                <a:gd name="connsiteX3" fmla="*/ 2191929 w 3098801"/>
                <a:gd name="connsiteY3" fmla="*/ 3 h 748170"/>
                <a:gd name="connsiteX4" fmla="*/ 2741316 w 3098801"/>
                <a:gd name="connsiteY4" fmla="*/ 3 h 748170"/>
                <a:gd name="connsiteX5" fmla="*/ 2741326 w 3098801"/>
                <a:gd name="connsiteY5" fmla="*/ 5 h 748170"/>
                <a:gd name="connsiteX6" fmla="*/ 3025422 w 3098801"/>
                <a:gd name="connsiteY6" fmla="*/ 5 h 748170"/>
                <a:gd name="connsiteX7" fmla="*/ 3098801 w 3098801"/>
                <a:gd name="connsiteY7" fmla="*/ 73384 h 748170"/>
                <a:gd name="connsiteX8" fmla="*/ 3098801 w 3098801"/>
                <a:gd name="connsiteY8" fmla="*/ 578265 h 748170"/>
                <a:gd name="connsiteX9" fmla="*/ 2724135 w 3098801"/>
                <a:gd name="connsiteY9" fmla="*/ 578265 h 748170"/>
                <a:gd name="connsiteX10" fmla="*/ 2721846 w 3098801"/>
                <a:gd name="connsiteY10" fmla="*/ 578580 h 748170"/>
                <a:gd name="connsiteX11" fmla="*/ 2717217 w 3098801"/>
                <a:gd name="connsiteY11" fmla="*/ 578262 h 748170"/>
                <a:gd name="connsiteX12" fmla="*/ 910727 w 3098801"/>
                <a:gd name="connsiteY12" fmla="*/ 578262 h 748170"/>
                <a:gd name="connsiteX13" fmla="*/ 910684 w 3098801"/>
                <a:gd name="connsiteY13" fmla="*/ 578265 h 748170"/>
                <a:gd name="connsiteX14" fmla="*/ 570014 w 3098801"/>
                <a:gd name="connsiteY14" fmla="*/ 578265 h 748170"/>
                <a:gd name="connsiteX15" fmla="*/ 395111 w 3098801"/>
                <a:gd name="connsiteY15" fmla="*/ 748170 h 748170"/>
                <a:gd name="connsiteX16" fmla="*/ 220209 w 3098801"/>
                <a:gd name="connsiteY16" fmla="*/ 578265 h 748170"/>
                <a:gd name="connsiteX17" fmla="*/ 53043 w 3098801"/>
                <a:gd name="connsiteY17" fmla="*/ 578265 h 748170"/>
                <a:gd name="connsiteX18" fmla="*/ 48886 w 3098801"/>
                <a:gd name="connsiteY18" fmla="*/ 578837 h 748170"/>
                <a:gd name="connsiteX19" fmla="*/ 44750 w 3098801"/>
                <a:gd name="connsiteY19" fmla="*/ 578268 h 748170"/>
                <a:gd name="connsiteX20" fmla="*/ 0 w 3098801"/>
                <a:gd name="connsiteY20" fmla="*/ 578268 h 748170"/>
                <a:gd name="connsiteX21" fmla="*/ 0 w 3098801"/>
                <a:gd name="connsiteY21" fmla="*/ 364348 h 748170"/>
                <a:gd name="connsiteX22" fmla="*/ 0 w 3098801"/>
                <a:gd name="connsiteY22" fmla="*/ 73385 h 748170"/>
                <a:gd name="connsiteX23" fmla="*/ 73379 w 3098801"/>
                <a:gd name="connsiteY23" fmla="*/ 6 h 748170"/>
                <a:gd name="connsiteX24" fmla="*/ 366888 w 3098801"/>
                <a:gd name="connsiteY24" fmla="*/ 6 h 748170"/>
                <a:gd name="connsiteX25" fmla="*/ 369705 w 3098801"/>
                <a:gd name="connsiteY25" fmla="*/ 575 h 748170"/>
                <a:gd name="connsiteX26" fmla="*/ 372537 w 3098801"/>
                <a:gd name="connsiteY26" fmla="*/ 3 h 748170"/>
                <a:gd name="connsiteX27" fmla="*/ 956712 w 3098801"/>
                <a:gd name="connsiteY27" fmla="*/ 3 h 7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748170">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578265"/>
                  </a:lnTo>
                  <a:lnTo>
                    <a:pt x="2724135" y="578265"/>
                  </a:lnTo>
                  <a:lnTo>
                    <a:pt x="2721846" y="578580"/>
                  </a:lnTo>
                  <a:lnTo>
                    <a:pt x="2717217" y="578262"/>
                  </a:lnTo>
                  <a:lnTo>
                    <a:pt x="910727" y="578262"/>
                  </a:lnTo>
                  <a:lnTo>
                    <a:pt x="910684" y="578265"/>
                  </a:lnTo>
                  <a:lnTo>
                    <a:pt x="570014" y="578265"/>
                  </a:lnTo>
                  <a:lnTo>
                    <a:pt x="395111" y="748170"/>
                  </a:lnTo>
                  <a:lnTo>
                    <a:pt x="220209" y="578265"/>
                  </a:lnTo>
                  <a:lnTo>
                    <a:pt x="53043" y="578265"/>
                  </a:lnTo>
                  <a:lnTo>
                    <a:pt x="48886" y="578837"/>
                  </a:lnTo>
                  <a:lnTo>
                    <a:pt x="44750" y="578268"/>
                  </a:lnTo>
                  <a:lnTo>
                    <a:pt x="0" y="578268"/>
                  </a:lnTo>
                  <a:lnTo>
                    <a:pt x="0" y="364348"/>
                  </a:lnTo>
                  <a:lnTo>
                    <a:pt x="0" y="73385"/>
                  </a:lnTo>
                  <a:cubicBezTo>
                    <a:pt x="0" y="32859"/>
                    <a:pt x="32853" y="6"/>
                    <a:pt x="73379" y="6"/>
                  </a:cubicBezTo>
                  <a:lnTo>
                    <a:pt x="366888" y="6"/>
                  </a:lnTo>
                  <a:lnTo>
                    <a:pt x="369705" y="575"/>
                  </a:lnTo>
                  <a:lnTo>
                    <a:pt x="372537" y="3"/>
                  </a:lnTo>
                  <a:lnTo>
                    <a:pt x="956712" y="3"/>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a:extLst>
                <a:ext uri="{FF2B5EF4-FFF2-40B4-BE49-F238E27FC236}">
                  <a16:creationId xmlns:a16="http://schemas.microsoft.com/office/drawing/2014/main" id="{0DBEC853-1157-4F2A-BFC1-49315CFBC285}"/>
                </a:ext>
              </a:extLst>
            </p:cNvPr>
            <p:cNvSpPr txBox="1"/>
            <p:nvPr/>
          </p:nvSpPr>
          <p:spPr>
            <a:xfrm>
              <a:off x="4693468" y="2020338"/>
              <a:ext cx="471981" cy="430887"/>
            </a:xfrm>
            <a:prstGeom prst="rect">
              <a:avLst/>
            </a:prstGeom>
            <a:noFill/>
          </p:spPr>
          <p:txBody>
            <a:bodyPr wrap="square" rtlCol="0">
              <a:spAutoFit/>
            </a:bodyPr>
            <a:lstStyle/>
            <a:p>
              <a:r>
                <a:rPr lang="en-US" sz="2200" dirty="0">
                  <a:solidFill>
                    <a:srgbClr val="85C401"/>
                  </a:solidFill>
                  <a:latin typeface="Bernard MT Condensed" panose="02050806060905020404" pitchFamily="18" charset="0"/>
                </a:rPr>
                <a:t>02</a:t>
              </a:r>
            </a:p>
          </p:txBody>
        </p:sp>
        <p:sp>
          <p:nvSpPr>
            <p:cNvPr id="43" name="TextBox 42">
              <a:extLst>
                <a:ext uri="{FF2B5EF4-FFF2-40B4-BE49-F238E27FC236}">
                  <a16:creationId xmlns:a16="http://schemas.microsoft.com/office/drawing/2014/main" id="{EE21ECD4-B7EC-41E7-B642-1DDD633A5247}"/>
                </a:ext>
              </a:extLst>
            </p:cNvPr>
            <p:cNvSpPr txBox="1"/>
            <p:nvPr/>
          </p:nvSpPr>
          <p:spPr>
            <a:xfrm>
              <a:off x="5270910" y="2066505"/>
              <a:ext cx="2026817" cy="338554"/>
            </a:xfrm>
            <a:prstGeom prst="rect">
              <a:avLst/>
            </a:prstGeom>
            <a:noFill/>
          </p:spPr>
          <p:txBody>
            <a:bodyPr wrap="square" rtlCol="0">
              <a:spAutoFit/>
            </a:bodyPr>
            <a:lstStyle/>
            <a:p>
              <a:pPr defTabSz="1219170">
                <a:spcBef>
                  <a:spcPct val="20000"/>
                </a:spcBef>
                <a:defRPr/>
              </a:pPr>
              <a:r>
                <a:rPr lang="en-US" sz="1600" dirty="0">
                  <a:solidFill>
                    <a:srgbClr val="85C401"/>
                  </a:solidFill>
                  <a:latin typeface="Bernard MT Condensed" panose="02050806060905020404" pitchFamily="18" charset="0"/>
                </a:rPr>
                <a:t>LOREM IPSUM</a:t>
              </a:r>
              <a:r>
                <a:rPr lang="en-US" sz="1300" dirty="0">
                  <a:solidFill>
                    <a:srgbClr val="85C401"/>
                  </a:solidFill>
                  <a:latin typeface="Bernard MT Condensed" panose="02050806060905020404" pitchFamily="18" charset="0"/>
                </a:rPr>
                <a:t> </a:t>
              </a:r>
            </a:p>
          </p:txBody>
        </p:sp>
      </p:grpSp>
      <p:sp>
        <p:nvSpPr>
          <p:cNvPr id="13" name="Freeform: Shape 12">
            <a:extLst>
              <a:ext uri="{FF2B5EF4-FFF2-40B4-BE49-F238E27FC236}">
                <a16:creationId xmlns:a16="http://schemas.microsoft.com/office/drawing/2014/main" id="{DE021A3E-3758-4351-897F-DEB1CD80C681}"/>
              </a:ext>
            </a:extLst>
          </p:cNvPr>
          <p:cNvSpPr/>
          <p:nvPr/>
        </p:nvSpPr>
        <p:spPr>
          <a:xfrm>
            <a:off x="1095022" y="1885243"/>
            <a:ext cx="3098801" cy="1941695"/>
          </a:xfrm>
          <a:custGeom>
            <a:avLst/>
            <a:gdLst>
              <a:gd name="connsiteX0" fmla="*/ 956741 w 3098801"/>
              <a:gd name="connsiteY0" fmla="*/ 0 h 1941695"/>
              <a:gd name="connsiteX1" fmla="*/ 2187217 w 3098801"/>
              <a:gd name="connsiteY1" fmla="*/ 0 h 1941695"/>
              <a:gd name="connsiteX2" fmla="*/ 2190370 w 3098801"/>
              <a:gd name="connsiteY2" fmla="*/ 318 h 1941695"/>
              <a:gd name="connsiteX3" fmla="*/ 2191929 w 3098801"/>
              <a:gd name="connsiteY3" fmla="*/ 3 h 1941695"/>
              <a:gd name="connsiteX4" fmla="*/ 2741316 w 3098801"/>
              <a:gd name="connsiteY4" fmla="*/ 3 h 1941695"/>
              <a:gd name="connsiteX5" fmla="*/ 2741326 w 3098801"/>
              <a:gd name="connsiteY5" fmla="*/ 5 h 1941695"/>
              <a:gd name="connsiteX6" fmla="*/ 3025422 w 3098801"/>
              <a:gd name="connsiteY6" fmla="*/ 5 h 1941695"/>
              <a:gd name="connsiteX7" fmla="*/ 3098801 w 3098801"/>
              <a:gd name="connsiteY7" fmla="*/ 73384 h 1941695"/>
              <a:gd name="connsiteX8" fmla="*/ 3098801 w 3098801"/>
              <a:gd name="connsiteY8" fmla="*/ 1868315 h 1941695"/>
              <a:gd name="connsiteX9" fmla="*/ 3025422 w 3098801"/>
              <a:gd name="connsiteY9" fmla="*/ 1941694 h 1941695"/>
              <a:gd name="connsiteX10" fmla="*/ 2731913 w 3098801"/>
              <a:gd name="connsiteY10" fmla="*/ 1941694 h 1941695"/>
              <a:gd name="connsiteX11" fmla="*/ 2731903 w 3098801"/>
              <a:gd name="connsiteY11" fmla="*/ 1941692 h 1941695"/>
              <a:gd name="connsiteX12" fmla="*/ 2191929 w 3098801"/>
              <a:gd name="connsiteY12" fmla="*/ 1941692 h 1941695"/>
              <a:gd name="connsiteX13" fmla="*/ 2190350 w 3098801"/>
              <a:gd name="connsiteY13" fmla="*/ 1941373 h 1941695"/>
              <a:gd name="connsiteX14" fmla="*/ 2187217 w 3098801"/>
              <a:gd name="connsiteY14" fmla="*/ 1941689 h 1941695"/>
              <a:gd name="connsiteX15" fmla="*/ 1027301 w 3098801"/>
              <a:gd name="connsiteY15" fmla="*/ 1941689 h 1941695"/>
              <a:gd name="connsiteX16" fmla="*/ 1027286 w 3098801"/>
              <a:gd name="connsiteY16" fmla="*/ 1941692 h 1941695"/>
              <a:gd name="connsiteX17" fmla="*/ 372537 w 3098801"/>
              <a:gd name="connsiteY17" fmla="*/ 1941692 h 1941695"/>
              <a:gd name="connsiteX18" fmla="*/ 369720 w 3098801"/>
              <a:gd name="connsiteY18" fmla="*/ 1941123 h 1941695"/>
              <a:gd name="connsiteX19" fmla="*/ 366888 w 3098801"/>
              <a:gd name="connsiteY19" fmla="*/ 1941695 h 1941695"/>
              <a:gd name="connsiteX20" fmla="*/ 73379 w 3098801"/>
              <a:gd name="connsiteY20" fmla="*/ 1941695 h 1941695"/>
              <a:gd name="connsiteX21" fmla="*/ 0 w 3098801"/>
              <a:gd name="connsiteY21" fmla="*/ 1868316 h 1941695"/>
              <a:gd name="connsiteX22" fmla="*/ 0 w 3098801"/>
              <a:gd name="connsiteY22" fmla="*/ 73385 h 1941695"/>
              <a:gd name="connsiteX23" fmla="*/ 73379 w 3098801"/>
              <a:gd name="connsiteY23" fmla="*/ 6 h 1941695"/>
              <a:gd name="connsiteX24" fmla="*/ 366888 w 3098801"/>
              <a:gd name="connsiteY24" fmla="*/ 6 h 1941695"/>
              <a:gd name="connsiteX25" fmla="*/ 369705 w 3098801"/>
              <a:gd name="connsiteY25" fmla="*/ 575 h 1941695"/>
              <a:gd name="connsiteX26" fmla="*/ 372537 w 3098801"/>
              <a:gd name="connsiteY26" fmla="*/ 3 h 1941695"/>
              <a:gd name="connsiteX27" fmla="*/ 956712 w 3098801"/>
              <a:gd name="connsiteY27" fmla="*/ 3 h 19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1941695">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1868315"/>
                </a:lnTo>
                <a:cubicBezTo>
                  <a:pt x="3098801" y="1908841"/>
                  <a:pt x="3065948" y="1941694"/>
                  <a:pt x="3025422" y="1941694"/>
                </a:cubicBezTo>
                <a:lnTo>
                  <a:pt x="2731913" y="1941694"/>
                </a:lnTo>
                <a:lnTo>
                  <a:pt x="2731903" y="1941692"/>
                </a:lnTo>
                <a:lnTo>
                  <a:pt x="2191929" y="1941692"/>
                </a:lnTo>
                <a:lnTo>
                  <a:pt x="2190350" y="1941373"/>
                </a:lnTo>
                <a:lnTo>
                  <a:pt x="2187217" y="1941689"/>
                </a:lnTo>
                <a:lnTo>
                  <a:pt x="1027301" y="1941689"/>
                </a:lnTo>
                <a:lnTo>
                  <a:pt x="1027286" y="1941692"/>
                </a:lnTo>
                <a:lnTo>
                  <a:pt x="372537" y="1941692"/>
                </a:lnTo>
                <a:lnTo>
                  <a:pt x="369720" y="1941123"/>
                </a:lnTo>
                <a:lnTo>
                  <a:pt x="366888" y="1941695"/>
                </a:lnTo>
                <a:lnTo>
                  <a:pt x="73379" y="1941695"/>
                </a:lnTo>
                <a:cubicBezTo>
                  <a:pt x="32853" y="1941695"/>
                  <a:pt x="0" y="1908842"/>
                  <a:pt x="0" y="1868316"/>
                </a:cubicBezTo>
                <a:lnTo>
                  <a:pt x="0" y="73385"/>
                </a:lnTo>
                <a:cubicBezTo>
                  <a:pt x="0" y="32859"/>
                  <a:pt x="32853" y="6"/>
                  <a:pt x="73379" y="6"/>
                </a:cubicBezTo>
                <a:lnTo>
                  <a:pt x="366888" y="6"/>
                </a:lnTo>
                <a:lnTo>
                  <a:pt x="369705" y="575"/>
                </a:lnTo>
                <a:lnTo>
                  <a:pt x="372537" y="3"/>
                </a:lnTo>
                <a:lnTo>
                  <a:pt x="956712" y="3"/>
                </a:lnTo>
                <a:close/>
              </a:path>
            </a:pathLst>
          </a:custGeom>
          <a:solidFill>
            <a:srgbClr val="FF2B2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BE316D5D-06C5-473E-80C8-70E5F7EC5AAF}"/>
              </a:ext>
            </a:extLst>
          </p:cNvPr>
          <p:cNvSpPr txBox="1"/>
          <p:nvPr/>
        </p:nvSpPr>
        <p:spPr>
          <a:xfrm>
            <a:off x="1837275" y="2689399"/>
            <a:ext cx="2412992" cy="932563"/>
          </a:xfrm>
          <a:prstGeom prst="rect">
            <a:avLst/>
          </a:prstGeom>
          <a:noFill/>
        </p:spPr>
        <p:txBody>
          <a:bodyPr wrap="square" rtlCol="0">
            <a:spAutoFit/>
          </a:bodyPr>
          <a:lstStyle/>
          <a:p>
            <a:pPr defTabSz="1219170">
              <a:spcBef>
                <a:spcPct val="20000"/>
              </a:spcBef>
              <a:defRPr/>
            </a:pPr>
            <a:r>
              <a:rPr lang="en-US" sz="1500" b="1" dirty="0">
                <a:solidFill>
                  <a:schemeClr val="bg1"/>
                </a:solidFill>
                <a:latin typeface="Candara" panose="020E0502030303020204" pitchFamily="34" charset="0"/>
              </a:rPr>
              <a:t>$12,345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a:t>
            </a:r>
          </a:p>
        </p:txBody>
      </p:sp>
      <p:grpSp>
        <p:nvGrpSpPr>
          <p:cNvPr id="69" name="Group 68">
            <a:extLst>
              <a:ext uri="{FF2B5EF4-FFF2-40B4-BE49-F238E27FC236}">
                <a16:creationId xmlns:a16="http://schemas.microsoft.com/office/drawing/2014/main" id="{59605D5E-1006-4B84-AC6C-7A67112A45BE}"/>
              </a:ext>
            </a:extLst>
          </p:cNvPr>
          <p:cNvGrpSpPr/>
          <p:nvPr/>
        </p:nvGrpSpPr>
        <p:grpSpPr>
          <a:xfrm>
            <a:off x="1095022" y="1885243"/>
            <a:ext cx="3098801" cy="748170"/>
            <a:chOff x="1095022" y="1885243"/>
            <a:chExt cx="3098801" cy="748170"/>
          </a:xfrm>
        </p:grpSpPr>
        <p:sp>
          <p:nvSpPr>
            <p:cNvPr id="17" name="Freeform: Shape 16">
              <a:extLst>
                <a:ext uri="{FF2B5EF4-FFF2-40B4-BE49-F238E27FC236}">
                  <a16:creationId xmlns:a16="http://schemas.microsoft.com/office/drawing/2014/main" id="{93E749F1-8022-4EC1-A825-237CE105729B}"/>
                </a:ext>
              </a:extLst>
            </p:cNvPr>
            <p:cNvSpPr/>
            <p:nvPr/>
          </p:nvSpPr>
          <p:spPr>
            <a:xfrm>
              <a:off x="1095022" y="1885243"/>
              <a:ext cx="3098801" cy="748170"/>
            </a:xfrm>
            <a:custGeom>
              <a:avLst/>
              <a:gdLst>
                <a:gd name="connsiteX0" fmla="*/ 956741 w 3098801"/>
                <a:gd name="connsiteY0" fmla="*/ 0 h 748170"/>
                <a:gd name="connsiteX1" fmla="*/ 2187217 w 3098801"/>
                <a:gd name="connsiteY1" fmla="*/ 0 h 748170"/>
                <a:gd name="connsiteX2" fmla="*/ 2190370 w 3098801"/>
                <a:gd name="connsiteY2" fmla="*/ 318 h 748170"/>
                <a:gd name="connsiteX3" fmla="*/ 2191929 w 3098801"/>
                <a:gd name="connsiteY3" fmla="*/ 3 h 748170"/>
                <a:gd name="connsiteX4" fmla="*/ 2741316 w 3098801"/>
                <a:gd name="connsiteY4" fmla="*/ 3 h 748170"/>
                <a:gd name="connsiteX5" fmla="*/ 2741326 w 3098801"/>
                <a:gd name="connsiteY5" fmla="*/ 5 h 748170"/>
                <a:gd name="connsiteX6" fmla="*/ 3025422 w 3098801"/>
                <a:gd name="connsiteY6" fmla="*/ 5 h 748170"/>
                <a:gd name="connsiteX7" fmla="*/ 3098801 w 3098801"/>
                <a:gd name="connsiteY7" fmla="*/ 73384 h 748170"/>
                <a:gd name="connsiteX8" fmla="*/ 3098801 w 3098801"/>
                <a:gd name="connsiteY8" fmla="*/ 578265 h 748170"/>
                <a:gd name="connsiteX9" fmla="*/ 2724135 w 3098801"/>
                <a:gd name="connsiteY9" fmla="*/ 578265 h 748170"/>
                <a:gd name="connsiteX10" fmla="*/ 2721846 w 3098801"/>
                <a:gd name="connsiteY10" fmla="*/ 578580 h 748170"/>
                <a:gd name="connsiteX11" fmla="*/ 2717217 w 3098801"/>
                <a:gd name="connsiteY11" fmla="*/ 578262 h 748170"/>
                <a:gd name="connsiteX12" fmla="*/ 910727 w 3098801"/>
                <a:gd name="connsiteY12" fmla="*/ 578262 h 748170"/>
                <a:gd name="connsiteX13" fmla="*/ 910684 w 3098801"/>
                <a:gd name="connsiteY13" fmla="*/ 578265 h 748170"/>
                <a:gd name="connsiteX14" fmla="*/ 570014 w 3098801"/>
                <a:gd name="connsiteY14" fmla="*/ 578265 h 748170"/>
                <a:gd name="connsiteX15" fmla="*/ 395111 w 3098801"/>
                <a:gd name="connsiteY15" fmla="*/ 748170 h 748170"/>
                <a:gd name="connsiteX16" fmla="*/ 220209 w 3098801"/>
                <a:gd name="connsiteY16" fmla="*/ 578265 h 748170"/>
                <a:gd name="connsiteX17" fmla="*/ 53043 w 3098801"/>
                <a:gd name="connsiteY17" fmla="*/ 578265 h 748170"/>
                <a:gd name="connsiteX18" fmla="*/ 48886 w 3098801"/>
                <a:gd name="connsiteY18" fmla="*/ 578837 h 748170"/>
                <a:gd name="connsiteX19" fmla="*/ 44750 w 3098801"/>
                <a:gd name="connsiteY19" fmla="*/ 578268 h 748170"/>
                <a:gd name="connsiteX20" fmla="*/ 0 w 3098801"/>
                <a:gd name="connsiteY20" fmla="*/ 578268 h 748170"/>
                <a:gd name="connsiteX21" fmla="*/ 0 w 3098801"/>
                <a:gd name="connsiteY21" fmla="*/ 364348 h 748170"/>
                <a:gd name="connsiteX22" fmla="*/ 0 w 3098801"/>
                <a:gd name="connsiteY22" fmla="*/ 73385 h 748170"/>
                <a:gd name="connsiteX23" fmla="*/ 73379 w 3098801"/>
                <a:gd name="connsiteY23" fmla="*/ 6 h 748170"/>
                <a:gd name="connsiteX24" fmla="*/ 366888 w 3098801"/>
                <a:gd name="connsiteY24" fmla="*/ 6 h 748170"/>
                <a:gd name="connsiteX25" fmla="*/ 369705 w 3098801"/>
                <a:gd name="connsiteY25" fmla="*/ 575 h 748170"/>
                <a:gd name="connsiteX26" fmla="*/ 372537 w 3098801"/>
                <a:gd name="connsiteY26" fmla="*/ 3 h 748170"/>
                <a:gd name="connsiteX27" fmla="*/ 956712 w 3098801"/>
                <a:gd name="connsiteY27" fmla="*/ 3 h 7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748170">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578265"/>
                  </a:lnTo>
                  <a:lnTo>
                    <a:pt x="2724135" y="578265"/>
                  </a:lnTo>
                  <a:lnTo>
                    <a:pt x="2721846" y="578580"/>
                  </a:lnTo>
                  <a:lnTo>
                    <a:pt x="2717217" y="578262"/>
                  </a:lnTo>
                  <a:lnTo>
                    <a:pt x="910727" y="578262"/>
                  </a:lnTo>
                  <a:lnTo>
                    <a:pt x="910684" y="578265"/>
                  </a:lnTo>
                  <a:lnTo>
                    <a:pt x="570014" y="578265"/>
                  </a:lnTo>
                  <a:lnTo>
                    <a:pt x="395111" y="748170"/>
                  </a:lnTo>
                  <a:lnTo>
                    <a:pt x="220209" y="578265"/>
                  </a:lnTo>
                  <a:lnTo>
                    <a:pt x="53043" y="578265"/>
                  </a:lnTo>
                  <a:lnTo>
                    <a:pt x="48886" y="578837"/>
                  </a:lnTo>
                  <a:lnTo>
                    <a:pt x="44750" y="578268"/>
                  </a:lnTo>
                  <a:lnTo>
                    <a:pt x="0" y="578268"/>
                  </a:lnTo>
                  <a:lnTo>
                    <a:pt x="0" y="364348"/>
                  </a:lnTo>
                  <a:lnTo>
                    <a:pt x="0" y="73385"/>
                  </a:lnTo>
                  <a:cubicBezTo>
                    <a:pt x="0" y="32859"/>
                    <a:pt x="32853" y="6"/>
                    <a:pt x="73379" y="6"/>
                  </a:cubicBezTo>
                  <a:lnTo>
                    <a:pt x="366888" y="6"/>
                  </a:lnTo>
                  <a:lnTo>
                    <a:pt x="369705" y="575"/>
                  </a:lnTo>
                  <a:lnTo>
                    <a:pt x="372537" y="3"/>
                  </a:lnTo>
                  <a:lnTo>
                    <a:pt x="956712" y="3"/>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A52EDA92-4930-445F-B909-BA29AFCCBD89}"/>
                </a:ext>
              </a:extLst>
            </p:cNvPr>
            <p:cNvSpPr txBox="1"/>
            <p:nvPr/>
          </p:nvSpPr>
          <p:spPr>
            <a:xfrm>
              <a:off x="1248113" y="2011578"/>
              <a:ext cx="471981" cy="430887"/>
            </a:xfrm>
            <a:prstGeom prst="rect">
              <a:avLst/>
            </a:prstGeom>
            <a:noFill/>
          </p:spPr>
          <p:txBody>
            <a:bodyPr wrap="square" rtlCol="0">
              <a:spAutoFit/>
            </a:bodyPr>
            <a:lstStyle/>
            <a:p>
              <a:r>
                <a:rPr lang="en-US" sz="2200" dirty="0">
                  <a:solidFill>
                    <a:srgbClr val="FF2B2A"/>
                  </a:solidFill>
                  <a:latin typeface="Bernard MT Condensed" panose="02050806060905020404" pitchFamily="18" charset="0"/>
                </a:rPr>
                <a:t>01</a:t>
              </a:r>
            </a:p>
          </p:txBody>
        </p:sp>
        <p:sp>
          <p:nvSpPr>
            <p:cNvPr id="36" name="TextBox 35">
              <a:extLst>
                <a:ext uri="{FF2B5EF4-FFF2-40B4-BE49-F238E27FC236}">
                  <a16:creationId xmlns:a16="http://schemas.microsoft.com/office/drawing/2014/main" id="{739E9A45-9BE8-4873-944F-080FCF86E1EB}"/>
                </a:ext>
              </a:extLst>
            </p:cNvPr>
            <p:cNvSpPr txBox="1"/>
            <p:nvPr/>
          </p:nvSpPr>
          <p:spPr>
            <a:xfrm>
              <a:off x="1825555" y="2057745"/>
              <a:ext cx="2026817" cy="338554"/>
            </a:xfrm>
            <a:prstGeom prst="rect">
              <a:avLst/>
            </a:prstGeom>
            <a:noFill/>
          </p:spPr>
          <p:txBody>
            <a:bodyPr wrap="square" rtlCol="0">
              <a:spAutoFit/>
            </a:bodyPr>
            <a:lstStyle/>
            <a:p>
              <a:pPr defTabSz="1219170">
                <a:spcBef>
                  <a:spcPct val="20000"/>
                </a:spcBef>
                <a:defRPr/>
              </a:pPr>
              <a:r>
                <a:rPr lang="en-US" sz="1600" dirty="0">
                  <a:solidFill>
                    <a:srgbClr val="FF2B2A"/>
                  </a:solidFill>
                  <a:latin typeface="Bernard MT Condensed" panose="02050806060905020404" pitchFamily="18" charset="0"/>
                </a:rPr>
                <a:t>LOREM IPSUM</a:t>
              </a:r>
              <a:r>
                <a:rPr lang="en-US" sz="1300" dirty="0">
                  <a:solidFill>
                    <a:srgbClr val="FF2B2A"/>
                  </a:solidFill>
                  <a:latin typeface="Bernard MT Condensed" panose="02050806060905020404" pitchFamily="18" charset="0"/>
                </a:rPr>
                <a:t> </a:t>
              </a:r>
            </a:p>
          </p:txBody>
        </p:sp>
      </p:grpSp>
      <p:sp>
        <p:nvSpPr>
          <p:cNvPr id="18" name="Freeform 145">
            <a:extLst>
              <a:ext uri="{FF2B5EF4-FFF2-40B4-BE49-F238E27FC236}">
                <a16:creationId xmlns:a16="http://schemas.microsoft.com/office/drawing/2014/main" id="{806EF5DD-8B19-4A13-B02A-33602B28E007}"/>
              </a:ext>
            </a:extLst>
          </p:cNvPr>
          <p:cNvSpPr>
            <a:spLocks noEditPoints="1"/>
          </p:cNvSpPr>
          <p:nvPr/>
        </p:nvSpPr>
        <p:spPr bwMode="auto">
          <a:xfrm>
            <a:off x="8262613" y="2851888"/>
            <a:ext cx="330507" cy="392198"/>
          </a:xfrm>
          <a:custGeom>
            <a:avLst/>
            <a:gdLst>
              <a:gd name="T0" fmla="*/ 1321 w 3102"/>
              <a:gd name="T1" fmla="*/ 1301 h 3681"/>
              <a:gd name="T2" fmla="*/ 896 w 3102"/>
              <a:gd name="T3" fmla="*/ 2150 h 3681"/>
              <a:gd name="T4" fmla="*/ 1733 w 3102"/>
              <a:gd name="T5" fmla="*/ 1374 h 3681"/>
              <a:gd name="T6" fmla="*/ 1697 w 3102"/>
              <a:gd name="T7" fmla="*/ 309 h 3681"/>
              <a:gd name="T8" fmla="*/ 920 w 3102"/>
              <a:gd name="T9" fmla="*/ 0 h 3681"/>
              <a:gd name="T10" fmla="*/ 2126 w 3102"/>
              <a:gd name="T11" fmla="*/ 3 h 3681"/>
              <a:gd name="T12" fmla="*/ 2160 w 3102"/>
              <a:gd name="T13" fmla="*/ 23 h 3681"/>
              <a:gd name="T14" fmla="*/ 2180 w 3102"/>
              <a:gd name="T15" fmla="*/ 57 h 3681"/>
              <a:gd name="T16" fmla="*/ 2182 w 3102"/>
              <a:gd name="T17" fmla="*/ 232 h 3681"/>
              <a:gd name="T18" fmla="*/ 2172 w 3102"/>
              <a:gd name="T19" fmla="*/ 271 h 3681"/>
              <a:gd name="T20" fmla="*/ 2145 w 3102"/>
              <a:gd name="T21" fmla="*/ 299 h 3681"/>
              <a:gd name="T22" fmla="*/ 2105 w 3102"/>
              <a:gd name="T23" fmla="*/ 309 h 3681"/>
              <a:gd name="T24" fmla="*/ 2008 w 3102"/>
              <a:gd name="T25" fmla="*/ 1229 h 3681"/>
              <a:gd name="T26" fmla="*/ 3024 w 3102"/>
              <a:gd name="T27" fmla="*/ 3097 h 3681"/>
              <a:gd name="T28" fmla="*/ 3073 w 3102"/>
              <a:gd name="T29" fmla="*/ 3204 h 3681"/>
              <a:gd name="T30" fmla="*/ 3098 w 3102"/>
              <a:gd name="T31" fmla="*/ 3303 h 3681"/>
              <a:gd name="T32" fmla="*/ 3098 w 3102"/>
              <a:gd name="T33" fmla="*/ 3395 h 3681"/>
              <a:gd name="T34" fmla="*/ 3076 w 3102"/>
              <a:gd name="T35" fmla="*/ 3475 h 3681"/>
              <a:gd name="T36" fmla="*/ 3031 w 3102"/>
              <a:gd name="T37" fmla="*/ 3546 h 3681"/>
              <a:gd name="T38" fmla="*/ 2964 w 3102"/>
              <a:gd name="T39" fmla="*/ 3603 h 3681"/>
              <a:gd name="T40" fmla="*/ 2876 w 3102"/>
              <a:gd name="T41" fmla="*/ 3645 h 3681"/>
              <a:gd name="T42" fmla="*/ 2769 w 3102"/>
              <a:gd name="T43" fmla="*/ 3671 h 3681"/>
              <a:gd name="T44" fmla="*/ 2643 w 3102"/>
              <a:gd name="T45" fmla="*/ 3681 h 3681"/>
              <a:gd name="T46" fmla="*/ 399 w 3102"/>
              <a:gd name="T47" fmla="*/ 3678 h 3681"/>
              <a:gd name="T48" fmla="*/ 282 w 3102"/>
              <a:gd name="T49" fmla="*/ 3660 h 3681"/>
              <a:gd name="T50" fmla="*/ 184 w 3102"/>
              <a:gd name="T51" fmla="*/ 3625 h 3681"/>
              <a:gd name="T52" fmla="*/ 106 w 3102"/>
              <a:gd name="T53" fmla="*/ 3574 h 3681"/>
              <a:gd name="T54" fmla="*/ 48 w 3102"/>
              <a:gd name="T55" fmla="*/ 3510 h 3681"/>
              <a:gd name="T56" fmla="*/ 13 w 3102"/>
              <a:gd name="T57" fmla="*/ 3433 h 3681"/>
              <a:gd name="T58" fmla="*/ 0 w 3102"/>
              <a:gd name="T59" fmla="*/ 3346 h 3681"/>
              <a:gd name="T60" fmla="*/ 11 w 3102"/>
              <a:gd name="T61" fmla="*/ 3250 h 3681"/>
              <a:gd name="T62" fmla="*/ 46 w 3102"/>
              <a:gd name="T63" fmla="*/ 3145 h 3681"/>
              <a:gd name="T64" fmla="*/ 106 w 3102"/>
              <a:gd name="T65" fmla="*/ 3035 h 3681"/>
              <a:gd name="T66" fmla="*/ 1010 w 3102"/>
              <a:gd name="T67" fmla="*/ 309 h 3681"/>
              <a:gd name="T68" fmla="*/ 900 w 3102"/>
              <a:gd name="T69" fmla="*/ 307 h 3681"/>
              <a:gd name="T70" fmla="*/ 865 w 3102"/>
              <a:gd name="T71" fmla="*/ 287 h 3681"/>
              <a:gd name="T72" fmla="*/ 845 w 3102"/>
              <a:gd name="T73" fmla="*/ 253 h 3681"/>
              <a:gd name="T74" fmla="*/ 843 w 3102"/>
              <a:gd name="T75" fmla="*/ 78 h 3681"/>
              <a:gd name="T76" fmla="*/ 853 w 3102"/>
              <a:gd name="T77" fmla="*/ 38 h 3681"/>
              <a:gd name="T78" fmla="*/ 881 w 3102"/>
              <a:gd name="T79" fmla="*/ 12 h 3681"/>
              <a:gd name="T80" fmla="*/ 920 w 3102"/>
              <a:gd name="T81" fmla="*/ 0 h 3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02" h="3681">
                <a:moveTo>
                  <a:pt x="1321" y="309"/>
                </a:moveTo>
                <a:lnTo>
                  <a:pt x="1321" y="1301"/>
                </a:lnTo>
                <a:lnTo>
                  <a:pt x="1288" y="1365"/>
                </a:lnTo>
                <a:lnTo>
                  <a:pt x="896" y="2150"/>
                </a:lnTo>
                <a:lnTo>
                  <a:pt x="2154" y="2150"/>
                </a:lnTo>
                <a:lnTo>
                  <a:pt x="1733" y="1374"/>
                </a:lnTo>
                <a:lnTo>
                  <a:pt x="1697" y="1307"/>
                </a:lnTo>
                <a:lnTo>
                  <a:pt x="1697" y="309"/>
                </a:lnTo>
                <a:lnTo>
                  <a:pt x="1321" y="309"/>
                </a:lnTo>
                <a:close/>
                <a:moveTo>
                  <a:pt x="920" y="0"/>
                </a:moveTo>
                <a:lnTo>
                  <a:pt x="2105" y="0"/>
                </a:lnTo>
                <a:lnTo>
                  <a:pt x="2126" y="3"/>
                </a:lnTo>
                <a:lnTo>
                  <a:pt x="2145" y="12"/>
                </a:lnTo>
                <a:lnTo>
                  <a:pt x="2160" y="23"/>
                </a:lnTo>
                <a:lnTo>
                  <a:pt x="2172" y="38"/>
                </a:lnTo>
                <a:lnTo>
                  <a:pt x="2180" y="57"/>
                </a:lnTo>
                <a:lnTo>
                  <a:pt x="2182" y="78"/>
                </a:lnTo>
                <a:lnTo>
                  <a:pt x="2182" y="232"/>
                </a:lnTo>
                <a:lnTo>
                  <a:pt x="2180" y="253"/>
                </a:lnTo>
                <a:lnTo>
                  <a:pt x="2172" y="271"/>
                </a:lnTo>
                <a:lnTo>
                  <a:pt x="2160" y="287"/>
                </a:lnTo>
                <a:lnTo>
                  <a:pt x="2145" y="299"/>
                </a:lnTo>
                <a:lnTo>
                  <a:pt x="2126" y="307"/>
                </a:lnTo>
                <a:lnTo>
                  <a:pt x="2105" y="309"/>
                </a:lnTo>
                <a:lnTo>
                  <a:pt x="2008" y="309"/>
                </a:lnTo>
                <a:lnTo>
                  <a:pt x="2008" y="1229"/>
                </a:lnTo>
                <a:lnTo>
                  <a:pt x="2990" y="3043"/>
                </a:lnTo>
                <a:lnTo>
                  <a:pt x="3024" y="3097"/>
                </a:lnTo>
                <a:lnTo>
                  <a:pt x="3052" y="3152"/>
                </a:lnTo>
                <a:lnTo>
                  <a:pt x="3073" y="3204"/>
                </a:lnTo>
                <a:lnTo>
                  <a:pt x="3089" y="3254"/>
                </a:lnTo>
                <a:lnTo>
                  <a:pt x="3098" y="3303"/>
                </a:lnTo>
                <a:lnTo>
                  <a:pt x="3102" y="3349"/>
                </a:lnTo>
                <a:lnTo>
                  <a:pt x="3098" y="3395"/>
                </a:lnTo>
                <a:lnTo>
                  <a:pt x="3090" y="3437"/>
                </a:lnTo>
                <a:lnTo>
                  <a:pt x="3076" y="3475"/>
                </a:lnTo>
                <a:lnTo>
                  <a:pt x="3056" y="3512"/>
                </a:lnTo>
                <a:lnTo>
                  <a:pt x="3031" y="3546"/>
                </a:lnTo>
                <a:lnTo>
                  <a:pt x="3000" y="3576"/>
                </a:lnTo>
                <a:lnTo>
                  <a:pt x="2964" y="3603"/>
                </a:lnTo>
                <a:lnTo>
                  <a:pt x="2922" y="3626"/>
                </a:lnTo>
                <a:lnTo>
                  <a:pt x="2876" y="3645"/>
                </a:lnTo>
                <a:lnTo>
                  <a:pt x="2825" y="3661"/>
                </a:lnTo>
                <a:lnTo>
                  <a:pt x="2769" y="3671"/>
                </a:lnTo>
                <a:lnTo>
                  <a:pt x="2708" y="3678"/>
                </a:lnTo>
                <a:lnTo>
                  <a:pt x="2643" y="3681"/>
                </a:lnTo>
                <a:lnTo>
                  <a:pt x="464" y="3681"/>
                </a:lnTo>
                <a:lnTo>
                  <a:pt x="399" y="3678"/>
                </a:lnTo>
                <a:lnTo>
                  <a:pt x="338" y="3671"/>
                </a:lnTo>
                <a:lnTo>
                  <a:pt x="282" y="3660"/>
                </a:lnTo>
                <a:lnTo>
                  <a:pt x="231" y="3645"/>
                </a:lnTo>
                <a:lnTo>
                  <a:pt x="184" y="3625"/>
                </a:lnTo>
                <a:lnTo>
                  <a:pt x="143" y="3602"/>
                </a:lnTo>
                <a:lnTo>
                  <a:pt x="106" y="3574"/>
                </a:lnTo>
                <a:lnTo>
                  <a:pt x="74" y="3543"/>
                </a:lnTo>
                <a:lnTo>
                  <a:pt x="48" y="3510"/>
                </a:lnTo>
                <a:lnTo>
                  <a:pt x="28" y="3473"/>
                </a:lnTo>
                <a:lnTo>
                  <a:pt x="13" y="3433"/>
                </a:lnTo>
                <a:lnTo>
                  <a:pt x="4" y="3390"/>
                </a:lnTo>
                <a:lnTo>
                  <a:pt x="0" y="3346"/>
                </a:lnTo>
                <a:lnTo>
                  <a:pt x="2" y="3298"/>
                </a:lnTo>
                <a:lnTo>
                  <a:pt x="11" y="3250"/>
                </a:lnTo>
                <a:lnTo>
                  <a:pt x="25" y="3198"/>
                </a:lnTo>
                <a:lnTo>
                  <a:pt x="46" y="3145"/>
                </a:lnTo>
                <a:lnTo>
                  <a:pt x="72" y="3090"/>
                </a:lnTo>
                <a:lnTo>
                  <a:pt x="106" y="3035"/>
                </a:lnTo>
                <a:lnTo>
                  <a:pt x="1010" y="1229"/>
                </a:lnTo>
                <a:lnTo>
                  <a:pt x="1010" y="309"/>
                </a:lnTo>
                <a:lnTo>
                  <a:pt x="920" y="309"/>
                </a:lnTo>
                <a:lnTo>
                  <a:pt x="900" y="307"/>
                </a:lnTo>
                <a:lnTo>
                  <a:pt x="881" y="299"/>
                </a:lnTo>
                <a:lnTo>
                  <a:pt x="865" y="287"/>
                </a:lnTo>
                <a:lnTo>
                  <a:pt x="853" y="271"/>
                </a:lnTo>
                <a:lnTo>
                  <a:pt x="845" y="253"/>
                </a:lnTo>
                <a:lnTo>
                  <a:pt x="843" y="232"/>
                </a:lnTo>
                <a:lnTo>
                  <a:pt x="843" y="78"/>
                </a:lnTo>
                <a:lnTo>
                  <a:pt x="845" y="57"/>
                </a:lnTo>
                <a:lnTo>
                  <a:pt x="853" y="38"/>
                </a:lnTo>
                <a:lnTo>
                  <a:pt x="865" y="23"/>
                </a:lnTo>
                <a:lnTo>
                  <a:pt x="881" y="12"/>
                </a:lnTo>
                <a:lnTo>
                  <a:pt x="900" y="3"/>
                </a:lnTo>
                <a:lnTo>
                  <a:pt x="920"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27" name="Группа 365">
            <a:extLst>
              <a:ext uri="{FF2B5EF4-FFF2-40B4-BE49-F238E27FC236}">
                <a16:creationId xmlns:a16="http://schemas.microsoft.com/office/drawing/2014/main" id="{874727D4-D5C7-4EB6-B289-BEFEF022153A}"/>
              </a:ext>
            </a:extLst>
          </p:cNvPr>
          <p:cNvGrpSpPr/>
          <p:nvPr/>
        </p:nvGrpSpPr>
        <p:grpSpPr>
          <a:xfrm>
            <a:off x="1248113" y="2850933"/>
            <a:ext cx="471981" cy="394107"/>
            <a:chOff x="5824538" y="3263900"/>
            <a:chExt cx="3636963" cy="3036887"/>
          </a:xfrm>
          <a:solidFill>
            <a:schemeClr val="bg1"/>
          </a:solidFill>
          <a:effectLst/>
        </p:grpSpPr>
        <p:sp>
          <p:nvSpPr>
            <p:cNvPr id="28" name="Freeform 326">
              <a:extLst>
                <a:ext uri="{FF2B5EF4-FFF2-40B4-BE49-F238E27FC236}">
                  <a16:creationId xmlns:a16="http://schemas.microsoft.com/office/drawing/2014/main" id="{641DCD55-DD02-43B3-BF1D-DE2B5818D60A}"/>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9" name="Freeform 327">
              <a:extLst>
                <a:ext uri="{FF2B5EF4-FFF2-40B4-BE49-F238E27FC236}">
                  <a16:creationId xmlns:a16="http://schemas.microsoft.com/office/drawing/2014/main" id="{269D39DF-CE4F-4163-B30E-18931188292F}"/>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0" name="Группа 379">
            <a:extLst>
              <a:ext uri="{FF2B5EF4-FFF2-40B4-BE49-F238E27FC236}">
                <a16:creationId xmlns:a16="http://schemas.microsoft.com/office/drawing/2014/main" id="{2727E2FA-512E-4375-A8EB-2CEE2E65A7C0}"/>
              </a:ext>
            </a:extLst>
          </p:cNvPr>
          <p:cNvGrpSpPr/>
          <p:nvPr/>
        </p:nvGrpSpPr>
        <p:grpSpPr>
          <a:xfrm>
            <a:off x="4696604" y="2851535"/>
            <a:ext cx="432796" cy="389252"/>
            <a:chOff x="5834063" y="3221038"/>
            <a:chExt cx="2335212" cy="2100262"/>
          </a:xfrm>
          <a:solidFill>
            <a:schemeClr val="bg1"/>
          </a:solidFill>
          <a:effectLst/>
        </p:grpSpPr>
        <p:sp>
          <p:nvSpPr>
            <p:cNvPr id="31" name="Freeform 337">
              <a:extLst>
                <a:ext uri="{FF2B5EF4-FFF2-40B4-BE49-F238E27FC236}">
                  <a16:creationId xmlns:a16="http://schemas.microsoft.com/office/drawing/2014/main" id="{8E60DE31-CAB9-42B7-8456-C9F42AEB0C8F}"/>
                </a:ext>
              </a:extLst>
            </p:cNvPr>
            <p:cNvSpPr>
              <a:spLocks/>
            </p:cNvSpPr>
            <p:nvPr/>
          </p:nvSpPr>
          <p:spPr bwMode="auto">
            <a:xfrm>
              <a:off x="6699250" y="3617913"/>
              <a:ext cx="1470025" cy="768350"/>
            </a:xfrm>
            <a:custGeom>
              <a:avLst/>
              <a:gdLst>
                <a:gd name="T0" fmla="*/ 113 w 2777"/>
                <a:gd name="T1" fmla="*/ 0 h 1453"/>
                <a:gd name="T2" fmla="*/ 2686 w 2777"/>
                <a:gd name="T3" fmla="*/ 0 h 1453"/>
                <a:gd name="T4" fmla="*/ 2713 w 2777"/>
                <a:gd name="T5" fmla="*/ 2 h 1453"/>
                <a:gd name="T6" fmla="*/ 2736 w 2777"/>
                <a:gd name="T7" fmla="*/ 10 h 1453"/>
                <a:gd name="T8" fmla="*/ 2753 w 2777"/>
                <a:gd name="T9" fmla="*/ 25 h 1453"/>
                <a:gd name="T10" fmla="*/ 2767 w 2777"/>
                <a:gd name="T11" fmla="*/ 43 h 1453"/>
                <a:gd name="T12" fmla="*/ 2775 w 2777"/>
                <a:gd name="T13" fmla="*/ 65 h 1453"/>
                <a:gd name="T14" fmla="*/ 2777 w 2777"/>
                <a:gd name="T15" fmla="*/ 89 h 1453"/>
                <a:gd name="T16" fmla="*/ 2771 w 2777"/>
                <a:gd name="T17" fmla="*/ 116 h 1453"/>
                <a:gd name="T18" fmla="*/ 2416 w 2777"/>
                <a:gd name="T19" fmla="*/ 1337 h 1453"/>
                <a:gd name="T20" fmla="*/ 2403 w 2777"/>
                <a:gd name="T21" fmla="*/ 1368 h 1453"/>
                <a:gd name="T22" fmla="*/ 2381 w 2777"/>
                <a:gd name="T23" fmla="*/ 1396 h 1453"/>
                <a:gd name="T24" fmla="*/ 2356 w 2777"/>
                <a:gd name="T25" fmla="*/ 1419 h 1453"/>
                <a:gd name="T26" fmla="*/ 2324 w 2777"/>
                <a:gd name="T27" fmla="*/ 1438 h 1453"/>
                <a:gd name="T28" fmla="*/ 2292 w 2777"/>
                <a:gd name="T29" fmla="*/ 1449 h 1453"/>
                <a:gd name="T30" fmla="*/ 2258 w 2777"/>
                <a:gd name="T31" fmla="*/ 1453 h 1453"/>
                <a:gd name="T32" fmla="*/ 571 w 2777"/>
                <a:gd name="T33" fmla="*/ 1453 h 1453"/>
                <a:gd name="T34" fmla="*/ 538 w 2777"/>
                <a:gd name="T35" fmla="*/ 1449 h 1453"/>
                <a:gd name="T36" fmla="*/ 505 w 2777"/>
                <a:gd name="T37" fmla="*/ 1438 h 1453"/>
                <a:gd name="T38" fmla="*/ 475 w 2777"/>
                <a:gd name="T39" fmla="*/ 1419 h 1453"/>
                <a:gd name="T40" fmla="*/ 448 w 2777"/>
                <a:gd name="T41" fmla="*/ 1396 h 1453"/>
                <a:gd name="T42" fmla="*/ 428 w 2777"/>
                <a:gd name="T43" fmla="*/ 1368 h 1453"/>
                <a:gd name="T44" fmla="*/ 413 w 2777"/>
                <a:gd name="T45" fmla="*/ 1337 h 1453"/>
                <a:gd name="T46" fmla="*/ 7 w 2777"/>
                <a:gd name="T47" fmla="*/ 145 h 1453"/>
                <a:gd name="T48" fmla="*/ 0 w 2777"/>
                <a:gd name="T49" fmla="*/ 115 h 1453"/>
                <a:gd name="T50" fmla="*/ 0 w 2777"/>
                <a:gd name="T51" fmla="*/ 88 h 1453"/>
                <a:gd name="T52" fmla="*/ 7 w 2777"/>
                <a:gd name="T53" fmla="*/ 63 h 1453"/>
                <a:gd name="T54" fmla="*/ 19 w 2777"/>
                <a:gd name="T55" fmla="*/ 42 h 1453"/>
                <a:gd name="T56" fmla="*/ 35 w 2777"/>
                <a:gd name="T57" fmla="*/ 24 h 1453"/>
                <a:gd name="T58" fmla="*/ 57 w 2777"/>
                <a:gd name="T59" fmla="*/ 10 h 1453"/>
                <a:gd name="T60" fmla="*/ 83 w 2777"/>
                <a:gd name="T61" fmla="*/ 2 h 1453"/>
                <a:gd name="T62" fmla="*/ 113 w 2777"/>
                <a:gd name="T63" fmla="*/ 0 h 1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77" h="1453">
                  <a:moveTo>
                    <a:pt x="113" y="0"/>
                  </a:moveTo>
                  <a:lnTo>
                    <a:pt x="2686" y="0"/>
                  </a:lnTo>
                  <a:lnTo>
                    <a:pt x="2713" y="2"/>
                  </a:lnTo>
                  <a:lnTo>
                    <a:pt x="2736" y="10"/>
                  </a:lnTo>
                  <a:lnTo>
                    <a:pt x="2753" y="25"/>
                  </a:lnTo>
                  <a:lnTo>
                    <a:pt x="2767" y="43"/>
                  </a:lnTo>
                  <a:lnTo>
                    <a:pt x="2775" y="65"/>
                  </a:lnTo>
                  <a:lnTo>
                    <a:pt x="2777" y="89"/>
                  </a:lnTo>
                  <a:lnTo>
                    <a:pt x="2771" y="116"/>
                  </a:lnTo>
                  <a:lnTo>
                    <a:pt x="2416" y="1337"/>
                  </a:lnTo>
                  <a:lnTo>
                    <a:pt x="2403" y="1368"/>
                  </a:lnTo>
                  <a:lnTo>
                    <a:pt x="2381" y="1396"/>
                  </a:lnTo>
                  <a:lnTo>
                    <a:pt x="2356" y="1419"/>
                  </a:lnTo>
                  <a:lnTo>
                    <a:pt x="2324" y="1438"/>
                  </a:lnTo>
                  <a:lnTo>
                    <a:pt x="2292" y="1449"/>
                  </a:lnTo>
                  <a:lnTo>
                    <a:pt x="2258" y="1453"/>
                  </a:lnTo>
                  <a:lnTo>
                    <a:pt x="571" y="1453"/>
                  </a:lnTo>
                  <a:lnTo>
                    <a:pt x="538" y="1449"/>
                  </a:lnTo>
                  <a:lnTo>
                    <a:pt x="505" y="1438"/>
                  </a:lnTo>
                  <a:lnTo>
                    <a:pt x="475" y="1419"/>
                  </a:lnTo>
                  <a:lnTo>
                    <a:pt x="448" y="1396"/>
                  </a:lnTo>
                  <a:lnTo>
                    <a:pt x="428" y="1368"/>
                  </a:lnTo>
                  <a:lnTo>
                    <a:pt x="413" y="1337"/>
                  </a:lnTo>
                  <a:lnTo>
                    <a:pt x="7" y="145"/>
                  </a:lnTo>
                  <a:lnTo>
                    <a:pt x="0" y="115"/>
                  </a:lnTo>
                  <a:lnTo>
                    <a:pt x="0" y="88"/>
                  </a:lnTo>
                  <a:lnTo>
                    <a:pt x="7" y="63"/>
                  </a:lnTo>
                  <a:lnTo>
                    <a:pt x="19" y="42"/>
                  </a:lnTo>
                  <a:lnTo>
                    <a:pt x="35" y="24"/>
                  </a:lnTo>
                  <a:lnTo>
                    <a:pt x="57" y="10"/>
                  </a:lnTo>
                  <a:lnTo>
                    <a:pt x="83" y="2"/>
                  </a:lnTo>
                  <a:lnTo>
                    <a:pt x="1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2" name="Freeform 338">
              <a:extLst>
                <a:ext uri="{FF2B5EF4-FFF2-40B4-BE49-F238E27FC236}">
                  <a16:creationId xmlns:a16="http://schemas.microsoft.com/office/drawing/2014/main" id="{745B986C-C70B-49AD-B32C-E1F5B8923002}"/>
                </a:ext>
              </a:extLst>
            </p:cNvPr>
            <p:cNvSpPr>
              <a:spLocks/>
            </p:cNvSpPr>
            <p:nvPr/>
          </p:nvSpPr>
          <p:spPr bwMode="auto">
            <a:xfrm>
              <a:off x="6678613" y="4911725"/>
              <a:ext cx="406400" cy="406400"/>
            </a:xfrm>
            <a:custGeom>
              <a:avLst/>
              <a:gdLst>
                <a:gd name="T0" fmla="*/ 384 w 769"/>
                <a:gd name="T1" fmla="*/ 0 h 769"/>
                <a:gd name="T2" fmla="*/ 441 w 769"/>
                <a:gd name="T3" fmla="*/ 4 h 769"/>
                <a:gd name="T4" fmla="*/ 495 w 769"/>
                <a:gd name="T5" fmla="*/ 16 h 769"/>
                <a:gd name="T6" fmla="*/ 547 w 769"/>
                <a:gd name="T7" fmla="*/ 35 h 769"/>
                <a:gd name="T8" fmla="*/ 594 w 769"/>
                <a:gd name="T9" fmla="*/ 61 h 769"/>
                <a:gd name="T10" fmla="*/ 636 w 769"/>
                <a:gd name="T11" fmla="*/ 93 h 769"/>
                <a:gd name="T12" fmla="*/ 675 w 769"/>
                <a:gd name="T13" fmla="*/ 131 h 769"/>
                <a:gd name="T14" fmla="*/ 708 w 769"/>
                <a:gd name="T15" fmla="*/ 174 h 769"/>
                <a:gd name="T16" fmla="*/ 734 w 769"/>
                <a:gd name="T17" fmla="*/ 222 h 769"/>
                <a:gd name="T18" fmla="*/ 753 w 769"/>
                <a:gd name="T19" fmla="*/ 273 h 769"/>
                <a:gd name="T20" fmla="*/ 765 w 769"/>
                <a:gd name="T21" fmla="*/ 328 h 769"/>
                <a:gd name="T22" fmla="*/ 769 w 769"/>
                <a:gd name="T23" fmla="*/ 384 h 769"/>
                <a:gd name="T24" fmla="*/ 765 w 769"/>
                <a:gd name="T25" fmla="*/ 441 h 769"/>
                <a:gd name="T26" fmla="*/ 753 w 769"/>
                <a:gd name="T27" fmla="*/ 496 h 769"/>
                <a:gd name="T28" fmla="*/ 734 w 769"/>
                <a:gd name="T29" fmla="*/ 547 h 769"/>
                <a:gd name="T30" fmla="*/ 708 w 769"/>
                <a:gd name="T31" fmla="*/ 594 h 769"/>
                <a:gd name="T32" fmla="*/ 675 w 769"/>
                <a:gd name="T33" fmla="*/ 636 h 769"/>
                <a:gd name="T34" fmla="*/ 636 w 769"/>
                <a:gd name="T35" fmla="*/ 674 h 769"/>
                <a:gd name="T36" fmla="*/ 594 w 769"/>
                <a:gd name="T37" fmla="*/ 707 h 769"/>
                <a:gd name="T38" fmla="*/ 547 w 769"/>
                <a:gd name="T39" fmla="*/ 734 h 769"/>
                <a:gd name="T40" fmla="*/ 495 w 769"/>
                <a:gd name="T41" fmla="*/ 753 h 769"/>
                <a:gd name="T42" fmla="*/ 441 w 769"/>
                <a:gd name="T43" fmla="*/ 765 h 769"/>
                <a:gd name="T44" fmla="*/ 384 w 769"/>
                <a:gd name="T45" fmla="*/ 769 h 769"/>
                <a:gd name="T46" fmla="*/ 328 w 769"/>
                <a:gd name="T47" fmla="*/ 765 h 769"/>
                <a:gd name="T48" fmla="*/ 273 w 769"/>
                <a:gd name="T49" fmla="*/ 753 h 769"/>
                <a:gd name="T50" fmla="*/ 222 w 769"/>
                <a:gd name="T51" fmla="*/ 734 h 769"/>
                <a:gd name="T52" fmla="*/ 175 w 769"/>
                <a:gd name="T53" fmla="*/ 707 h 769"/>
                <a:gd name="T54" fmla="*/ 133 w 769"/>
                <a:gd name="T55" fmla="*/ 674 h 769"/>
                <a:gd name="T56" fmla="*/ 95 w 769"/>
                <a:gd name="T57" fmla="*/ 636 h 769"/>
                <a:gd name="T58" fmla="*/ 62 w 769"/>
                <a:gd name="T59" fmla="*/ 594 h 769"/>
                <a:gd name="T60" fmla="*/ 35 w 769"/>
                <a:gd name="T61" fmla="*/ 547 h 769"/>
                <a:gd name="T62" fmla="*/ 16 w 769"/>
                <a:gd name="T63" fmla="*/ 496 h 769"/>
                <a:gd name="T64" fmla="*/ 4 w 769"/>
                <a:gd name="T65" fmla="*/ 441 h 769"/>
                <a:gd name="T66" fmla="*/ 0 w 769"/>
                <a:gd name="T67" fmla="*/ 384 h 769"/>
                <a:gd name="T68" fmla="*/ 4 w 769"/>
                <a:gd name="T69" fmla="*/ 328 h 769"/>
                <a:gd name="T70" fmla="*/ 16 w 769"/>
                <a:gd name="T71" fmla="*/ 273 h 769"/>
                <a:gd name="T72" fmla="*/ 35 w 769"/>
                <a:gd name="T73" fmla="*/ 222 h 769"/>
                <a:gd name="T74" fmla="*/ 62 w 769"/>
                <a:gd name="T75" fmla="*/ 174 h 769"/>
                <a:gd name="T76" fmla="*/ 95 w 769"/>
                <a:gd name="T77" fmla="*/ 131 h 769"/>
                <a:gd name="T78" fmla="*/ 133 w 769"/>
                <a:gd name="T79" fmla="*/ 93 h 769"/>
                <a:gd name="T80" fmla="*/ 175 w 769"/>
                <a:gd name="T81" fmla="*/ 61 h 769"/>
                <a:gd name="T82" fmla="*/ 222 w 769"/>
                <a:gd name="T83" fmla="*/ 35 h 769"/>
                <a:gd name="T84" fmla="*/ 273 w 769"/>
                <a:gd name="T85" fmla="*/ 16 h 769"/>
                <a:gd name="T86" fmla="*/ 328 w 769"/>
                <a:gd name="T87" fmla="*/ 4 h 769"/>
                <a:gd name="T88" fmla="*/ 384 w 769"/>
                <a:gd name="T89"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9" h="769">
                  <a:moveTo>
                    <a:pt x="384" y="0"/>
                  </a:moveTo>
                  <a:lnTo>
                    <a:pt x="441" y="4"/>
                  </a:lnTo>
                  <a:lnTo>
                    <a:pt x="495" y="16"/>
                  </a:lnTo>
                  <a:lnTo>
                    <a:pt x="547" y="35"/>
                  </a:lnTo>
                  <a:lnTo>
                    <a:pt x="594" y="61"/>
                  </a:lnTo>
                  <a:lnTo>
                    <a:pt x="636" y="93"/>
                  </a:lnTo>
                  <a:lnTo>
                    <a:pt x="675" y="131"/>
                  </a:lnTo>
                  <a:lnTo>
                    <a:pt x="708" y="174"/>
                  </a:lnTo>
                  <a:lnTo>
                    <a:pt x="734" y="222"/>
                  </a:lnTo>
                  <a:lnTo>
                    <a:pt x="753" y="273"/>
                  </a:lnTo>
                  <a:lnTo>
                    <a:pt x="765" y="328"/>
                  </a:lnTo>
                  <a:lnTo>
                    <a:pt x="769" y="384"/>
                  </a:lnTo>
                  <a:lnTo>
                    <a:pt x="765" y="441"/>
                  </a:lnTo>
                  <a:lnTo>
                    <a:pt x="753" y="496"/>
                  </a:lnTo>
                  <a:lnTo>
                    <a:pt x="734" y="547"/>
                  </a:lnTo>
                  <a:lnTo>
                    <a:pt x="708" y="594"/>
                  </a:lnTo>
                  <a:lnTo>
                    <a:pt x="675" y="636"/>
                  </a:lnTo>
                  <a:lnTo>
                    <a:pt x="636" y="674"/>
                  </a:lnTo>
                  <a:lnTo>
                    <a:pt x="594" y="707"/>
                  </a:lnTo>
                  <a:lnTo>
                    <a:pt x="547" y="734"/>
                  </a:lnTo>
                  <a:lnTo>
                    <a:pt x="495" y="753"/>
                  </a:lnTo>
                  <a:lnTo>
                    <a:pt x="441" y="765"/>
                  </a:lnTo>
                  <a:lnTo>
                    <a:pt x="384" y="769"/>
                  </a:lnTo>
                  <a:lnTo>
                    <a:pt x="328" y="765"/>
                  </a:lnTo>
                  <a:lnTo>
                    <a:pt x="273" y="753"/>
                  </a:lnTo>
                  <a:lnTo>
                    <a:pt x="222" y="734"/>
                  </a:lnTo>
                  <a:lnTo>
                    <a:pt x="175" y="707"/>
                  </a:lnTo>
                  <a:lnTo>
                    <a:pt x="133" y="674"/>
                  </a:lnTo>
                  <a:lnTo>
                    <a:pt x="95" y="636"/>
                  </a:lnTo>
                  <a:lnTo>
                    <a:pt x="62" y="594"/>
                  </a:lnTo>
                  <a:lnTo>
                    <a:pt x="35" y="547"/>
                  </a:lnTo>
                  <a:lnTo>
                    <a:pt x="16" y="496"/>
                  </a:lnTo>
                  <a:lnTo>
                    <a:pt x="4" y="441"/>
                  </a:lnTo>
                  <a:lnTo>
                    <a:pt x="0" y="384"/>
                  </a:lnTo>
                  <a:lnTo>
                    <a:pt x="4" y="328"/>
                  </a:lnTo>
                  <a:lnTo>
                    <a:pt x="16" y="273"/>
                  </a:lnTo>
                  <a:lnTo>
                    <a:pt x="35" y="222"/>
                  </a:lnTo>
                  <a:lnTo>
                    <a:pt x="62" y="174"/>
                  </a:lnTo>
                  <a:lnTo>
                    <a:pt x="95" y="131"/>
                  </a:lnTo>
                  <a:lnTo>
                    <a:pt x="133" y="93"/>
                  </a:lnTo>
                  <a:lnTo>
                    <a:pt x="175" y="61"/>
                  </a:lnTo>
                  <a:lnTo>
                    <a:pt x="222" y="35"/>
                  </a:lnTo>
                  <a:lnTo>
                    <a:pt x="273" y="16"/>
                  </a:lnTo>
                  <a:lnTo>
                    <a:pt x="328" y="4"/>
                  </a:lnTo>
                  <a:lnTo>
                    <a:pt x="3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3" name="Freeform 339">
              <a:extLst>
                <a:ext uri="{FF2B5EF4-FFF2-40B4-BE49-F238E27FC236}">
                  <a16:creationId xmlns:a16="http://schemas.microsoft.com/office/drawing/2014/main" id="{A979CA72-8BD3-469A-B003-DCC2AA4B7B6E}"/>
                </a:ext>
              </a:extLst>
            </p:cNvPr>
            <p:cNvSpPr>
              <a:spLocks/>
            </p:cNvSpPr>
            <p:nvPr/>
          </p:nvSpPr>
          <p:spPr bwMode="auto">
            <a:xfrm>
              <a:off x="7540625" y="4913313"/>
              <a:ext cx="406400" cy="407987"/>
            </a:xfrm>
            <a:custGeom>
              <a:avLst/>
              <a:gdLst>
                <a:gd name="T0" fmla="*/ 385 w 769"/>
                <a:gd name="T1" fmla="*/ 0 h 771"/>
                <a:gd name="T2" fmla="*/ 442 w 769"/>
                <a:gd name="T3" fmla="*/ 4 h 771"/>
                <a:gd name="T4" fmla="*/ 496 w 769"/>
                <a:gd name="T5" fmla="*/ 16 h 771"/>
                <a:gd name="T6" fmla="*/ 547 w 769"/>
                <a:gd name="T7" fmla="*/ 36 h 771"/>
                <a:gd name="T8" fmla="*/ 595 w 769"/>
                <a:gd name="T9" fmla="*/ 62 h 771"/>
                <a:gd name="T10" fmla="*/ 638 w 769"/>
                <a:gd name="T11" fmla="*/ 95 h 771"/>
                <a:gd name="T12" fmla="*/ 676 w 769"/>
                <a:gd name="T13" fmla="*/ 133 h 771"/>
                <a:gd name="T14" fmla="*/ 708 w 769"/>
                <a:gd name="T15" fmla="*/ 176 h 771"/>
                <a:gd name="T16" fmla="*/ 734 w 769"/>
                <a:gd name="T17" fmla="*/ 223 h 771"/>
                <a:gd name="T18" fmla="*/ 753 w 769"/>
                <a:gd name="T19" fmla="*/ 273 h 771"/>
                <a:gd name="T20" fmla="*/ 765 w 769"/>
                <a:gd name="T21" fmla="*/ 328 h 771"/>
                <a:gd name="T22" fmla="*/ 769 w 769"/>
                <a:gd name="T23" fmla="*/ 384 h 771"/>
                <a:gd name="T24" fmla="*/ 765 w 769"/>
                <a:gd name="T25" fmla="*/ 441 h 771"/>
                <a:gd name="T26" fmla="*/ 753 w 769"/>
                <a:gd name="T27" fmla="*/ 497 h 771"/>
                <a:gd name="T28" fmla="*/ 734 w 769"/>
                <a:gd name="T29" fmla="*/ 547 h 771"/>
                <a:gd name="T30" fmla="*/ 708 w 769"/>
                <a:gd name="T31" fmla="*/ 594 h 771"/>
                <a:gd name="T32" fmla="*/ 676 w 769"/>
                <a:gd name="T33" fmla="*/ 638 h 771"/>
                <a:gd name="T34" fmla="*/ 638 w 769"/>
                <a:gd name="T35" fmla="*/ 676 h 771"/>
                <a:gd name="T36" fmla="*/ 595 w 769"/>
                <a:gd name="T37" fmla="*/ 708 h 771"/>
                <a:gd name="T38" fmla="*/ 547 w 769"/>
                <a:gd name="T39" fmla="*/ 734 h 771"/>
                <a:gd name="T40" fmla="*/ 496 w 769"/>
                <a:gd name="T41" fmla="*/ 754 h 771"/>
                <a:gd name="T42" fmla="*/ 442 w 769"/>
                <a:gd name="T43" fmla="*/ 767 h 771"/>
                <a:gd name="T44" fmla="*/ 385 w 769"/>
                <a:gd name="T45" fmla="*/ 771 h 771"/>
                <a:gd name="T46" fmla="*/ 328 w 769"/>
                <a:gd name="T47" fmla="*/ 767 h 771"/>
                <a:gd name="T48" fmla="*/ 274 w 769"/>
                <a:gd name="T49" fmla="*/ 754 h 771"/>
                <a:gd name="T50" fmla="*/ 222 w 769"/>
                <a:gd name="T51" fmla="*/ 734 h 771"/>
                <a:gd name="T52" fmla="*/ 175 w 769"/>
                <a:gd name="T53" fmla="*/ 708 h 771"/>
                <a:gd name="T54" fmla="*/ 133 w 769"/>
                <a:gd name="T55" fmla="*/ 676 h 771"/>
                <a:gd name="T56" fmla="*/ 95 w 769"/>
                <a:gd name="T57" fmla="*/ 638 h 771"/>
                <a:gd name="T58" fmla="*/ 63 w 769"/>
                <a:gd name="T59" fmla="*/ 594 h 771"/>
                <a:gd name="T60" fmla="*/ 36 w 769"/>
                <a:gd name="T61" fmla="*/ 547 h 771"/>
                <a:gd name="T62" fmla="*/ 17 w 769"/>
                <a:gd name="T63" fmla="*/ 497 h 771"/>
                <a:gd name="T64" fmla="*/ 4 w 769"/>
                <a:gd name="T65" fmla="*/ 441 h 771"/>
                <a:gd name="T66" fmla="*/ 0 w 769"/>
                <a:gd name="T67" fmla="*/ 384 h 771"/>
                <a:gd name="T68" fmla="*/ 4 w 769"/>
                <a:gd name="T69" fmla="*/ 328 h 771"/>
                <a:gd name="T70" fmla="*/ 17 w 769"/>
                <a:gd name="T71" fmla="*/ 273 h 771"/>
                <a:gd name="T72" fmla="*/ 36 w 769"/>
                <a:gd name="T73" fmla="*/ 223 h 771"/>
                <a:gd name="T74" fmla="*/ 63 w 769"/>
                <a:gd name="T75" fmla="*/ 176 h 771"/>
                <a:gd name="T76" fmla="*/ 95 w 769"/>
                <a:gd name="T77" fmla="*/ 133 h 771"/>
                <a:gd name="T78" fmla="*/ 133 w 769"/>
                <a:gd name="T79" fmla="*/ 95 h 771"/>
                <a:gd name="T80" fmla="*/ 175 w 769"/>
                <a:gd name="T81" fmla="*/ 62 h 771"/>
                <a:gd name="T82" fmla="*/ 222 w 769"/>
                <a:gd name="T83" fmla="*/ 36 h 771"/>
                <a:gd name="T84" fmla="*/ 274 w 769"/>
                <a:gd name="T85" fmla="*/ 16 h 771"/>
                <a:gd name="T86" fmla="*/ 328 w 769"/>
                <a:gd name="T87" fmla="*/ 4 h 771"/>
                <a:gd name="T88" fmla="*/ 385 w 769"/>
                <a:gd name="T8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9" h="771">
                  <a:moveTo>
                    <a:pt x="385" y="0"/>
                  </a:moveTo>
                  <a:lnTo>
                    <a:pt x="442" y="4"/>
                  </a:lnTo>
                  <a:lnTo>
                    <a:pt x="496" y="16"/>
                  </a:lnTo>
                  <a:lnTo>
                    <a:pt x="547" y="36"/>
                  </a:lnTo>
                  <a:lnTo>
                    <a:pt x="595" y="62"/>
                  </a:lnTo>
                  <a:lnTo>
                    <a:pt x="638" y="95"/>
                  </a:lnTo>
                  <a:lnTo>
                    <a:pt x="676" y="133"/>
                  </a:lnTo>
                  <a:lnTo>
                    <a:pt x="708" y="176"/>
                  </a:lnTo>
                  <a:lnTo>
                    <a:pt x="734" y="223"/>
                  </a:lnTo>
                  <a:lnTo>
                    <a:pt x="753" y="273"/>
                  </a:lnTo>
                  <a:lnTo>
                    <a:pt x="765" y="328"/>
                  </a:lnTo>
                  <a:lnTo>
                    <a:pt x="769" y="384"/>
                  </a:lnTo>
                  <a:lnTo>
                    <a:pt x="765" y="441"/>
                  </a:lnTo>
                  <a:lnTo>
                    <a:pt x="753" y="497"/>
                  </a:lnTo>
                  <a:lnTo>
                    <a:pt x="734" y="547"/>
                  </a:lnTo>
                  <a:lnTo>
                    <a:pt x="708" y="594"/>
                  </a:lnTo>
                  <a:lnTo>
                    <a:pt x="676" y="638"/>
                  </a:lnTo>
                  <a:lnTo>
                    <a:pt x="638" y="676"/>
                  </a:lnTo>
                  <a:lnTo>
                    <a:pt x="595" y="708"/>
                  </a:lnTo>
                  <a:lnTo>
                    <a:pt x="547" y="734"/>
                  </a:lnTo>
                  <a:lnTo>
                    <a:pt x="496" y="754"/>
                  </a:lnTo>
                  <a:lnTo>
                    <a:pt x="442" y="767"/>
                  </a:lnTo>
                  <a:lnTo>
                    <a:pt x="385" y="771"/>
                  </a:lnTo>
                  <a:lnTo>
                    <a:pt x="328" y="767"/>
                  </a:lnTo>
                  <a:lnTo>
                    <a:pt x="274" y="754"/>
                  </a:lnTo>
                  <a:lnTo>
                    <a:pt x="222" y="734"/>
                  </a:lnTo>
                  <a:lnTo>
                    <a:pt x="175" y="708"/>
                  </a:lnTo>
                  <a:lnTo>
                    <a:pt x="133" y="676"/>
                  </a:lnTo>
                  <a:lnTo>
                    <a:pt x="95" y="638"/>
                  </a:lnTo>
                  <a:lnTo>
                    <a:pt x="63" y="594"/>
                  </a:lnTo>
                  <a:lnTo>
                    <a:pt x="36" y="547"/>
                  </a:lnTo>
                  <a:lnTo>
                    <a:pt x="17" y="497"/>
                  </a:lnTo>
                  <a:lnTo>
                    <a:pt x="4" y="441"/>
                  </a:lnTo>
                  <a:lnTo>
                    <a:pt x="0" y="384"/>
                  </a:lnTo>
                  <a:lnTo>
                    <a:pt x="4" y="328"/>
                  </a:lnTo>
                  <a:lnTo>
                    <a:pt x="17" y="273"/>
                  </a:lnTo>
                  <a:lnTo>
                    <a:pt x="36" y="223"/>
                  </a:lnTo>
                  <a:lnTo>
                    <a:pt x="63" y="176"/>
                  </a:lnTo>
                  <a:lnTo>
                    <a:pt x="95" y="133"/>
                  </a:lnTo>
                  <a:lnTo>
                    <a:pt x="133" y="95"/>
                  </a:lnTo>
                  <a:lnTo>
                    <a:pt x="175" y="62"/>
                  </a:lnTo>
                  <a:lnTo>
                    <a:pt x="222" y="36"/>
                  </a:lnTo>
                  <a:lnTo>
                    <a:pt x="274" y="16"/>
                  </a:lnTo>
                  <a:lnTo>
                    <a:pt x="328" y="4"/>
                  </a:lnTo>
                  <a:lnTo>
                    <a:pt x="38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4" name="Freeform 340">
              <a:extLst>
                <a:ext uri="{FF2B5EF4-FFF2-40B4-BE49-F238E27FC236}">
                  <a16:creationId xmlns:a16="http://schemas.microsoft.com/office/drawing/2014/main" id="{FD3FA95B-1917-426D-A4B8-46CAFEBB7459}"/>
                </a:ext>
              </a:extLst>
            </p:cNvPr>
            <p:cNvSpPr>
              <a:spLocks/>
            </p:cNvSpPr>
            <p:nvPr/>
          </p:nvSpPr>
          <p:spPr bwMode="auto">
            <a:xfrm>
              <a:off x="5834063" y="3221038"/>
              <a:ext cx="2270125" cy="1603375"/>
            </a:xfrm>
            <a:custGeom>
              <a:avLst/>
              <a:gdLst>
                <a:gd name="T0" fmla="*/ 218 w 4290"/>
                <a:gd name="T1" fmla="*/ 0 h 3031"/>
                <a:gd name="T2" fmla="*/ 919 w 4290"/>
                <a:gd name="T3" fmla="*/ 0 h 3031"/>
                <a:gd name="T4" fmla="*/ 1821 w 4290"/>
                <a:gd name="T5" fmla="*/ 2596 h 3031"/>
                <a:gd name="T6" fmla="*/ 4072 w 4290"/>
                <a:gd name="T7" fmla="*/ 2596 h 3031"/>
                <a:gd name="T8" fmla="*/ 4110 w 4290"/>
                <a:gd name="T9" fmla="*/ 2599 h 3031"/>
                <a:gd name="T10" fmla="*/ 4148 w 4290"/>
                <a:gd name="T11" fmla="*/ 2610 h 3031"/>
                <a:gd name="T12" fmla="*/ 4181 w 4290"/>
                <a:gd name="T13" fmla="*/ 2626 h 3031"/>
                <a:gd name="T14" fmla="*/ 4211 w 4290"/>
                <a:gd name="T15" fmla="*/ 2646 h 3031"/>
                <a:gd name="T16" fmla="*/ 4238 w 4290"/>
                <a:gd name="T17" fmla="*/ 2673 h 3031"/>
                <a:gd name="T18" fmla="*/ 4260 w 4290"/>
                <a:gd name="T19" fmla="*/ 2703 h 3031"/>
                <a:gd name="T20" fmla="*/ 4275 w 4290"/>
                <a:gd name="T21" fmla="*/ 2737 h 3031"/>
                <a:gd name="T22" fmla="*/ 4286 w 4290"/>
                <a:gd name="T23" fmla="*/ 2775 h 3031"/>
                <a:gd name="T24" fmla="*/ 4290 w 4290"/>
                <a:gd name="T25" fmla="*/ 2813 h 3031"/>
                <a:gd name="T26" fmla="*/ 4286 w 4290"/>
                <a:gd name="T27" fmla="*/ 2852 h 3031"/>
                <a:gd name="T28" fmla="*/ 4275 w 4290"/>
                <a:gd name="T29" fmla="*/ 2890 h 3031"/>
                <a:gd name="T30" fmla="*/ 4260 w 4290"/>
                <a:gd name="T31" fmla="*/ 2924 h 3031"/>
                <a:gd name="T32" fmla="*/ 4238 w 4290"/>
                <a:gd name="T33" fmla="*/ 2954 h 3031"/>
                <a:gd name="T34" fmla="*/ 4211 w 4290"/>
                <a:gd name="T35" fmla="*/ 2981 h 3031"/>
                <a:gd name="T36" fmla="*/ 4181 w 4290"/>
                <a:gd name="T37" fmla="*/ 3003 h 3031"/>
                <a:gd name="T38" fmla="*/ 4148 w 4290"/>
                <a:gd name="T39" fmla="*/ 3018 h 3031"/>
                <a:gd name="T40" fmla="*/ 4110 w 4290"/>
                <a:gd name="T41" fmla="*/ 3028 h 3031"/>
                <a:gd name="T42" fmla="*/ 4072 w 4290"/>
                <a:gd name="T43" fmla="*/ 3031 h 3031"/>
                <a:gd name="T44" fmla="*/ 1511 w 4290"/>
                <a:gd name="T45" fmla="*/ 3031 h 3031"/>
                <a:gd name="T46" fmla="*/ 609 w 4290"/>
                <a:gd name="T47" fmla="*/ 437 h 3031"/>
                <a:gd name="T48" fmla="*/ 218 w 4290"/>
                <a:gd name="T49" fmla="*/ 437 h 3031"/>
                <a:gd name="T50" fmla="*/ 179 w 4290"/>
                <a:gd name="T51" fmla="*/ 434 h 3031"/>
                <a:gd name="T52" fmla="*/ 142 w 4290"/>
                <a:gd name="T53" fmla="*/ 423 h 3031"/>
                <a:gd name="T54" fmla="*/ 108 w 4290"/>
                <a:gd name="T55" fmla="*/ 407 h 3031"/>
                <a:gd name="T56" fmla="*/ 77 w 4290"/>
                <a:gd name="T57" fmla="*/ 387 h 3031"/>
                <a:gd name="T58" fmla="*/ 51 w 4290"/>
                <a:gd name="T59" fmla="*/ 359 h 3031"/>
                <a:gd name="T60" fmla="*/ 30 w 4290"/>
                <a:gd name="T61" fmla="*/ 330 h 3031"/>
                <a:gd name="T62" fmla="*/ 14 w 4290"/>
                <a:gd name="T63" fmla="*/ 296 h 3031"/>
                <a:gd name="T64" fmla="*/ 4 w 4290"/>
                <a:gd name="T65" fmla="*/ 258 h 3031"/>
                <a:gd name="T66" fmla="*/ 0 w 4290"/>
                <a:gd name="T67" fmla="*/ 219 h 3031"/>
                <a:gd name="T68" fmla="*/ 4 w 4290"/>
                <a:gd name="T69" fmla="*/ 181 h 3031"/>
                <a:gd name="T70" fmla="*/ 14 w 4290"/>
                <a:gd name="T71" fmla="*/ 143 h 3031"/>
                <a:gd name="T72" fmla="*/ 30 w 4290"/>
                <a:gd name="T73" fmla="*/ 109 h 3031"/>
                <a:gd name="T74" fmla="*/ 51 w 4290"/>
                <a:gd name="T75" fmla="*/ 79 h 3031"/>
                <a:gd name="T76" fmla="*/ 77 w 4290"/>
                <a:gd name="T77" fmla="*/ 52 h 3031"/>
                <a:gd name="T78" fmla="*/ 108 w 4290"/>
                <a:gd name="T79" fmla="*/ 30 h 3031"/>
                <a:gd name="T80" fmla="*/ 142 w 4290"/>
                <a:gd name="T81" fmla="*/ 15 h 3031"/>
                <a:gd name="T82" fmla="*/ 179 w 4290"/>
                <a:gd name="T83" fmla="*/ 4 h 3031"/>
                <a:gd name="T84" fmla="*/ 218 w 4290"/>
                <a:gd name="T85" fmla="*/ 0 h 3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90" h="3031">
                  <a:moveTo>
                    <a:pt x="218" y="0"/>
                  </a:moveTo>
                  <a:lnTo>
                    <a:pt x="919" y="0"/>
                  </a:lnTo>
                  <a:lnTo>
                    <a:pt x="1821" y="2596"/>
                  </a:lnTo>
                  <a:lnTo>
                    <a:pt x="4072" y="2596"/>
                  </a:lnTo>
                  <a:lnTo>
                    <a:pt x="4110" y="2599"/>
                  </a:lnTo>
                  <a:lnTo>
                    <a:pt x="4148" y="2610"/>
                  </a:lnTo>
                  <a:lnTo>
                    <a:pt x="4181" y="2626"/>
                  </a:lnTo>
                  <a:lnTo>
                    <a:pt x="4211" y="2646"/>
                  </a:lnTo>
                  <a:lnTo>
                    <a:pt x="4238" y="2673"/>
                  </a:lnTo>
                  <a:lnTo>
                    <a:pt x="4260" y="2703"/>
                  </a:lnTo>
                  <a:lnTo>
                    <a:pt x="4275" y="2737"/>
                  </a:lnTo>
                  <a:lnTo>
                    <a:pt x="4286" y="2775"/>
                  </a:lnTo>
                  <a:lnTo>
                    <a:pt x="4290" y="2813"/>
                  </a:lnTo>
                  <a:lnTo>
                    <a:pt x="4286" y="2852"/>
                  </a:lnTo>
                  <a:lnTo>
                    <a:pt x="4275" y="2890"/>
                  </a:lnTo>
                  <a:lnTo>
                    <a:pt x="4260" y="2924"/>
                  </a:lnTo>
                  <a:lnTo>
                    <a:pt x="4238" y="2954"/>
                  </a:lnTo>
                  <a:lnTo>
                    <a:pt x="4211" y="2981"/>
                  </a:lnTo>
                  <a:lnTo>
                    <a:pt x="4181" y="3003"/>
                  </a:lnTo>
                  <a:lnTo>
                    <a:pt x="4148" y="3018"/>
                  </a:lnTo>
                  <a:lnTo>
                    <a:pt x="4110" y="3028"/>
                  </a:lnTo>
                  <a:lnTo>
                    <a:pt x="4072" y="3031"/>
                  </a:lnTo>
                  <a:lnTo>
                    <a:pt x="1511" y="3031"/>
                  </a:lnTo>
                  <a:lnTo>
                    <a:pt x="609" y="437"/>
                  </a:lnTo>
                  <a:lnTo>
                    <a:pt x="218" y="437"/>
                  </a:lnTo>
                  <a:lnTo>
                    <a:pt x="179" y="434"/>
                  </a:lnTo>
                  <a:lnTo>
                    <a:pt x="142" y="423"/>
                  </a:lnTo>
                  <a:lnTo>
                    <a:pt x="108" y="407"/>
                  </a:lnTo>
                  <a:lnTo>
                    <a:pt x="77" y="387"/>
                  </a:lnTo>
                  <a:lnTo>
                    <a:pt x="51" y="359"/>
                  </a:lnTo>
                  <a:lnTo>
                    <a:pt x="30" y="330"/>
                  </a:lnTo>
                  <a:lnTo>
                    <a:pt x="14" y="296"/>
                  </a:lnTo>
                  <a:lnTo>
                    <a:pt x="4" y="258"/>
                  </a:lnTo>
                  <a:lnTo>
                    <a:pt x="0" y="219"/>
                  </a:lnTo>
                  <a:lnTo>
                    <a:pt x="4" y="181"/>
                  </a:lnTo>
                  <a:lnTo>
                    <a:pt x="14" y="143"/>
                  </a:lnTo>
                  <a:lnTo>
                    <a:pt x="30" y="109"/>
                  </a:lnTo>
                  <a:lnTo>
                    <a:pt x="51" y="79"/>
                  </a:lnTo>
                  <a:lnTo>
                    <a:pt x="77" y="52"/>
                  </a:lnTo>
                  <a:lnTo>
                    <a:pt x="108" y="30"/>
                  </a:lnTo>
                  <a:lnTo>
                    <a:pt x="142" y="15"/>
                  </a:lnTo>
                  <a:lnTo>
                    <a:pt x="179" y="4"/>
                  </a:lnTo>
                  <a:lnTo>
                    <a:pt x="2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68" name="TextBox 67">
            <a:extLst>
              <a:ext uri="{FF2B5EF4-FFF2-40B4-BE49-F238E27FC236}">
                <a16:creationId xmlns:a16="http://schemas.microsoft.com/office/drawing/2014/main" id="{A480DB18-FB10-4BB1-BDA8-E0B0E9D5E6C3}"/>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51" name="Freeform: Shape 50">
            <a:extLst>
              <a:ext uri="{FF2B5EF4-FFF2-40B4-BE49-F238E27FC236}">
                <a16:creationId xmlns:a16="http://schemas.microsoft.com/office/drawing/2014/main" id="{47702278-493A-49E9-BF4D-E54807A455EF}"/>
              </a:ext>
            </a:extLst>
          </p:cNvPr>
          <p:cNvSpPr/>
          <p:nvPr/>
        </p:nvSpPr>
        <p:spPr>
          <a:xfrm>
            <a:off x="1095022" y="4194169"/>
            <a:ext cx="3098801" cy="1941695"/>
          </a:xfrm>
          <a:custGeom>
            <a:avLst/>
            <a:gdLst>
              <a:gd name="connsiteX0" fmla="*/ 956741 w 3098801"/>
              <a:gd name="connsiteY0" fmla="*/ 0 h 1941695"/>
              <a:gd name="connsiteX1" fmla="*/ 2187217 w 3098801"/>
              <a:gd name="connsiteY1" fmla="*/ 0 h 1941695"/>
              <a:gd name="connsiteX2" fmla="*/ 2190370 w 3098801"/>
              <a:gd name="connsiteY2" fmla="*/ 318 h 1941695"/>
              <a:gd name="connsiteX3" fmla="*/ 2191929 w 3098801"/>
              <a:gd name="connsiteY3" fmla="*/ 3 h 1941695"/>
              <a:gd name="connsiteX4" fmla="*/ 2741316 w 3098801"/>
              <a:gd name="connsiteY4" fmla="*/ 3 h 1941695"/>
              <a:gd name="connsiteX5" fmla="*/ 2741326 w 3098801"/>
              <a:gd name="connsiteY5" fmla="*/ 5 h 1941695"/>
              <a:gd name="connsiteX6" fmla="*/ 3025422 w 3098801"/>
              <a:gd name="connsiteY6" fmla="*/ 5 h 1941695"/>
              <a:gd name="connsiteX7" fmla="*/ 3098801 w 3098801"/>
              <a:gd name="connsiteY7" fmla="*/ 73384 h 1941695"/>
              <a:gd name="connsiteX8" fmla="*/ 3098801 w 3098801"/>
              <a:gd name="connsiteY8" fmla="*/ 1868315 h 1941695"/>
              <a:gd name="connsiteX9" fmla="*/ 3025422 w 3098801"/>
              <a:gd name="connsiteY9" fmla="*/ 1941694 h 1941695"/>
              <a:gd name="connsiteX10" fmla="*/ 2731913 w 3098801"/>
              <a:gd name="connsiteY10" fmla="*/ 1941694 h 1941695"/>
              <a:gd name="connsiteX11" fmla="*/ 2731903 w 3098801"/>
              <a:gd name="connsiteY11" fmla="*/ 1941692 h 1941695"/>
              <a:gd name="connsiteX12" fmla="*/ 2191929 w 3098801"/>
              <a:gd name="connsiteY12" fmla="*/ 1941692 h 1941695"/>
              <a:gd name="connsiteX13" fmla="*/ 2190350 w 3098801"/>
              <a:gd name="connsiteY13" fmla="*/ 1941373 h 1941695"/>
              <a:gd name="connsiteX14" fmla="*/ 2187217 w 3098801"/>
              <a:gd name="connsiteY14" fmla="*/ 1941689 h 1941695"/>
              <a:gd name="connsiteX15" fmla="*/ 1027301 w 3098801"/>
              <a:gd name="connsiteY15" fmla="*/ 1941689 h 1941695"/>
              <a:gd name="connsiteX16" fmla="*/ 1027286 w 3098801"/>
              <a:gd name="connsiteY16" fmla="*/ 1941692 h 1941695"/>
              <a:gd name="connsiteX17" fmla="*/ 372537 w 3098801"/>
              <a:gd name="connsiteY17" fmla="*/ 1941692 h 1941695"/>
              <a:gd name="connsiteX18" fmla="*/ 369720 w 3098801"/>
              <a:gd name="connsiteY18" fmla="*/ 1941123 h 1941695"/>
              <a:gd name="connsiteX19" fmla="*/ 366888 w 3098801"/>
              <a:gd name="connsiteY19" fmla="*/ 1941695 h 1941695"/>
              <a:gd name="connsiteX20" fmla="*/ 73379 w 3098801"/>
              <a:gd name="connsiteY20" fmla="*/ 1941695 h 1941695"/>
              <a:gd name="connsiteX21" fmla="*/ 0 w 3098801"/>
              <a:gd name="connsiteY21" fmla="*/ 1868316 h 1941695"/>
              <a:gd name="connsiteX22" fmla="*/ 0 w 3098801"/>
              <a:gd name="connsiteY22" fmla="*/ 73385 h 1941695"/>
              <a:gd name="connsiteX23" fmla="*/ 73379 w 3098801"/>
              <a:gd name="connsiteY23" fmla="*/ 6 h 1941695"/>
              <a:gd name="connsiteX24" fmla="*/ 366888 w 3098801"/>
              <a:gd name="connsiteY24" fmla="*/ 6 h 1941695"/>
              <a:gd name="connsiteX25" fmla="*/ 369705 w 3098801"/>
              <a:gd name="connsiteY25" fmla="*/ 575 h 1941695"/>
              <a:gd name="connsiteX26" fmla="*/ 372537 w 3098801"/>
              <a:gd name="connsiteY26" fmla="*/ 3 h 1941695"/>
              <a:gd name="connsiteX27" fmla="*/ 956712 w 3098801"/>
              <a:gd name="connsiteY27" fmla="*/ 3 h 19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1941695">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1868315"/>
                </a:lnTo>
                <a:cubicBezTo>
                  <a:pt x="3098801" y="1908841"/>
                  <a:pt x="3065948" y="1941694"/>
                  <a:pt x="3025422" y="1941694"/>
                </a:cubicBezTo>
                <a:lnTo>
                  <a:pt x="2731913" y="1941694"/>
                </a:lnTo>
                <a:lnTo>
                  <a:pt x="2731903" y="1941692"/>
                </a:lnTo>
                <a:lnTo>
                  <a:pt x="2191929" y="1941692"/>
                </a:lnTo>
                <a:lnTo>
                  <a:pt x="2190350" y="1941373"/>
                </a:lnTo>
                <a:lnTo>
                  <a:pt x="2187217" y="1941689"/>
                </a:lnTo>
                <a:lnTo>
                  <a:pt x="1027301" y="1941689"/>
                </a:lnTo>
                <a:lnTo>
                  <a:pt x="1027286" y="1941692"/>
                </a:lnTo>
                <a:lnTo>
                  <a:pt x="372537" y="1941692"/>
                </a:lnTo>
                <a:lnTo>
                  <a:pt x="369720" y="1941123"/>
                </a:lnTo>
                <a:lnTo>
                  <a:pt x="366888" y="1941695"/>
                </a:lnTo>
                <a:lnTo>
                  <a:pt x="73379" y="1941695"/>
                </a:lnTo>
                <a:cubicBezTo>
                  <a:pt x="32853" y="1941695"/>
                  <a:pt x="0" y="1908842"/>
                  <a:pt x="0" y="1868316"/>
                </a:cubicBezTo>
                <a:lnTo>
                  <a:pt x="0" y="73385"/>
                </a:lnTo>
                <a:cubicBezTo>
                  <a:pt x="0" y="32859"/>
                  <a:pt x="32853" y="6"/>
                  <a:pt x="73379" y="6"/>
                </a:cubicBezTo>
                <a:lnTo>
                  <a:pt x="366888" y="6"/>
                </a:lnTo>
                <a:lnTo>
                  <a:pt x="369705" y="575"/>
                </a:lnTo>
                <a:lnTo>
                  <a:pt x="372537" y="3"/>
                </a:lnTo>
                <a:lnTo>
                  <a:pt x="956712" y="3"/>
                </a:lnTo>
                <a:close/>
              </a:path>
            </a:pathLst>
          </a:custGeom>
          <a:solidFill>
            <a:srgbClr val="FFA80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11DFD8A5-DF51-4ED3-882B-D51F4686BE9D}"/>
              </a:ext>
            </a:extLst>
          </p:cNvPr>
          <p:cNvSpPr txBox="1"/>
          <p:nvPr/>
        </p:nvSpPr>
        <p:spPr>
          <a:xfrm>
            <a:off x="1837275" y="4998325"/>
            <a:ext cx="2412992" cy="932563"/>
          </a:xfrm>
          <a:prstGeom prst="rect">
            <a:avLst/>
          </a:prstGeom>
          <a:noFill/>
        </p:spPr>
        <p:txBody>
          <a:bodyPr wrap="square" rtlCol="0">
            <a:spAutoFit/>
          </a:bodyPr>
          <a:lstStyle/>
          <a:p>
            <a:pPr defTabSz="1219170">
              <a:spcBef>
                <a:spcPct val="20000"/>
              </a:spcBef>
              <a:defRPr/>
            </a:pPr>
            <a:r>
              <a:rPr lang="en-US" sz="1500" b="1" dirty="0">
                <a:solidFill>
                  <a:schemeClr val="bg1"/>
                </a:solidFill>
                <a:latin typeface="Candara" panose="020E0502030303020204" pitchFamily="34" charset="0"/>
              </a:rPr>
              <a:t>$12,345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a:t>
            </a:r>
          </a:p>
        </p:txBody>
      </p:sp>
      <p:grpSp>
        <p:nvGrpSpPr>
          <p:cNvPr id="72" name="Group 71">
            <a:extLst>
              <a:ext uri="{FF2B5EF4-FFF2-40B4-BE49-F238E27FC236}">
                <a16:creationId xmlns:a16="http://schemas.microsoft.com/office/drawing/2014/main" id="{81C59858-CD8C-425E-99AA-69D2E25F2414}"/>
              </a:ext>
            </a:extLst>
          </p:cNvPr>
          <p:cNvGrpSpPr/>
          <p:nvPr/>
        </p:nvGrpSpPr>
        <p:grpSpPr>
          <a:xfrm>
            <a:off x="1095022" y="4194169"/>
            <a:ext cx="3098801" cy="748170"/>
            <a:chOff x="1095022" y="4194169"/>
            <a:chExt cx="3098801" cy="748170"/>
          </a:xfrm>
        </p:grpSpPr>
        <p:sp>
          <p:nvSpPr>
            <p:cNvPr id="52" name="Freeform: Shape 51">
              <a:extLst>
                <a:ext uri="{FF2B5EF4-FFF2-40B4-BE49-F238E27FC236}">
                  <a16:creationId xmlns:a16="http://schemas.microsoft.com/office/drawing/2014/main" id="{08C492F7-E07A-4DB6-BFE2-CD34C1E00691}"/>
                </a:ext>
              </a:extLst>
            </p:cNvPr>
            <p:cNvSpPr/>
            <p:nvPr/>
          </p:nvSpPr>
          <p:spPr>
            <a:xfrm>
              <a:off x="1095022" y="4194169"/>
              <a:ext cx="3098801" cy="748170"/>
            </a:xfrm>
            <a:custGeom>
              <a:avLst/>
              <a:gdLst>
                <a:gd name="connsiteX0" fmla="*/ 956741 w 3098801"/>
                <a:gd name="connsiteY0" fmla="*/ 0 h 748170"/>
                <a:gd name="connsiteX1" fmla="*/ 2187217 w 3098801"/>
                <a:gd name="connsiteY1" fmla="*/ 0 h 748170"/>
                <a:gd name="connsiteX2" fmla="*/ 2190370 w 3098801"/>
                <a:gd name="connsiteY2" fmla="*/ 318 h 748170"/>
                <a:gd name="connsiteX3" fmla="*/ 2191929 w 3098801"/>
                <a:gd name="connsiteY3" fmla="*/ 3 h 748170"/>
                <a:gd name="connsiteX4" fmla="*/ 2741316 w 3098801"/>
                <a:gd name="connsiteY4" fmla="*/ 3 h 748170"/>
                <a:gd name="connsiteX5" fmla="*/ 2741326 w 3098801"/>
                <a:gd name="connsiteY5" fmla="*/ 5 h 748170"/>
                <a:gd name="connsiteX6" fmla="*/ 3025422 w 3098801"/>
                <a:gd name="connsiteY6" fmla="*/ 5 h 748170"/>
                <a:gd name="connsiteX7" fmla="*/ 3098801 w 3098801"/>
                <a:gd name="connsiteY7" fmla="*/ 73384 h 748170"/>
                <a:gd name="connsiteX8" fmla="*/ 3098801 w 3098801"/>
                <a:gd name="connsiteY8" fmla="*/ 578265 h 748170"/>
                <a:gd name="connsiteX9" fmla="*/ 2724135 w 3098801"/>
                <a:gd name="connsiteY9" fmla="*/ 578265 h 748170"/>
                <a:gd name="connsiteX10" fmla="*/ 2721846 w 3098801"/>
                <a:gd name="connsiteY10" fmla="*/ 578580 h 748170"/>
                <a:gd name="connsiteX11" fmla="*/ 2717217 w 3098801"/>
                <a:gd name="connsiteY11" fmla="*/ 578262 h 748170"/>
                <a:gd name="connsiteX12" fmla="*/ 910727 w 3098801"/>
                <a:gd name="connsiteY12" fmla="*/ 578262 h 748170"/>
                <a:gd name="connsiteX13" fmla="*/ 910684 w 3098801"/>
                <a:gd name="connsiteY13" fmla="*/ 578265 h 748170"/>
                <a:gd name="connsiteX14" fmla="*/ 570014 w 3098801"/>
                <a:gd name="connsiteY14" fmla="*/ 578265 h 748170"/>
                <a:gd name="connsiteX15" fmla="*/ 395111 w 3098801"/>
                <a:gd name="connsiteY15" fmla="*/ 748170 h 748170"/>
                <a:gd name="connsiteX16" fmla="*/ 220209 w 3098801"/>
                <a:gd name="connsiteY16" fmla="*/ 578265 h 748170"/>
                <a:gd name="connsiteX17" fmla="*/ 53043 w 3098801"/>
                <a:gd name="connsiteY17" fmla="*/ 578265 h 748170"/>
                <a:gd name="connsiteX18" fmla="*/ 48886 w 3098801"/>
                <a:gd name="connsiteY18" fmla="*/ 578837 h 748170"/>
                <a:gd name="connsiteX19" fmla="*/ 44750 w 3098801"/>
                <a:gd name="connsiteY19" fmla="*/ 578268 h 748170"/>
                <a:gd name="connsiteX20" fmla="*/ 0 w 3098801"/>
                <a:gd name="connsiteY20" fmla="*/ 578268 h 748170"/>
                <a:gd name="connsiteX21" fmla="*/ 0 w 3098801"/>
                <a:gd name="connsiteY21" fmla="*/ 364348 h 748170"/>
                <a:gd name="connsiteX22" fmla="*/ 0 w 3098801"/>
                <a:gd name="connsiteY22" fmla="*/ 73385 h 748170"/>
                <a:gd name="connsiteX23" fmla="*/ 73379 w 3098801"/>
                <a:gd name="connsiteY23" fmla="*/ 6 h 748170"/>
                <a:gd name="connsiteX24" fmla="*/ 366888 w 3098801"/>
                <a:gd name="connsiteY24" fmla="*/ 6 h 748170"/>
                <a:gd name="connsiteX25" fmla="*/ 369705 w 3098801"/>
                <a:gd name="connsiteY25" fmla="*/ 575 h 748170"/>
                <a:gd name="connsiteX26" fmla="*/ 372537 w 3098801"/>
                <a:gd name="connsiteY26" fmla="*/ 3 h 748170"/>
                <a:gd name="connsiteX27" fmla="*/ 956712 w 3098801"/>
                <a:gd name="connsiteY27" fmla="*/ 3 h 7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748170">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578265"/>
                  </a:lnTo>
                  <a:lnTo>
                    <a:pt x="2724135" y="578265"/>
                  </a:lnTo>
                  <a:lnTo>
                    <a:pt x="2721846" y="578580"/>
                  </a:lnTo>
                  <a:lnTo>
                    <a:pt x="2717217" y="578262"/>
                  </a:lnTo>
                  <a:lnTo>
                    <a:pt x="910727" y="578262"/>
                  </a:lnTo>
                  <a:lnTo>
                    <a:pt x="910684" y="578265"/>
                  </a:lnTo>
                  <a:lnTo>
                    <a:pt x="570014" y="578265"/>
                  </a:lnTo>
                  <a:lnTo>
                    <a:pt x="395111" y="748170"/>
                  </a:lnTo>
                  <a:lnTo>
                    <a:pt x="220209" y="578265"/>
                  </a:lnTo>
                  <a:lnTo>
                    <a:pt x="53043" y="578265"/>
                  </a:lnTo>
                  <a:lnTo>
                    <a:pt x="48886" y="578837"/>
                  </a:lnTo>
                  <a:lnTo>
                    <a:pt x="44750" y="578268"/>
                  </a:lnTo>
                  <a:lnTo>
                    <a:pt x="0" y="578268"/>
                  </a:lnTo>
                  <a:lnTo>
                    <a:pt x="0" y="364348"/>
                  </a:lnTo>
                  <a:lnTo>
                    <a:pt x="0" y="73385"/>
                  </a:lnTo>
                  <a:cubicBezTo>
                    <a:pt x="0" y="32859"/>
                    <a:pt x="32853" y="6"/>
                    <a:pt x="73379" y="6"/>
                  </a:cubicBezTo>
                  <a:lnTo>
                    <a:pt x="366888" y="6"/>
                  </a:lnTo>
                  <a:lnTo>
                    <a:pt x="369705" y="575"/>
                  </a:lnTo>
                  <a:lnTo>
                    <a:pt x="372537" y="3"/>
                  </a:lnTo>
                  <a:lnTo>
                    <a:pt x="956712" y="3"/>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6D4A45AC-F4F8-4201-9D37-4F31B9B36B23}"/>
                </a:ext>
              </a:extLst>
            </p:cNvPr>
            <p:cNvSpPr txBox="1"/>
            <p:nvPr/>
          </p:nvSpPr>
          <p:spPr>
            <a:xfrm>
              <a:off x="1248113" y="4320504"/>
              <a:ext cx="471981" cy="430887"/>
            </a:xfrm>
            <a:prstGeom prst="rect">
              <a:avLst/>
            </a:prstGeom>
            <a:noFill/>
          </p:spPr>
          <p:txBody>
            <a:bodyPr wrap="square" rtlCol="0">
              <a:spAutoFit/>
            </a:bodyPr>
            <a:lstStyle/>
            <a:p>
              <a:r>
                <a:rPr lang="en-US" sz="2200" dirty="0">
                  <a:solidFill>
                    <a:srgbClr val="FFA803"/>
                  </a:solidFill>
                  <a:latin typeface="Bernard MT Condensed" panose="02050806060905020404" pitchFamily="18" charset="0"/>
                </a:rPr>
                <a:t>04</a:t>
              </a:r>
            </a:p>
          </p:txBody>
        </p:sp>
        <p:sp>
          <p:nvSpPr>
            <p:cNvPr id="55" name="TextBox 54">
              <a:extLst>
                <a:ext uri="{FF2B5EF4-FFF2-40B4-BE49-F238E27FC236}">
                  <a16:creationId xmlns:a16="http://schemas.microsoft.com/office/drawing/2014/main" id="{9D6BD554-89B6-423E-815B-74CF975F3F09}"/>
                </a:ext>
              </a:extLst>
            </p:cNvPr>
            <p:cNvSpPr txBox="1"/>
            <p:nvPr/>
          </p:nvSpPr>
          <p:spPr>
            <a:xfrm>
              <a:off x="1825555" y="4366671"/>
              <a:ext cx="2026817" cy="338554"/>
            </a:xfrm>
            <a:prstGeom prst="rect">
              <a:avLst/>
            </a:prstGeom>
            <a:noFill/>
          </p:spPr>
          <p:txBody>
            <a:bodyPr wrap="square" rtlCol="0">
              <a:spAutoFit/>
            </a:bodyPr>
            <a:lstStyle/>
            <a:p>
              <a:pPr defTabSz="1219170">
                <a:spcBef>
                  <a:spcPct val="20000"/>
                </a:spcBef>
                <a:defRPr/>
              </a:pPr>
              <a:r>
                <a:rPr lang="en-US" sz="1600" dirty="0">
                  <a:solidFill>
                    <a:srgbClr val="FFA803"/>
                  </a:solidFill>
                  <a:latin typeface="Bernard MT Condensed" panose="02050806060905020404" pitchFamily="18" charset="0"/>
                </a:rPr>
                <a:t>LOREM IPSUM</a:t>
              </a:r>
              <a:r>
                <a:rPr lang="en-US" sz="1300" dirty="0">
                  <a:solidFill>
                    <a:srgbClr val="FFA803"/>
                  </a:solidFill>
                  <a:latin typeface="Bernard MT Condensed" panose="02050806060905020404" pitchFamily="18" charset="0"/>
                </a:rPr>
                <a:t> </a:t>
              </a:r>
            </a:p>
          </p:txBody>
        </p:sp>
      </p:grpSp>
      <p:grpSp>
        <p:nvGrpSpPr>
          <p:cNvPr id="19" name="Группа 298">
            <a:extLst>
              <a:ext uri="{FF2B5EF4-FFF2-40B4-BE49-F238E27FC236}">
                <a16:creationId xmlns:a16="http://schemas.microsoft.com/office/drawing/2014/main" id="{E0E7FFEA-8A0C-41F2-8865-7D0B5B9CC35E}"/>
              </a:ext>
            </a:extLst>
          </p:cNvPr>
          <p:cNvGrpSpPr/>
          <p:nvPr/>
        </p:nvGrpSpPr>
        <p:grpSpPr>
          <a:xfrm>
            <a:off x="1312916" y="5178970"/>
            <a:ext cx="393416" cy="391274"/>
            <a:chOff x="5848350" y="3192463"/>
            <a:chExt cx="2041525" cy="2030413"/>
          </a:xfrm>
          <a:solidFill>
            <a:schemeClr val="bg1"/>
          </a:solidFill>
          <a:effectLst/>
        </p:grpSpPr>
        <p:sp>
          <p:nvSpPr>
            <p:cNvPr id="20" name="Freeform 266">
              <a:extLst>
                <a:ext uri="{FF2B5EF4-FFF2-40B4-BE49-F238E27FC236}">
                  <a16:creationId xmlns:a16="http://schemas.microsoft.com/office/drawing/2014/main" id="{F11920E3-53FD-417F-8EDF-AE08AD81F821}"/>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1" name="Freeform 267">
              <a:extLst>
                <a:ext uri="{FF2B5EF4-FFF2-40B4-BE49-F238E27FC236}">
                  <a16:creationId xmlns:a16="http://schemas.microsoft.com/office/drawing/2014/main" id="{9CBC0C1B-866F-49E0-B9BC-624568401A65}"/>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7" name="Freeform: Shape 56">
            <a:extLst>
              <a:ext uri="{FF2B5EF4-FFF2-40B4-BE49-F238E27FC236}">
                <a16:creationId xmlns:a16="http://schemas.microsoft.com/office/drawing/2014/main" id="{0EF10EAF-DA98-447F-AADD-479CE8FAFFE8}"/>
              </a:ext>
            </a:extLst>
          </p:cNvPr>
          <p:cNvSpPr/>
          <p:nvPr/>
        </p:nvSpPr>
        <p:spPr>
          <a:xfrm>
            <a:off x="4512154" y="4194168"/>
            <a:ext cx="3098801" cy="1941695"/>
          </a:xfrm>
          <a:custGeom>
            <a:avLst/>
            <a:gdLst>
              <a:gd name="connsiteX0" fmla="*/ 956741 w 3098801"/>
              <a:gd name="connsiteY0" fmla="*/ 0 h 1941695"/>
              <a:gd name="connsiteX1" fmla="*/ 2187217 w 3098801"/>
              <a:gd name="connsiteY1" fmla="*/ 0 h 1941695"/>
              <a:gd name="connsiteX2" fmla="*/ 2190370 w 3098801"/>
              <a:gd name="connsiteY2" fmla="*/ 318 h 1941695"/>
              <a:gd name="connsiteX3" fmla="*/ 2191929 w 3098801"/>
              <a:gd name="connsiteY3" fmla="*/ 3 h 1941695"/>
              <a:gd name="connsiteX4" fmla="*/ 2741316 w 3098801"/>
              <a:gd name="connsiteY4" fmla="*/ 3 h 1941695"/>
              <a:gd name="connsiteX5" fmla="*/ 2741326 w 3098801"/>
              <a:gd name="connsiteY5" fmla="*/ 5 h 1941695"/>
              <a:gd name="connsiteX6" fmla="*/ 3025422 w 3098801"/>
              <a:gd name="connsiteY6" fmla="*/ 5 h 1941695"/>
              <a:gd name="connsiteX7" fmla="*/ 3098801 w 3098801"/>
              <a:gd name="connsiteY7" fmla="*/ 73384 h 1941695"/>
              <a:gd name="connsiteX8" fmla="*/ 3098801 w 3098801"/>
              <a:gd name="connsiteY8" fmla="*/ 1868315 h 1941695"/>
              <a:gd name="connsiteX9" fmla="*/ 3025422 w 3098801"/>
              <a:gd name="connsiteY9" fmla="*/ 1941694 h 1941695"/>
              <a:gd name="connsiteX10" fmla="*/ 2731913 w 3098801"/>
              <a:gd name="connsiteY10" fmla="*/ 1941694 h 1941695"/>
              <a:gd name="connsiteX11" fmla="*/ 2731903 w 3098801"/>
              <a:gd name="connsiteY11" fmla="*/ 1941692 h 1941695"/>
              <a:gd name="connsiteX12" fmla="*/ 2191929 w 3098801"/>
              <a:gd name="connsiteY12" fmla="*/ 1941692 h 1941695"/>
              <a:gd name="connsiteX13" fmla="*/ 2190350 w 3098801"/>
              <a:gd name="connsiteY13" fmla="*/ 1941373 h 1941695"/>
              <a:gd name="connsiteX14" fmla="*/ 2187217 w 3098801"/>
              <a:gd name="connsiteY14" fmla="*/ 1941689 h 1941695"/>
              <a:gd name="connsiteX15" fmla="*/ 1027301 w 3098801"/>
              <a:gd name="connsiteY15" fmla="*/ 1941689 h 1941695"/>
              <a:gd name="connsiteX16" fmla="*/ 1027286 w 3098801"/>
              <a:gd name="connsiteY16" fmla="*/ 1941692 h 1941695"/>
              <a:gd name="connsiteX17" fmla="*/ 372537 w 3098801"/>
              <a:gd name="connsiteY17" fmla="*/ 1941692 h 1941695"/>
              <a:gd name="connsiteX18" fmla="*/ 369720 w 3098801"/>
              <a:gd name="connsiteY18" fmla="*/ 1941123 h 1941695"/>
              <a:gd name="connsiteX19" fmla="*/ 366888 w 3098801"/>
              <a:gd name="connsiteY19" fmla="*/ 1941695 h 1941695"/>
              <a:gd name="connsiteX20" fmla="*/ 73379 w 3098801"/>
              <a:gd name="connsiteY20" fmla="*/ 1941695 h 1941695"/>
              <a:gd name="connsiteX21" fmla="*/ 0 w 3098801"/>
              <a:gd name="connsiteY21" fmla="*/ 1868316 h 1941695"/>
              <a:gd name="connsiteX22" fmla="*/ 0 w 3098801"/>
              <a:gd name="connsiteY22" fmla="*/ 73385 h 1941695"/>
              <a:gd name="connsiteX23" fmla="*/ 73379 w 3098801"/>
              <a:gd name="connsiteY23" fmla="*/ 6 h 1941695"/>
              <a:gd name="connsiteX24" fmla="*/ 366888 w 3098801"/>
              <a:gd name="connsiteY24" fmla="*/ 6 h 1941695"/>
              <a:gd name="connsiteX25" fmla="*/ 369705 w 3098801"/>
              <a:gd name="connsiteY25" fmla="*/ 575 h 1941695"/>
              <a:gd name="connsiteX26" fmla="*/ 372537 w 3098801"/>
              <a:gd name="connsiteY26" fmla="*/ 3 h 1941695"/>
              <a:gd name="connsiteX27" fmla="*/ 956712 w 3098801"/>
              <a:gd name="connsiteY27" fmla="*/ 3 h 19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1941695">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1868315"/>
                </a:lnTo>
                <a:cubicBezTo>
                  <a:pt x="3098801" y="1908841"/>
                  <a:pt x="3065948" y="1941694"/>
                  <a:pt x="3025422" y="1941694"/>
                </a:cubicBezTo>
                <a:lnTo>
                  <a:pt x="2731913" y="1941694"/>
                </a:lnTo>
                <a:lnTo>
                  <a:pt x="2731903" y="1941692"/>
                </a:lnTo>
                <a:lnTo>
                  <a:pt x="2191929" y="1941692"/>
                </a:lnTo>
                <a:lnTo>
                  <a:pt x="2190350" y="1941373"/>
                </a:lnTo>
                <a:lnTo>
                  <a:pt x="2187217" y="1941689"/>
                </a:lnTo>
                <a:lnTo>
                  <a:pt x="1027301" y="1941689"/>
                </a:lnTo>
                <a:lnTo>
                  <a:pt x="1027286" y="1941692"/>
                </a:lnTo>
                <a:lnTo>
                  <a:pt x="372537" y="1941692"/>
                </a:lnTo>
                <a:lnTo>
                  <a:pt x="369720" y="1941123"/>
                </a:lnTo>
                <a:lnTo>
                  <a:pt x="366888" y="1941695"/>
                </a:lnTo>
                <a:lnTo>
                  <a:pt x="73379" y="1941695"/>
                </a:lnTo>
                <a:cubicBezTo>
                  <a:pt x="32853" y="1941695"/>
                  <a:pt x="0" y="1908842"/>
                  <a:pt x="0" y="1868316"/>
                </a:cubicBezTo>
                <a:lnTo>
                  <a:pt x="0" y="73385"/>
                </a:lnTo>
                <a:cubicBezTo>
                  <a:pt x="0" y="32859"/>
                  <a:pt x="32853" y="6"/>
                  <a:pt x="73379" y="6"/>
                </a:cubicBezTo>
                <a:lnTo>
                  <a:pt x="366888" y="6"/>
                </a:lnTo>
                <a:lnTo>
                  <a:pt x="369705" y="575"/>
                </a:lnTo>
                <a:lnTo>
                  <a:pt x="372537" y="3"/>
                </a:lnTo>
                <a:lnTo>
                  <a:pt x="956712" y="3"/>
                </a:lnTo>
                <a:close/>
              </a:path>
            </a:pathLst>
          </a:custGeom>
          <a:solidFill>
            <a:srgbClr val="01AA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74DFE3A3-26A3-402F-9587-D72BDE27FA00}"/>
              </a:ext>
            </a:extLst>
          </p:cNvPr>
          <p:cNvSpPr txBox="1"/>
          <p:nvPr/>
        </p:nvSpPr>
        <p:spPr>
          <a:xfrm>
            <a:off x="5254407" y="4998324"/>
            <a:ext cx="2412992" cy="932563"/>
          </a:xfrm>
          <a:prstGeom prst="rect">
            <a:avLst/>
          </a:prstGeom>
          <a:noFill/>
        </p:spPr>
        <p:txBody>
          <a:bodyPr wrap="square" rtlCol="0">
            <a:spAutoFit/>
          </a:bodyPr>
          <a:lstStyle/>
          <a:p>
            <a:pPr defTabSz="1219170">
              <a:spcBef>
                <a:spcPct val="20000"/>
              </a:spcBef>
              <a:defRPr/>
            </a:pPr>
            <a:r>
              <a:rPr lang="en-US" sz="1500" b="1" dirty="0">
                <a:solidFill>
                  <a:schemeClr val="bg1"/>
                </a:solidFill>
                <a:latin typeface="Candara" panose="020E0502030303020204" pitchFamily="34" charset="0"/>
              </a:rPr>
              <a:t>$12,345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a:t>
            </a:r>
          </a:p>
        </p:txBody>
      </p:sp>
      <p:grpSp>
        <p:nvGrpSpPr>
          <p:cNvPr id="73" name="Group 72">
            <a:extLst>
              <a:ext uri="{FF2B5EF4-FFF2-40B4-BE49-F238E27FC236}">
                <a16:creationId xmlns:a16="http://schemas.microsoft.com/office/drawing/2014/main" id="{8E309CA4-34D2-49B9-B254-5FECE0FEFFFA}"/>
              </a:ext>
            </a:extLst>
          </p:cNvPr>
          <p:cNvGrpSpPr/>
          <p:nvPr/>
        </p:nvGrpSpPr>
        <p:grpSpPr>
          <a:xfrm>
            <a:off x="4512154" y="4194168"/>
            <a:ext cx="3098801" cy="748170"/>
            <a:chOff x="4512154" y="4194168"/>
            <a:chExt cx="3098801" cy="748170"/>
          </a:xfrm>
        </p:grpSpPr>
        <p:sp>
          <p:nvSpPr>
            <p:cNvPr id="58" name="Freeform: Shape 57">
              <a:extLst>
                <a:ext uri="{FF2B5EF4-FFF2-40B4-BE49-F238E27FC236}">
                  <a16:creationId xmlns:a16="http://schemas.microsoft.com/office/drawing/2014/main" id="{EBC9A4E6-3307-4306-A339-A2E680D9429F}"/>
                </a:ext>
              </a:extLst>
            </p:cNvPr>
            <p:cNvSpPr/>
            <p:nvPr/>
          </p:nvSpPr>
          <p:spPr>
            <a:xfrm>
              <a:off x="4512154" y="4194168"/>
              <a:ext cx="3098801" cy="748170"/>
            </a:xfrm>
            <a:custGeom>
              <a:avLst/>
              <a:gdLst>
                <a:gd name="connsiteX0" fmla="*/ 956741 w 3098801"/>
                <a:gd name="connsiteY0" fmla="*/ 0 h 748170"/>
                <a:gd name="connsiteX1" fmla="*/ 2187217 w 3098801"/>
                <a:gd name="connsiteY1" fmla="*/ 0 h 748170"/>
                <a:gd name="connsiteX2" fmla="*/ 2190370 w 3098801"/>
                <a:gd name="connsiteY2" fmla="*/ 318 h 748170"/>
                <a:gd name="connsiteX3" fmla="*/ 2191929 w 3098801"/>
                <a:gd name="connsiteY3" fmla="*/ 3 h 748170"/>
                <a:gd name="connsiteX4" fmla="*/ 2741316 w 3098801"/>
                <a:gd name="connsiteY4" fmla="*/ 3 h 748170"/>
                <a:gd name="connsiteX5" fmla="*/ 2741326 w 3098801"/>
                <a:gd name="connsiteY5" fmla="*/ 5 h 748170"/>
                <a:gd name="connsiteX6" fmla="*/ 3025422 w 3098801"/>
                <a:gd name="connsiteY6" fmla="*/ 5 h 748170"/>
                <a:gd name="connsiteX7" fmla="*/ 3098801 w 3098801"/>
                <a:gd name="connsiteY7" fmla="*/ 73384 h 748170"/>
                <a:gd name="connsiteX8" fmla="*/ 3098801 w 3098801"/>
                <a:gd name="connsiteY8" fmla="*/ 578265 h 748170"/>
                <a:gd name="connsiteX9" fmla="*/ 2724135 w 3098801"/>
                <a:gd name="connsiteY9" fmla="*/ 578265 h 748170"/>
                <a:gd name="connsiteX10" fmla="*/ 2721846 w 3098801"/>
                <a:gd name="connsiteY10" fmla="*/ 578580 h 748170"/>
                <a:gd name="connsiteX11" fmla="*/ 2717217 w 3098801"/>
                <a:gd name="connsiteY11" fmla="*/ 578262 h 748170"/>
                <a:gd name="connsiteX12" fmla="*/ 910727 w 3098801"/>
                <a:gd name="connsiteY12" fmla="*/ 578262 h 748170"/>
                <a:gd name="connsiteX13" fmla="*/ 910684 w 3098801"/>
                <a:gd name="connsiteY13" fmla="*/ 578265 h 748170"/>
                <a:gd name="connsiteX14" fmla="*/ 570014 w 3098801"/>
                <a:gd name="connsiteY14" fmla="*/ 578265 h 748170"/>
                <a:gd name="connsiteX15" fmla="*/ 395111 w 3098801"/>
                <a:gd name="connsiteY15" fmla="*/ 748170 h 748170"/>
                <a:gd name="connsiteX16" fmla="*/ 220209 w 3098801"/>
                <a:gd name="connsiteY16" fmla="*/ 578265 h 748170"/>
                <a:gd name="connsiteX17" fmla="*/ 53043 w 3098801"/>
                <a:gd name="connsiteY17" fmla="*/ 578265 h 748170"/>
                <a:gd name="connsiteX18" fmla="*/ 48886 w 3098801"/>
                <a:gd name="connsiteY18" fmla="*/ 578837 h 748170"/>
                <a:gd name="connsiteX19" fmla="*/ 44750 w 3098801"/>
                <a:gd name="connsiteY19" fmla="*/ 578268 h 748170"/>
                <a:gd name="connsiteX20" fmla="*/ 0 w 3098801"/>
                <a:gd name="connsiteY20" fmla="*/ 578268 h 748170"/>
                <a:gd name="connsiteX21" fmla="*/ 0 w 3098801"/>
                <a:gd name="connsiteY21" fmla="*/ 364348 h 748170"/>
                <a:gd name="connsiteX22" fmla="*/ 0 w 3098801"/>
                <a:gd name="connsiteY22" fmla="*/ 73385 h 748170"/>
                <a:gd name="connsiteX23" fmla="*/ 73379 w 3098801"/>
                <a:gd name="connsiteY23" fmla="*/ 6 h 748170"/>
                <a:gd name="connsiteX24" fmla="*/ 366888 w 3098801"/>
                <a:gd name="connsiteY24" fmla="*/ 6 h 748170"/>
                <a:gd name="connsiteX25" fmla="*/ 369705 w 3098801"/>
                <a:gd name="connsiteY25" fmla="*/ 575 h 748170"/>
                <a:gd name="connsiteX26" fmla="*/ 372537 w 3098801"/>
                <a:gd name="connsiteY26" fmla="*/ 3 h 748170"/>
                <a:gd name="connsiteX27" fmla="*/ 956712 w 3098801"/>
                <a:gd name="connsiteY27" fmla="*/ 3 h 7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748170">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578265"/>
                  </a:lnTo>
                  <a:lnTo>
                    <a:pt x="2724135" y="578265"/>
                  </a:lnTo>
                  <a:lnTo>
                    <a:pt x="2721846" y="578580"/>
                  </a:lnTo>
                  <a:lnTo>
                    <a:pt x="2717217" y="578262"/>
                  </a:lnTo>
                  <a:lnTo>
                    <a:pt x="910727" y="578262"/>
                  </a:lnTo>
                  <a:lnTo>
                    <a:pt x="910684" y="578265"/>
                  </a:lnTo>
                  <a:lnTo>
                    <a:pt x="570014" y="578265"/>
                  </a:lnTo>
                  <a:lnTo>
                    <a:pt x="395111" y="748170"/>
                  </a:lnTo>
                  <a:lnTo>
                    <a:pt x="220209" y="578265"/>
                  </a:lnTo>
                  <a:lnTo>
                    <a:pt x="53043" y="578265"/>
                  </a:lnTo>
                  <a:lnTo>
                    <a:pt x="48886" y="578837"/>
                  </a:lnTo>
                  <a:lnTo>
                    <a:pt x="44750" y="578268"/>
                  </a:lnTo>
                  <a:lnTo>
                    <a:pt x="0" y="578268"/>
                  </a:lnTo>
                  <a:lnTo>
                    <a:pt x="0" y="364348"/>
                  </a:lnTo>
                  <a:lnTo>
                    <a:pt x="0" y="73385"/>
                  </a:lnTo>
                  <a:cubicBezTo>
                    <a:pt x="0" y="32859"/>
                    <a:pt x="32853" y="6"/>
                    <a:pt x="73379" y="6"/>
                  </a:cubicBezTo>
                  <a:lnTo>
                    <a:pt x="366888" y="6"/>
                  </a:lnTo>
                  <a:lnTo>
                    <a:pt x="369705" y="575"/>
                  </a:lnTo>
                  <a:lnTo>
                    <a:pt x="372537" y="3"/>
                  </a:lnTo>
                  <a:lnTo>
                    <a:pt x="956712" y="3"/>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FD39CC5A-FD0C-4413-A6DA-D712215721E2}"/>
                </a:ext>
              </a:extLst>
            </p:cNvPr>
            <p:cNvSpPr txBox="1"/>
            <p:nvPr/>
          </p:nvSpPr>
          <p:spPr>
            <a:xfrm>
              <a:off x="4665245" y="4320503"/>
              <a:ext cx="471981" cy="430887"/>
            </a:xfrm>
            <a:prstGeom prst="rect">
              <a:avLst/>
            </a:prstGeom>
            <a:noFill/>
          </p:spPr>
          <p:txBody>
            <a:bodyPr wrap="square" rtlCol="0">
              <a:spAutoFit/>
            </a:bodyPr>
            <a:lstStyle/>
            <a:p>
              <a:r>
                <a:rPr lang="en-US" sz="2200" dirty="0">
                  <a:solidFill>
                    <a:srgbClr val="01AA8D"/>
                  </a:solidFill>
                  <a:latin typeface="Bernard MT Condensed" panose="02050806060905020404" pitchFamily="18" charset="0"/>
                </a:rPr>
                <a:t>05</a:t>
              </a:r>
            </a:p>
          </p:txBody>
        </p:sp>
        <p:sp>
          <p:nvSpPr>
            <p:cNvPr id="61" name="TextBox 60">
              <a:extLst>
                <a:ext uri="{FF2B5EF4-FFF2-40B4-BE49-F238E27FC236}">
                  <a16:creationId xmlns:a16="http://schemas.microsoft.com/office/drawing/2014/main" id="{A5454ECD-5BE1-4061-B20C-E43600202D18}"/>
                </a:ext>
              </a:extLst>
            </p:cNvPr>
            <p:cNvSpPr txBox="1"/>
            <p:nvPr/>
          </p:nvSpPr>
          <p:spPr>
            <a:xfrm>
              <a:off x="5242687" y="4366670"/>
              <a:ext cx="2026817" cy="338554"/>
            </a:xfrm>
            <a:prstGeom prst="rect">
              <a:avLst/>
            </a:prstGeom>
            <a:noFill/>
          </p:spPr>
          <p:txBody>
            <a:bodyPr wrap="square" rtlCol="0">
              <a:spAutoFit/>
            </a:bodyPr>
            <a:lstStyle/>
            <a:p>
              <a:pPr defTabSz="1219170">
                <a:spcBef>
                  <a:spcPct val="20000"/>
                </a:spcBef>
                <a:defRPr/>
              </a:pPr>
              <a:r>
                <a:rPr lang="en-US" sz="1600" dirty="0">
                  <a:solidFill>
                    <a:srgbClr val="01AA8D"/>
                  </a:solidFill>
                  <a:latin typeface="Bernard MT Condensed" panose="02050806060905020404" pitchFamily="18" charset="0"/>
                </a:rPr>
                <a:t>LOREM IPSUM</a:t>
              </a:r>
              <a:r>
                <a:rPr lang="en-US" sz="1300" dirty="0">
                  <a:solidFill>
                    <a:srgbClr val="01AA8D"/>
                  </a:solidFill>
                  <a:latin typeface="Bernard MT Condensed" panose="02050806060905020404" pitchFamily="18" charset="0"/>
                </a:rPr>
                <a:t> </a:t>
              </a:r>
            </a:p>
          </p:txBody>
        </p:sp>
      </p:grpSp>
      <p:grpSp>
        <p:nvGrpSpPr>
          <p:cNvPr id="22" name="Группа 314">
            <a:extLst>
              <a:ext uri="{FF2B5EF4-FFF2-40B4-BE49-F238E27FC236}">
                <a16:creationId xmlns:a16="http://schemas.microsoft.com/office/drawing/2014/main" id="{B549B038-FEFC-4AC7-AD96-05333581F52D}"/>
              </a:ext>
            </a:extLst>
          </p:cNvPr>
          <p:cNvGrpSpPr/>
          <p:nvPr/>
        </p:nvGrpSpPr>
        <p:grpSpPr>
          <a:xfrm>
            <a:off x="4706219" y="5157104"/>
            <a:ext cx="407827" cy="398708"/>
            <a:chOff x="5829300" y="3186113"/>
            <a:chExt cx="2555875" cy="2498725"/>
          </a:xfrm>
          <a:solidFill>
            <a:schemeClr val="bg1"/>
          </a:solidFill>
          <a:effectLst/>
        </p:grpSpPr>
        <p:sp>
          <p:nvSpPr>
            <p:cNvPr id="23" name="Freeform 279">
              <a:extLst>
                <a:ext uri="{FF2B5EF4-FFF2-40B4-BE49-F238E27FC236}">
                  <a16:creationId xmlns:a16="http://schemas.microsoft.com/office/drawing/2014/main" id="{BA9D60F5-1C64-4CAE-BD50-D629DDA2F38F}"/>
                </a:ext>
              </a:extLst>
            </p:cNvPr>
            <p:cNvSpPr>
              <a:spLocks/>
            </p:cNvSpPr>
            <p:nvPr/>
          </p:nvSpPr>
          <p:spPr bwMode="auto">
            <a:xfrm>
              <a:off x="6772275" y="3686175"/>
              <a:ext cx="182563" cy="352425"/>
            </a:xfrm>
            <a:custGeom>
              <a:avLst/>
              <a:gdLst>
                <a:gd name="T0" fmla="*/ 140 w 344"/>
                <a:gd name="T1" fmla="*/ 0 h 666"/>
                <a:gd name="T2" fmla="*/ 205 w 344"/>
                <a:gd name="T3" fmla="*/ 0 h 666"/>
                <a:gd name="T4" fmla="*/ 237 w 344"/>
                <a:gd name="T5" fmla="*/ 3 h 666"/>
                <a:gd name="T6" fmla="*/ 265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1 w 344"/>
                <a:gd name="T29" fmla="*/ 47 h 666"/>
                <a:gd name="T30" fmla="*/ 52 w 344"/>
                <a:gd name="T31" fmla="*/ 28 h 666"/>
                <a:gd name="T32" fmla="*/ 79 w 344"/>
                <a:gd name="T33" fmla="*/ 11 h 666"/>
                <a:gd name="T34" fmla="*/ 107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5" y="11"/>
                  </a:lnTo>
                  <a:lnTo>
                    <a:pt x="292" y="28"/>
                  </a:lnTo>
                  <a:lnTo>
                    <a:pt x="313" y="47"/>
                  </a:lnTo>
                  <a:lnTo>
                    <a:pt x="329" y="71"/>
                  </a:lnTo>
                  <a:lnTo>
                    <a:pt x="339" y="97"/>
                  </a:lnTo>
                  <a:lnTo>
                    <a:pt x="344" y="127"/>
                  </a:lnTo>
                  <a:lnTo>
                    <a:pt x="344" y="666"/>
                  </a:lnTo>
                  <a:lnTo>
                    <a:pt x="0" y="666"/>
                  </a:lnTo>
                  <a:lnTo>
                    <a:pt x="0" y="127"/>
                  </a:lnTo>
                  <a:lnTo>
                    <a:pt x="5" y="97"/>
                  </a:lnTo>
                  <a:lnTo>
                    <a:pt x="15" y="71"/>
                  </a:lnTo>
                  <a:lnTo>
                    <a:pt x="31" y="47"/>
                  </a:lnTo>
                  <a:lnTo>
                    <a:pt x="52" y="28"/>
                  </a:lnTo>
                  <a:lnTo>
                    <a:pt x="79" y="11"/>
                  </a:lnTo>
                  <a:lnTo>
                    <a:pt x="107"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4" name="Freeform 280">
              <a:extLst>
                <a:ext uri="{FF2B5EF4-FFF2-40B4-BE49-F238E27FC236}">
                  <a16:creationId xmlns:a16="http://schemas.microsoft.com/office/drawing/2014/main" id="{F57D5B23-3599-4F24-B3F4-1B71373FAEE1}"/>
                </a:ext>
              </a:extLst>
            </p:cNvPr>
            <p:cNvSpPr>
              <a:spLocks/>
            </p:cNvSpPr>
            <p:nvPr/>
          </p:nvSpPr>
          <p:spPr bwMode="auto">
            <a:xfrm>
              <a:off x="7259638" y="3686175"/>
              <a:ext cx="180975" cy="352425"/>
            </a:xfrm>
            <a:custGeom>
              <a:avLst/>
              <a:gdLst>
                <a:gd name="T0" fmla="*/ 140 w 344"/>
                <a:gd name="T1" fmla="*/ 0 h 666"/>
                <a:gd name="T2" fmla="*/ 205 w 344"/>
                <a:gd name="T3" fmla="*/ 0 h 666"/>
                <a:gd name="T4" fmla="*/ 237 w 344"/>
                <a:gd name="T5" fmla="*/ 3 h 666"/>
                <a:gd name="T6" fmla="*/ 267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2 w 344"/>
                <a:gd name="T29" fmla="*/ 47 h 666"/>
                <a:gd name="T30" fmla="*/ 52 w 344"/>
                <a:gd name="T31" fmla="*/ 28 h 666"/>
                <a:gd name="T32" fmla="*/ 79 w 344"/>
                <a:gd name="T33" fmla="*/ 11 h 666"/>
                <a:gd name="T34" fmla="*/ 109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7" y="11"/>
                  </a:lnTo>
                  <a:lnTo>
                    <a:pt x="292" y="28"/>
                  </a:lnTo>
                  <a:lnTo>
                    <a:pt x="313" y="47"/>
                  </a:lnTo>
                  <a:lnTo>
                    <a:pt x="329" y="71"/>
                  </a:lnTo>
                  <a:lnTo>
                    <a:pt x="339" y="97"/>
                  </a:lnTo>
                  <a:lnTo>
                    <a:pt x="344" y="127"/>
                  </a:lnTo>
                  <a:lnTo>
                    <a:pt x="344" y="666"/>
                  </a:lnTo>
                  <a:lnTo>
                    <a:pt x="0" y="666"/>
                  </a:lnTo>
                  <a:lnTo>
                    <a:pt x="0" y="127"/>
                  </a:lnTo>
                  <a:lnTo>
                    <a:pt x="5" y="97"/>
                  </a:lnTo>
                  <a:lnTo>
                    <a:pt x="15" y="71"/>
                  </a:lnTo>
                  <a:lnTo>
                    <a:pt x="32" y="47"/>
                  </a:lnTo>
                  <a:lnTo>
                    <a:pt x="52" y="28"/>
                  </a:lnTo>
                  <a:lnTo>
                    <a:pt x="79" y="11"/>
                  </a:lnTo>
                  <a:lnTo>
                    <a:pt x="109"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5" name="Freeform 281">
              <a:extLst>
                <a:ext uri="{FF2B5EF4-FFF2-40B4-BE49-F238E27FC236}">
                  <a16:creationId xmlns:a16="http://schemas.microsoft.com/office/drawing/2014/main" id="{D8995658-3823-45FE-8ACD-8952BA3E1DA1}"/>
                </a:ext>
              </a:extLst>
            </p:cNvPr>
            <p:cNvSpPr>
              <a:spLocks/>
            </p:cNvSpPr>
            <p:nvPr/>
          </p:nvSpPr>
          <p:spPr bwMode="auto">
            <a:xfrm>
              <a:off x="5829300" y="3186113"/>
              <a:ext cx="2555875" cy="2498725"/>
            </a:xfrm>
            <a:custGeom>
              <a:avLst/>
              <a:gdLst>
                <a:gd name="T0" fmla="*/ 2864 w 4829"/>
                <a:gd name="T1" fmla="*/ 41 h 4721"/>
                <a:gd name="T2" fmla="*/ 3549 w 4829"/>
                <a:gd name="T3" fmla="*/ 283 h 4721"/>
                <a:gd name="T4" fmla="*/ 4122 w 4829"/>
                <a:gd name="T5" fmla="*/ 707 h 4721"/>
                <a:gd name="T6" fmla="*/ 4547 w 4829"/>
                <a:gd name="T7" fmla="*/ 1280 h 4721"/>
                <a:gd name="T8" fmla="*/ 4788 w 4829"/>
                <a:gd name="T9" fmla="*/ 1965 h 4721"/>
                <a:gd name="T10" fmla="*/ 4814 w 4829"/>
                <a:gd name="T11" fmla="*/ 2689 h 4721"/>
                <a:gd name="T12" fmla="*/ 4646 w 4829"/>
                <a:gd name="T13" fmla="*/ 3342 h 4721"/>
                <a:gd name="T14" fmla="*/ 4302 w 4829"/>
                <a:gd name="T15" fmla="*/ 3922 h 4721"/>
                <a:gd name="T16" fmla="*/ 4082 w 4829"/>
                <a:gd name="T17" fmla="*/ 4159 h 4721"/>
                <a:gd name="T18" fmla="*/ 3921 w 4829"/>
                <a:gd name="T19" fmla="*/ 4287 h 4721"/>
                <a:gd name="T20" fmla="*/ 3663 w 4829"/>
                <a:gd name="T21" fmla="*/ 4456 h 4721"/>
                <a:gd name="T22" fmla="*/ 3352 w 4829"/>
                <a:gd name="T23" fmla="*/ 4597 h 4721"/>
                <a:gd name="T24" fmla="*/ 3013 w 4829"/>
                <a:gd name="T25" fmla="*/ 4637 h 4721"/>
                <a:gd name="T26" fmla="*/ 2661 w 4829"/>
                <a:gd name="T27" fmla="*/ 4521 h 4721"/>
                <a:gd name="T28" fmla="*/ 2390 w 4829"/>
                <a:gd name="T29" fmla="*/ 4243 h 4721"/>
                <a:gd name="T30" fmla="*/ 2235 w 4829"/>
                <a:gd name="T31" fmla="*/ 3852 h 4721"/>
                <a:gd name="T32" fmla="*/ 2176 w 4829"/>
                <a:gd name="T33" fmla="*/ 3451 h 4721"/>
                <a:gd name="T34" fmla="*/ 2007 w 4829"/>
                <a:gd name="T35" fmla="*/ 3213 h 4721"/>
                <a:gd name="T36" fmla="*/ 1672 w 4829"/>
                <a:gd name="T37" fmla="*/ 3001 h 4721"/>
                <a:gd name="T38" fmla="*/ 1487 w 4829"/>
                <a:gd name="T39" fmla="*/ 2651 h 4721"/>
                <a:gd name="T40" fmla="*/ 3361 w 4829"/>
                <a:gd name="T41" fmla="*/ 2483 h 4721"/>
                <a:gd name="T42" fmla="*/ 3262 w 4829"/>
                <a:gd name="T43" fmla="*/ 2858 h 4721"/>
                <a:gd name="T44" fmla="*/ 3003 w 4829"/>
                <a:gd name="T45" fmla="*/ 3130 h 4721"/>
                <a:gd name="T46" fmla="*/ 2636 w 4829"/>
                <a:gd name="T47" fmla="*/ 3246 h 4721"/>
                <a:gd name="T48" fmla="*/ 2657 w 4829"/>
                <a:gd name="T49" fmla="*/ 3580 h 4721"/>
                <a:gd name="T50" fmla="*/ 2741 w 4829"/>
                <a:gd name="T51" fmla="*/ 3913 h 4721"/>
                <a:gd name="T52" fmla="*/ 2908 w 4829"/>
                <a:gd name="T53" fmla="*/ 4128 h 4721"/>
                <a:gd name="T54" fmla="*/ 3136 w 4829"/>
                <a:gd name="T55" fmla="*/ 4172 h 4721"/>
                <a:gd name="T56" fmla="*/ 3389 w 4829"/>
                <a:gd name="T57" fmla="*/ 4077 h 4721"/>
                <a:gd name="T58" fmla="*/ 3642 w 4829"/>
                <a:gd name="T59" fmla="*/ 3914 h 4721"/>
                <a:gd name="T60" fmla="*/ 3876 w 4829"/>
                <a:gd name="T61" fmla="*/ 3706 h 4721"/>
                <a:gd name="T62" fmla="*/ 4194 w 4829"/>
                <a:gd name="T63" fmla="*/ 3214 h 4721"/>
                <a:gd name="T64" fmla="*/ 4350 w 4829"/>
                <a:gd name="T65" fmla="*/ 2652 h 4721"/>
                <a:gd name="T66" fmla="*/ 4325 w 4829"/>
                <a:gd name="T67" fmla="*/ 2022 h 4721"/>
                <a:gd name="T68" fmla="*/ 4098 w 4829"/>
                <a:gd name="T69" fmla="*/ 1431 h 4721"/>
                <a:gd name="T70" fmla="*/ 3701 w 4829"/>
                <a:gd name="T71" fmla="*/ 952 h 4721"/>
                <a:gd name="T72" fmla="*/ 3173 w 4829"/>
                <a:gd name="T73" fmla="*/ 619 h 4721"/>
                <a:gd name="T74" fmla="*/ 2549 w 4829"/>
                <a:gd name="T75" fmla="*/ 469 h 4721"/>
                <a:gd name="T76" fmla="*/ 1897 w 4829"/>
                <a:gd name="T77" fmla="*/ 534 h 4721"/>
                <a:gd name="T78" fmla="*/ 1326 w 4829"/>
                <a:gd name="T79" fmla="*/ 798 h 4721"/>
                <a:gd name="T80" fmla="*/ 872 w 4829"/>
                <a:gd name="T81" fmla="*/ 1224 h 4721"/>
                <a:gd name="T82" fmla="*/ 573 w 4829"/>
                <a:gd name="T83" fmla="*/ 1774 h 4721"/>
                <a:gd name="T84" fmla="*/ 465 w 4829"/>
                <a:gd name="T85" fmla="*/ 2414 h 4721"/>
                <a:gd name="T86" fmla="*/ 552 w 4829"/>
                <a:gd name="T87" fmla="*/ 2994 h 4721"/>
                <a:gd name="T88" fmla="*/ 807 w 4829"/>
                <a:gd name="T89" fmla="*/ 3516 h 4721"/>
                <a:gd name="T90" fmla="*/ 1205 w 4829"/>
                <a:gd name="T91" fmla="*/ 3943 h 4721"/>
                <a:gd name="T92" fmla="*/ 1701 w 4829"/>
                <a:gd name="T93" fmla="*/ 4230 h 4721"/>
                <a:gd name="T94" fmla="*/ 1934 w 4829"/>
                <a:gd name="T95" fmla="*/ 4366 h 4721"/>
                <a:gd name="T96" fmla="*/ 1958 w 4829"/>
                <a:gd name="T97" fmla="*/ 4561 h 4721"/>
                <a:gd name="T98" fmla="*/ 1817 w 4829"/>
                <a:gd name="T99" fmla="*/ 4706 h 4721"/>
                <a:gd name="T100" fmla="*/ 1545 w 4829"/>
                <a:gd name="T101" fmla="*/ 4668 h 4721"/>
                <a:gd name="T102" fmla="*/ 992 w 4829"/>
                <a:gd name="T103" fmla="*/ 4366 h 4721"/>
                <a:gd name="T104" fmla="*/ 521 w 4829"/>
                <a:gd name="T105" fmla="*/ 3914 h 4721"/>
                <a:gd name="T106" fmla="*/ 182 w 4829"/>
                <a:gd name="T107" fmla="*/ 3336 h 4721"/>
                <a:gd name="T108" fmla="*/ 15 w 4829"/>
                <a:gd name="T109" fmla="*/ 2688 h 4721"/>
                <a:gd name="T110" fmla="*/ 41 w 4829"/>
                <a:gd name="T111" fmla="*/ 1965 h 4721"/>
                <a:gd name="T112" fmla="*/ 283 w 4829"/>
                <a:gd name="T113" fmla="*/ 1280 h 4721"/>
                <a:gd name="T114" fmla="*/ 707 w 4829"/>
                <a:gd name="T115" fmla="*/ 707 h 4721"/>
                <a:gd name="T116" fmla="*/ 1280 w 4829"/>
                <a:gd name="T117" fmla="*/ 283 h 4721"/>
                <a:gd name="T118" fmla="*/ 1965 w 4829"/>
                <a:gd name="T119" fmla="*/ 41 h 4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29" h="4721">
                  <a:moveTo>
                    <a:pt x="2415" y="0"/>
                  </a:moveTo>
                  <a:lnTo>
                    <a:pt x="2415" y="0"/>
                  </a:lnTo>
                  <a:lnTo>
                    <a:pt x="2568" y="4"/>
                  </a:lnTo>
                  <a:lnTo>
                    <a:pt x="2717" y="19"/>
                  </a:lnTo>
                  <a:lnTo>
                    <a:pt x="2864" y="41"/>
                  </a:lnTo>
                  <a:lnTo>
                    <a:pt x="3009" y="74"/>
                  </a:lnTo>
                  <a:lnTo>
                    <a:pt x="3149" y="114"/>
                  </a:lnTo>
                  <a:lnTo>
                    <a:pt x="3287" y="163"/>
                  </a:lnTo>
                  <a:lnTo>
                    <a:pt x="3420" y="219"/>
                  </a:lnTo>
                  <a:lnTo>
                    <a:pt x="3549" y="283"/>
                  </a:lnTo>
                  <a:lnTo>
                    <a:pt x="3673" y="355"/>
                  </a:lnTo>
                  <a:lnTo>
                    <a:pt x="3793" y="434"/>
                  </a:lnTo>
                  <a:lnTo>
                    <a:pt x="3909" y="518"/>
                  </a:lnTo>
                  <a:lnTo>
                    <a:pt x="4018" y="610"/>
                  </a:lnTo>
                  <a:lnTo>
                    <a:pt x="4122" y="707"/>
                  </a:lnTo>
                  <a:lnTo>
                    <a:pt x="4219" y="811"/>
                  </a:lnTo>
                  <a:lnTo>
                    <a:pt x="4311" y="920"/>
                  </a:lnTo>
                  <a:lnTo>
                    <a:pt x="4396" y="1036"/>
                  </a:lnTo>
                  <a:lnTo>
                    <a:pt x="4474" y="1156"/>
                  </a:lnTo>
                  <a:lnTo>
                    <a:pt x="4547" y="1280"/>
                  </a:lnTo>
                  <a:lnTo>
                    <a:pt x="4610" y="1409"/>
                  </a:lnTo>
                  <a:lnTo>
                    <a:pt x="4666" y="1542"/>
                  </a:lnTo>
                  <a:lnTo>
                    <a:pt x="4715" y="1680"/>
                  </a:lnTo>
                  <a:lnTo>
                    <a:pt x="4755" y="1820"/>
                  </a:lnTo>
                  <a:lnTo>
                    <a:pt x="4788" y="1965"/>
                  </a:lnTo>
                  <a:lnTo>
                    <a:pt x="4810" y="2112"/>
                  </a:lnTo>
                  <a:lnTo>
                    <a:pt x="4825" y="2261"/>
                  </a:lnTo>
                  <a:lnTo>
                    <a:pt x="4829" y="2414"/>
                  </a:lnTo>
                  <a:lnTo>
                    <a:pt x="4826" y="2553"/>
                  </a:lnTo>
                  <a:lnTo>
                    <a:pt x="4814" y="2689"/>
                  </a:lnTo>
                  <a:lnTo>
                    <a:pt x="4795" y="2824"/>
                  </a:lnTo>
                  <a:lnTo>
                    <a:pt x="4769" y="2957"/>
                  </a:lnTo>
                  <a:lnTo>
                    <a:pt x="4735" y="3087"/>
                  </a:lnTo>
                  <a:lnTo>
                    <a:pt x="4695" y="3216"/>
                  </a:lnTo>
                  <a:lnTo>
                    <a:pt x="4646" y="3342"/>
                  </a:lnTo>
                  <a:lnTo>
                    <a:pt x="4591" y="3465"/>
                  </a:lnTo>
                  <a:lnTo>
                    <a:pt x="4529" y="3584"/>
                  </a:lnTo>
                  <a:lnTo>
                    <a:pt x="4459" y="3700"/>
                  </a:lnTo>
                  <a:lnTo>
                    <a:pt x="4384" y="3814"/>
                  </a:lnTo>
                  <a:lnTo>
                    <a:pt x="4302" y="3922"/>
                  </a:lnTo>
                  <a:lnTo>
                    <a:pt x="4214" y="4027"/>
                  </a:lnTo>
                  <a:lnTo>
                    <a:pt x="4119" y="4126"/>
                  </a:lnTo>
                  <a:lnTo>
                    <a:pt x="4110" y="4134"/>
                  </a:lnTo>
                  <a:lnTo>
                    <a:pt x="4100" y="4144"/>
                  </a:lnTo>
                  <a:lnTo>
                    <a:pt x="4082" y="4159"/>
                  </a:lnTo>
                  <a:lnTo>
                    <a:pt x="4060" y="4178"/>
                  </a:lnTo>
                  <a:lnTo>
                    <a:pt x="4032" y="4200"/>
                  </a:lnTo>
                  <a:lnTo>
                    <a:pt x="3999" y="4227"/>
                  </a:lnTo>
                  <a:lnTo>
                    <a:pt x="3962" y="4256"/>
                  </a:lnTo>
                  <a:lnTo>
                    <a:pt x="3921" y="4287"/>
                  </a:lnTo>
                  <a:lnTo>
                    <a:pt x="3876" y="4320"/>
                  </a:lnTo>
                  <a:lnTo>
                    <a:pt x="3827" y="4354"/>
                  </a:lnTo>
                  <a:lnTo>
                    <a:pt x="3775" y="4388"/>
                  </a:lnTo>
                  <a:lnTo>
                    <a:pt x="3721" y="4424"/>
                  </a:lnTo>
                  <a:lnTo>
                    <a:pt x="3663" y="4456"/>
                  </a:lnTo>
                  <a:lnTo>
                    <a:pt x="3604" y="4489"/>
                  </a:lnTo>
                  <a:lnTo>
                    <a:pt x="3543" y="4520"/>
                  </a:lnTo>
                  <a:lnTo>
                    <a:pt x="3481" y="4548"/>
                  </a:lnTo>
                  <a:lnTo>
                    <a:pt x="3417" y="4575"/>
                  </a:lnTo>
                  <a:lnTo>
                    <a:pt x="3352" y="4597"/>
                  </a:lnTo>
                  <a:lnTo>
                    <a:pt x="3287" y="4615"/>
                  </a:lnTo>
                  <a:lnTo>
                    <a:pt x="3222" y="4628"/>
                  </a:lnTo>
                  <a:lnTo>
                    <a:pt x="3157" y="4637"/>
                  </a:lnTo>
                  <a:lnTo>
                    <a:pt x="3092" y="4640"/>
                  </a:lnTo>
                  <a:lnTo>
                    <a:pt x="3013" y="4637"/>
                  </a:lnTo>
                  <a:lnTo>
                    <a:pt x="2936" y="4626"/>
                  </a:lnTo>
                  <a:lnTo>
                    <a:pt x="2864" y="4610"/>
                  </a:lnTo>
                  <a:lnTo>
                    <a:pt x="2793" y="4586"/>
                  </a:lnTo>
                  <a:lnTo>
                    <a:pt x="2725" y="4557"/>
                  </a:lnTo>
                  <a:lnTo>
                    <a:pt x="2661" y="4521"/>
                  </a:lnTo>
                  <a:lnTo>
                    <a:pt x="2600" y="4480"/>
                  </a:lnTo>
                  <a:lnTo>
                    <a:pt x="2543" y="4431"/>
                  </a:lnTo>
                  <a:lnTo>
                    <a:pt x="2491" y="4378"/>
                  </a:lnTo>
                  <a:lnTo>
                    <a:pt x="2438" y="4313"/>
                  </a:lnTo>
                  <a:lnTo>
                    <a:pt x="2390" y="4243"/>
                  </a:lnTo>
                  <a:lnTo>
                    <a:pt x="2350" y="4171"/>
                  </a:lnTo>
                  <a:lnTo>
                    <a:pt x="2313" y="4094"/>
                  </a:lnTo>
                  <a:lnTo>
                    <a:pt x="2282" y="4015"/>
                  </a:lnTo>
                  <a:lnTo>
                    <a:pt x="2257" y="3934"/>
                  </a:lnTo>
                  <a:lnTo>
                    <a:pt x="2235" y="3852"/>
                  </a:lnTo>
                  <a:lnTo>
                    <a:pt x="2216" y="3769"/>
                  </a:lnTo>
                  <a:lnTo>
                    <a:pt x="2201" y="3688"/>
                  </a:lnTo>
                  <a:lnTo>
                    <a:pt x="2190" y="3607"/>
                  </a:lnTo>
                  <a:lnTo>
                    <a:pt x="2182" y="3528"/>
                  </a:lnTo>
                  <a:lnTo>
                    <a:pt x="2176" y="3451"/>
                  </a:lnTo>
                  <a:lnTo>
                    <a:pt x="2173" y="3379"/>
                  </a:lnTo>
                  <a:lnTo>
                    <a:pt x="2170" y="3309"/>
                  </a:lnTo>
                  <a:lnTo>
                    <a:pt x="2170" y="3244"/>
                  </a:lnTo>
                  <a:lnTo>
                    <a:pt x="2087" y="3232"/>
                  </a:lnTo>
                  <a:lnTo>
                    <a:pt x="2007" y="3213"/>
                  </a:lnTo>
                  <a:lnTo>
                    <a:pt x="1931" y="3185"/>
                  </a:lnTo>
                  <a:lnTo>
                    <a:pt x="1859" y="3149"/>
                  </a:lnTo>
                  <a:lnTo>
                    <a:pt x="1792" y="3106"/>
                  </a:lnTo>
                  <a:lnTo>
                    <a:pt x="1729" y="3058"/>
                  </a:lnTo>
                  <a:lnTo>
                    <a:pt x="1672" y="3001"/>
                  </a:lnTo>
                  <a:lnTo>
                    <a:pt x="1621" y="2941"/>
                  </a:lnTo>
                  <a:lnTo>
                    <a:pt x="1576" y="2874"/>
                  </a:lnTo>
                  <a:lnTo>
                    <a:pt x="1539" y="2804"/>
                  </a:lnTo>
                  <a:lnTo>
                    <a:pt x="1510" y="2729"/>
                  </a:lnTo>
                  <a:lnTo>
                    <a:pt x="1487" y="2651"/>
                  </a:lnTo>
                  <a:lnTo>
                    <a:pt x="1474" y="2568"/>
                  </a:lnTo>
                  <a:lnTo>
                    <a:pt x="1470" y="2483"/>
                  </a:lnTo>
                  <a:lnTo>
                    <a:pt x="1470" y="1760"/>
                  </a:lnTo>
                  <a:lnTo>
                    <a:pt x="3361" y="1760"/>
                  </a:lnTo>
                  <a:lnTo>
                    <a:pt x="3361" y="2483"/>
                  </a:lnTo>
                  <a:lnTo>
                    <a:pt x="3357" y="2565"/>
                  </a:lnTo>
                  <a:lnTo>
                    <a:pt x="3343" y="2642"/>
                  </a:lnTo>
                  <a:lnTo>
                    <a:pt x="3324" y="2717"/>
                  </a:lnTo>
                  <a:lnTo>
                    <a:pt x="3296" y="2790"/>
                  </a:lnTo>
                  <a:lnTo>
                    <a:pt x="3262" y="2858"/>
                  </a:lnTo>
                  <a:lnTo>
                    <a:pt x="3222" y="2921"/>
                  </a:lnTo>
                  <a:lnTo>
                    <a:pt x="3175" y="2982"/>
                  </a:lnTo>
                  <a:lnTo>
                    <a:pt x="3123" y="3037"/>
                  </a:lnTo>
                  <a:lnTo>
                    <a:pt x="3065" y="3086"/>
                  </a:lnTo>
                  <a:lnTo>
                    <a:pt x="3003" y="3130"/>
                  </a:lnTo>
                  <a:lnTo>
                    <a:pt x="2936" y="3167"/>
                  </a:lnTo>
                  <a:lnTo>
                    <a:pt x="2865" y="3197"/>
                  </a:lnTo>
                  <a:lnTo>
                    <a:pt x="2793" y="3220"/>
                  </a:lnTo>
                  <a:lnTo>
                    <a:pt x="2716" y="3237"/>
                  </a:lnTo>
                  <a:lnTo>
                    <a:pt x="2636" y="3246"/>
                  </a:lnTo>
                  <a:lnTo>
                    <a:pt x="2636" y="3308"/>
                  </a:lnTo>
                  <a:lnTo>
                    <a:pt x="2637" y="3373"/>
                  </a:lnTo>
                  <a:lnTo>
                    <a:pt x="2642" y="3441"/>
                  </a:lnTo>
                  <a:lnTo>
                    <a:pt x="2648" y="3510"/>
                  </a:lnTo>
                  <a:lnTo>
                    <a:pt x="2657" y="3580"/>
                  </a:lnTo>
                  <a:lnTo>
                    <a:pt x="2667" y="3650"/>
                  </a:lnTo>
                  <a:lnTo>
                    <a:pt x="2680" y="3719"/>
                  </a:lnTo>
                  <a:lnTo>
                    <a:pt x="2698" y="3786"/>
                  </a:lnTo>
                  <a:lnTo>
                    <a:pt x="2717" y="3851"/>
                  </a:lnTo>
                  <a:lnTo>
                    <a:pt x="2741" y="3913"/>
                  </a:lnTo>
                  <a:lnTo>
                    <a:pt x="2769" y="3969"/>
                  </a:lnTo>
                  <a:lnTo>
                    <a:pt x="2802" y="4021"/>
                  </a:lnTo>
                  <a:lnTo>
                    <a:pt x="2837" y="4067"/>
                  </a:lnTo>
                  <a:lnTo>
                    <a:pt x="2871" y="4101"/>
                  </a:lnTo>
                  <a:lnTo>
                    <a:pt x="2908" y="4128"/>
                  </a:lnTo>
                  <a:lnTo>
                    <a:pt x="2948" y="4148"/>
                  </a:lnTo>
                  <a:lnTo>
                    <a:pt x="2993" y="4163"/>
                  </a:lnTo>
                  <a:lnTo>
                    <a:pt x="3040" y="4172"/>
                  </a:lnTo>
                  <a:lnTo>
                    <a:pt x="3092" y="4175"/>
                  </a:lnTo>
                  <a:lnTo>
                    <a:pt x="3136" y="4172"/>
                  </a:lnTo>
                  <a:lnTo>
                    <a:pt x="3182" y="4162"/>
                  </a:lnTo>
                  <a:lnTo>
                    <a:pt x="3232" y="4147"/>
                  </a:lnTo>
                  <a:lnTo>
                    <a:pt x="3283" y="4128"/>
                  </a:lnTo>
                  <a:lnTo>
                    <a:pt x="3336" y="4104"/>
                  </a:lnTo>
                  <a:lnTo>
                    <a:pt x="3389" y="4077"/>
                  </a:lnTo>
                  <a:lnTo>
                    <a:pt x="3442" y="4048"/>
                  </a:lnTo>
                  <a:lnTo>
                    <a:pt x="3494" y="4015"/>
                  </a:lnTo>
                  <a:lnTo>
                    <a:pt x="3546" y="3983"/>
                  </a:lnTo>
                  <a:lnTo>
                    <a:pt x="3596" y="3949"/>
                  </a:lnTo>
                  <a:lnTo>
                    <a:pt x="3642" y="3914"/>
                  </a:lnTo>
                  <a:lnTo>
                    <a:pt x="3687" y="3880"/>
                  </a:lnTo>
                  <a:lnTo>
                    <a:pt x="3727" y="3849"/>
                  </a:lnTo>
                  <a:lnTo>
                    <a:pt x="3762" y="3820"/>
                  </a:lnTo>
                  <a:lnTo>
                    <a:pt x="3793" y="3793"/>
                  </a:lnTo>
                  <a:lnTo>
                    <a:pt x="3876" y="3706"/>
                  </a:lnTo>
                  <a:lnTo>
                    <a:pt x="3952" y="3614"/>
                  </a:lnTo>
                  <a:lnTo>
                    <a:pt x="4021" y="3519"/>
                  </a:lnTo>
                  <a:lnTo>
                    <a:pt x="4085" y="3422"/>
                  </a:lnTo>
                  <a:lnTo>
                    <a:pt x="4143" y="3320"/>
                  </a:lnTo>
                  <a:lnTo>
                    <a:pt x="4194" y="3214"/>
                  </a:lnTo>
                  <a:lnTo>
                    <a:pt x="4239" y="3106"/>
                  </a:lnTo>
                  <a:lnTo>
                    <a:pt x="4277" y="2997"/>
                  </a:lnTo>
                  <a:lnTo>
                    <a:pt x="4308" y="2884"/>
                  </a:lnTo>
                  <a:lnTo>
                    <a:pt x="4332" y="2769"/>
                  </a:lnTo>
                  <a:lnTo>
                    <a:pt x="4350" y="2652"/>
                  </a:lnTo>
                  <a:lnTo>
                    <a:pt x="4360" y="2534"/>
                  </a:lnTo>
                  <a:lnTo>
                    <a:pt x="4365" y="2414"/>
                  </a:lnTo>
                  <a:lnTo>
                    <a:pt x="4360" y="2281"/>
                  </a:lnTo>
                  <a:lnTo>
                    <a:pt x="4347" y="2150"/>
                  </a:lnTo>
                  <a:lnTo>
                    <a:pt x="4325" y="2022"/>
                  </a:lnTo>
                  <a:lnTo>
                    <a:pt x="4295" y="1897"/>
                  </a:lnTo>
                  <a:lnTo>
                    <a:pt x="4256" y="1774"/>
                  </a:lnTo>
                  <a:lnTo>
                    <a:pt x="4211" y="1656"/>
                  </a:lnTo>
                  <a:lnTo>
                    <a:pt x="4157" y="1542"/>
                  </a:lnTo>
                  <a:lnTo>
                    <a:pt x="4098" y="1431"/>
                  </a:lnTo>
                  <a:lnTo>
                    <a:pt x="4032" y="1324"/>
                  </a:lnTo>
                  <a:lnTo>
                    <a:pt x="3958" y="1224"/>
                  </a:lnTo>
                  <a:lnTo>
                    <a:pt x="3878" y="1128"/>
                  </a:lnTo>
                  <a:lnTo>
                    <a:pt x="3793" y="1036"/>
                  </a:lnTo>
                  <a:lnTo>
                    <a:pt x="3701" y="952"/>
                  </a:lnTo>
                  <a:lnTo>
                    <a:pt x="3605" y="872"/>
                  </a:lnTo>
                  <a:lnTo>
                    <a:pt x="3505" y="798"/>
                  </a:lnTo>
                  <a:lnTo>
                    <a:pt x="3398" y="731"/>
                  </a:lnTo>
                  <a:lnTo>
                    <a:pt x="3287" y="672"/>
                  </a:lnTo>
                  <a:lnTo>
                    <a:pt x="3173" y="619"/>
                  </a:lnTo>
                  <a:lnTo>
                    <a:pt x="3055" y="573"/>
                  </a:lnTo>
                  <a:lnTo>
                    <a:pt x="2932" y="534"/>
                  </a:lnTo>
                  <a:lnTo>
                    <a:pt x="2808" y="505"/>
                  </a:lnTo>
                  <a:lnTo>
                    <a:pt x="2679" y="482"/>
                  </a:lnTo>
                  <a:lnTo>
                    <a:pt x="2549" y="469"/>
                  </a:lnTo>
                  <a:lnTo>
                    <a:pt x="2415" y="465"/>
                  </a:lnTo>
                  <a:lnTo>
                    <a:pt x="2282" y="469"/>
                  </a:lnTo>
                  <a:lnTo>
                    <a:pt x="2150" y="482"/>
                  </a:lnTo>
                  <a:lnTo>
                    <a:pt x="2023" y="505"/>
                  </a:lnTo>
                  <a:lnTo>
                    <a:pt x="1897" y="534"/>
                  </a:lnTo>
                  <a:lnTo>
                    <a:pt x="1775" y="573"/>
                  </a:lnTo>
                  <a:lnTo>
                    <a:pt x="1656" y="619"/>
                  </a:lnTo>
                  <a:lnTo>
                    <a:pt x="1542" y="672"/>
                  </a:lnTo>
                  <a:lnTo>
                    <a:pt x="1431" y="731"/>
                  </a:lnTo>
                  <a:lnTo>
                    <a:pt x="1326" y="798"/>
                  </a:lnTo>
                  <a:lnTo>
                    <a:pt x="1224" y="872"/>
                  </a:lnTo>
                  <a:lnTo>
                    <a:pt x="1128" y="952"/>
                  </a:lnTo>
                  <a:lnTo>
                    <a:pt x="1037" y="1036"/>
                  </a:lnTo>
                  <a:lnTo>
                    <a:pt x="952" y="1128"/>
                  </a:lnTo>
                  <a:lnTo>
                    <a:pt x="872" y="1224"/>
                  </a:lnTo>
                  <a:lnTo>
                    <a:pt x="799" y="1324"/>
                  </a:lnTo>
                  <a:lnTo>
                    <a:pt x="731" y="1431"/>
                  </a:lnTo>
                  <a:lnTo>
                    <a:pt x="672" y="1542"/>
                  </a:lnTo>
                  <a:lnTo>
                    <a:pt x="619" y="1656"/>
                  </a:lnTo>
                  <a:lnTo>
                    <a:pt x="573" y="1774"/>
                  </a:lnTo>
                  <a:lnTo>
                    <a:pt x="534" y="1897"/>
                  </a:lnTo>
                  <a:lnTo>
                    <a:pt x="505" y="2022"/>
                  </a:lnTo>
                  <a:lnTo>
                    <a:pt x="482" y="2150"/>
                  </a:lnTo>
                  <a:lnTo>
                    <a:pt x="469" y="2281"/>
                  </a:lnTo>
                  <a:lnTo>
                    <a:pt x="465" y="2414"/>
                  </a:lnTo>
                  <a:lnTo>
                    <a:pt x="469" y="2534"/>
                  </a:lnTo>
                  <a:lnTo>
                    <a:pt x="480" y="2652"/>
                  </a:lnTo>
                  <a:lnTo>
                    <a:pt x="497" y="2767"/>
                  </a:lnTo>
                  <a:lnTo>
                    <a:pt x="521" y="2883"/>
                  </a:lnTo>
                  <a:lnTo>
                    <a:pt x="552" y="2994"/>
                  </a:lnTo>
                  <a:lnTo>
                    <a:pt x="591" y="3105"/>
                  </a:lnTo>
                  <a:lnTo>
                    <a:pt x="635" y="3213"/>
                  </a:lnTo>
                  <a:lnTo>
                    <a:pt x="685" y="3317"/>
                  </a:lnTo>
                  <a:lnTo>
                    <a:pt x="743" y="3419"/>
                  </a:lnTo>
                  <a:lnTo>
                    <a:pt x="807" y="3516"/>
                  </a:lnTo>
                  <a:lnTo>
                    <a:pt x="876" y="3613"/>
                  </a:lnTo>
                  <a:lnTo>
                    <a:pt x="952" y="3703"/>
                  </a:lnTo>
                  <a:lnTo>
                    <a:pt x="1033" y="3790"/>
                  </a:lnTo>
                  <a:lnTo>
                    <a:pt x="1116" y="3869"/>
                  </a:lnTo>
                  <a:lnTo>
                    <a:pt x="1205" y="3943"/>
                  </a:lnTo>
                  <a:lnTo>
                    <a:pt x="1296" y="4012"/>
                  </a:lnTo>
                  <a:lnTo>
                    <a:pt x="1393" y="4074"/>
                  </a:lnTo>
                  <a:lnTo>
                    <a:pt x="1493" y="4132"/>
                  </a:lnTo>
                  <a:lnTo>
                    <a:pt x="1595" y="4184"/>
                  </a:lnTo>
                  <a:lnTo>
                    <a:pt x="1701" y="4230"/>
                  </a:lnTo>
                  <a:lnTo>
                    <a:pt x="1809" y="4268"/>
                  </a:lnTo>
                  <a:lnTo>
                    <a:pt x="1847" y="4284"/>
                  </a:lnTo>
                  <a:lnTo>
                    <a:pt x="1881" y="4307"/>
                  </a:lnTo>
                  <a:lnTo>
                    <a:pt x="1911" y="4335"/>
                  </a:lnTo>
                  <a:lnTo>
                    <a:pt x="1934" y="4366"/>
                  </a:lnTo>
                  <a:lnTo>
                    <a:pt x="1952" y="4401"/>
                  </a:lnTo>
                  <a:lnTo>
                    <a:pt x="1964" y="4440"/>
                  </a:lnTo>
                  <a:lnTo>
                    <a:pt x="1968" y="4480"/>
                  </a:lnTo>
                  <a:lnTo>
                    <a:pt x="1967" y="4520"/>
                  </a:lnTo>
                  <a:lnTo>
                    <a:pt x="1958" y="4561"/>
                  </a:lnTo>
                  <a:lnTo>
                    <a:pt x="1940" y="4601"/>
                  </a:lnTo>
                  <a:lnTo>
                    <a:pt x="1917" y="4635"/>
                  </a:lnTo>
                  <a:lnTo>
                    <a:pt x="1887" y="4665"/>
                  </a:lnTo>
                  <a:lnTo>
                    <a:pt x="1854" y="4690"/>
                  </a:lnTo>
                  <a:lnTo>
                    <a:pt x="1817" y="4706"/>
                  </a:lnTo>
                  <a:lnTo>
                    <a:pt x="1777" y="4718"/>
                  </a:lnTo>
                  <a:lnTo>
                    <a:pt x="1736" y="4721"/>
                  </a:lnTo>
                  <a:lnTo>
                    <a:pt x="1701" y="4718"/>
                  </a:lnTo>
                  <a:lnTo>
                    <a:pt x="1664" y="4711"/>
                  </a:lnTo>
                  <a:lnTo>
                    <a:pt x="1545" y="4668"/>
                  </a:lnTo>
                  <a:lnTo>
                    <a:pt x="1428" y="4619"/>
                  </a:lnTo>
                  <a:lnTo>
                    <a:pt x="1314" y="4564"/>
                  </a:lnTo>
                  <a:lnTo>
                    <a:pt x="1203" y="4504"/>
                  </a:lnTo>
                  <a:lnTo>
                    <a:pt x="1095" y="4437"/>
                  </a:lnTo>
                  <a:lnTo>
                    <a:pt x="992" y="4366"/>
                  </a:lnTo>
                  <a:lnTo>
                    <a:pt x="891" y="4287"/>
                  </a:lnTo>
                  <a:lnTo>
                    <a:pt x="795" y="4206"/>
                  </a:lnTo>
                  <a:lnTo>
                    <a:pt x="703" y="4117"/>
                  </a:lnTo>
                  <a:lnTo>
                    <a:pt x="610" y="4018"/>
                  </a:lnTo>
                  <a:lnTo>
                    <a:pt x="521" y="3914"/>
                  </a:lnTo>
                  <a:lnTo>
                    <a:pt x="440" y="3805"/>
                  </a:lnTo>
                  <a:lnTo>
                    <a:pt x="366" y="3694"/>
                  </a:lnTo>
                  <a:lnTo>
                    <a:pt x="297" y="3577"/>
                  </a:lnTo>
                  <a:lnTo>
                    <a:pt x="237" y="3459"/>
                  </a:lnTo>
                  <a:lnTo>
                    <a:pt x="182" y="3336"/>
                  </a:lnTo>
                  <a:lnTo>
                    <a:pt x="135" y="3211"/>
                  </a:lnTo>
                  <a:lnTo>
                    <a:pt x="93" y="3084"/>
                  </a:lnTo>
                  <a:lnTo>
                    <a:pt x="61" y="2954"/>
                  </a:lnTo>
                  <a:lnTo>
                    <a:pt x="34" y="2821"/>
                  </a:lnTo>
                  <a:lnTo>
                    <a:pt x="15" y="2688"/>
                  </a:lnTo>
                  <a:lnTo>
                    <a:pt x="4" y="2551"/>
                  </a:lnTo>
                  <a:lnTo>
                    <a:pt x="0" y="2414"/>
                  </a:lnTo>
                  <a:lnTo>
                    <a:pt x="4" y="2261"/>
                  </a:lnTo>
                  <a:lnTo>
                    <a:pt x="19" y="2112"/>
                  </a:lnTo>
                  <a:lnTo>
                    <a:pt x="41" y="1965"/>
                  </a:lnTo>
                  <a:lnTo>
                    <a:pt x="74" y="1820"/>
                  </a:lnTo>
                  <a:lnTo>
                    <a:pt x="114" y="1680"/>
                  </a:lnTo>
                  <a:lnTo>
                    <a:pt x="163" y="1542"/>
                  </a:lnTo>
                  <a:lnTo>
                    <a:pt x="219" y="1409"/>
                  </a:lnTo>
                  <a:lnTo>
                    <a:pt x="283" y="1280"/>
                  </a:lnTo>
                  <a:lnTo>
                    <a:pt x="355" y="1156"/>
                  </a:lnTo>
                  <a:lnTo>
                    <a:pt x="434" y="1036"/>
                  </a:lnTo>
                  <a:lnTo>
                    <a:pt x="518" y="920"/>
                  </a:lnTo>
                  <a:lnTo>
                    <a:pt x="610" y="811"/>
                  </a:lnTo>
                  <a:lnTo>
                    <a:pt x="707" y="707"/>
                  </a:lnTo>
                  <a:lnTo>
                    <a:pt x="813" y="610"/>
                  </a:lnTo>
                  <a:lnTo>
                    <a:pt x="922" y="518"/>
                  </a:lnTo>
                  <a:lnTo>
                    <a:pt x="1036" y="434"/>
                  </a:lnTo>
                  <a:lnTo>
                    <a:pt x="1156" y="355"/>
                  </a:lnTo>
                  <a:lnTo>
                    <a:pt x="1280" y="283"/>
                  </a:lnTo>
                  <a:lnTo>
                    <a:pt x="1409" y="219"/>
                  </a:lnTo>
                  <a:lnTo>
                    <a:pt x="1544" y="163"/>
                  </a:lnTo>
                  <a:lnTo>
                    <a:pt x="1680" y="114"/>
                  </a:lnTo>
                  <a:lnTo>
                    <a:pt x="1820" y="74"/>
                  </a:lnTo>
                  <a:lnTo>
                    <a:pt x="1965" y="41"/>
                  </a:lnTo>
                  <a:lnTo>
                    <a:pt x="2112" y="19"/>
                  </a:lnTo>
                  <a:lnTo>
                    <a:pt x="2263" y="4"/>
                  </a:lnTo>
                  <a:lnTo>
                    <a:pt x="2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63" name="Freeform: Shape 62">
            <a:extLst>
              <a:ext uri="{FF2B5EF4-FFF2-40B4-BE49-F238E27FC236}">
                <a16:creationId xmlns:a16="http://schemas.microsoft.com/office/drawing/2014/main" id="{F9F9867F-9256-4F97-BEEE-E6C18493AADB}"/>
              </a:ext>
            </a:extLst>
          </p:cNvPr>
          <p:cNvSpPr/>
          <p:nvPr/>
        </p:nvSpPr>
        <p:spPr>
          <a:xfrm>
            <a:off x="8006113" y="4194167"/>
            <a:ext cx="3098801" cy="1941695"/>
          </a:xfrm>
          <a:custGeom>
            <a:avLst/>
            <a:gdLst>
              <a:gd name="connsiteX0" fmla="*/ 956741 w 3098801"/>
              <a:gd name="connsiteY0" fmla="*/ 0 h 1941695"/>
              <a:gd name="connsiteX1" fmla="*/ 2187217 w 3098801"/>
              <a:gd name="connsiteY1" fmla="*/ 0 h 1941695"/>
              <a:gd name="connsiteX2" fmla="*/ 2190370 w 3098801"/>
              <a:gd name="connsiteY2" fmla="*/ 318 h 1941695"/>
              <a:gd name="connsiteX3" fmla="*/ 2191929 w 3098801"/>
              <a:gd name="connsiteY3" fmla="*/ 3 h 1941695"/>
              <a:gd name="connsiteX4" fmla="*/ 2741316 w 3098801"/>
              <a:gd name="connsiteY4" fmla="*/ 3 h 1941695"/>
              <a:gd name="connsiteX5" fmla="*/ 2741326 w 3098801"/>
              <a:gd name="connsiteY5" fmla="*/ 5 h 1941695"/>
              <a:gd name="connsiteX6" fmla="*/ 3025422 w 3098801"/>
              <a:gd name="connsiteY6" fmla="*/ 5 h 1941695"/>
              <a:gd name="connsiteX7" fmla="*/ 3098801 w 3098801"/>
              <a:gd name="connsiteY7" fmla="*/ 73384 h 1941695"/>
              <a:gd name="connsiteX8" fmla="*/ 3098801 w 3098801"/>
              <a:gd name="connsiteY8" fmla="*/ 1868315 h 1941695"/>
              <a:gd name="connsiteX9" fmla="*/ 3025422 w 3098801"/>
              <a:gd name="connsiteY9" fmla="*/ 1941694 h 1941695"/>
              <a:gd name="connsiteX10" fmla="*/ 2731913 w 3098801"/>
              <a:gd name="connsiteY10" fmla="*/ 1941694 h 1941695"/>
              <a:gd name="connsiteX11" fmla="*/ 2731903 w 3098801"/>
              <a:gd name="connsiteY11" fmla="*/ 1941692 h 1941695"/>
              <a:gd name="connsiteX12" fmla="*/ 2191929 w 3098801"/>
              <a:gd name="connsiteY12" fmla="*/ 1941692 h 1941695"/>
              <a:gd name="connsiteX13" fmla="*/ 2190350 w 3098801"/>
              <a:gd name="connsiteY13" fmla="*/ 1941373 h 1941695"/>
              <a:gd name="connsiteX14" fmla="*/ 2187217 w 3098801"/>
              <a:gd name="connsiteY14" fmla="*/ 1941689 h 1941695"/>
              <a:gd name="connsiteX15" fmla="*/ 1027301 w 3098801"/>
              <a:gd name="connsiteY15" fmla="*/ 1941689 h 1941695"/>
              <a:gd name="connsiteX16" fmla="*/ 1027286 w 3098801"/>
              <a:gd name="connsiteY16" fmla="*/ 1941692 h 1941695"/>
              <a:gd name="connsiteX17" fmla="*/ 372537 w 3098801"/>
              <a:gd name="connsiteY17" fmla="*/ 1941692 h 1941695"/>
              <a:gd name="connsiteX18" fmla="*/ 369720 w 3098801"/>
              <a:gd name="connsiteY18" fmla="*/ 1941123 h 1941695"/>
              <a:gd name="connsiteX19" fmla="*/ 366888 w 3098801"/>
              <a:gd name="connsiteY19" fmla="*/ 1941695 h 1941695"/>
              <a:gd name="connsiteX20" fmla="*/ 73379 w 3098801"/>
              <a:gd name="connsiteY20" fmla="*/ 1941695 h 1941695"/>
              <a:gd name="connsiteX21" fmla="*/ 0 w 3098801"/>
              <a:gd name="connsiteY21" fmla="*/ 1868316 h 1941695"/>
              <a:gd name="connsiteX22" fmla="*/ 0 w 3098801"/>
              <a:gd name="connsiteY22" fmla="*/ 73385 h 1941695"/>
              <a:gd name="connsiteX23" fmla="*/ 73379 w 3098801"/>
              <a:gd name="connsiteY23" fmla="*/ 6 h 1941695"/>
              <a:gd name="connsiteX24" fmla="*/ 366888 w 3098801"/>
              <a:gd name="connsiteY24" fmla="*/ 6 h 1941695"/>
              <a:gd name="connsiteX25" fmla="*/ 369705 w 3098801"/>
              <a:gd name="connsiteY25" fmla="*/ 575 h 1941695"/>
              <a:gd name="connsiteX26" fmla="*/ 372537 w 3098801"/>
              <a:gd name="connsiteY26" fmla="*/ 3 h 1941695"/>
              <a:gd name="connsiteX27" fmla="*/ 956712 w 3098801"/>
              <a:gd name="connsiteY27" fmla="*/ 3 h 19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1941695">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1868315"/>
                </a:lnTo>
                <a:cubicBezTo>
                  <a:pt x="3098801" y="1908841"/>
                  <a:pt x="3065948" y="1941694"/>
                  <a:pt x="3025422" y="1941694"/>
                </a:cubicBezTo>
                <a:lnTo>
                  <a:pt x="2731913" y="1941694"/>
                </a:lnTo>
                <a:lnTo>
                  <a:pt x="2731903" y="1941692"/>
                </a:lnTo>
                <a:lnTo>
                  <a:pt x="2191929" y="1941692"/>
                </a:lnTo>
                <a:lnTo>
                  <a:pt x="2190350" y="1941373"/>
                </a:lnTo>
                <a:lnTo>
                  <a:pt x="2187217" y="1941689"/>
                </a:lnTo>
                <a:lnTo>
                  <a:pt x="1027301" y="1941689"/>
                </a:lnTo>
                <a:lnTo>
                  <a:pt x="1027286" y="1941692"/>
                </a:lnTo>
                <a:lnTo>
                  <a:pt x="372537" y="1941692"/>
                </a:lnTo>
                <a:lnTo>
                  <a:pt x="369720" y="1941123"/>
                </a:lnTo>
                <a:lnTo>
                  <a:pt x="366888" y="1941695"/>
                </a:lnTo>
                <a:lnTo>
                  <a:pt x="73379" y="1941695"/>
                </a:lnTo>
                <a:cubicBezTo>
                  <a:pt x="32853" y="1941695"/>
                  <a:pt x="0" y="1908842"/>
                  <a:pt x="0" y="1868316"/>
                </a:cubicBezTo>
                <a:lnTo>
                  <a:pt x="0" y="73385"/>
                </a:lnTo>
                <a:cubicBezTo>
                  <a:pt x="0" y="32859"/>
                  <a:pt x="32853" y="6"/>
                  <a:pt x="73379" y="6"/>
                </a:cubicBezTo>
                <a:lnTo>
                  <a:pt x="366888" y="6"/>
                </a:lnTo>
                <a:lnTo>
                  <a:pt x="369705" y="575"/>
                </a:lnTo>
                <a:lnTo>
                  <a:pt x="372537" y="3"/>
                </a:lnTo>
                <a:lnTo>
                  <a:pt x="956712" y="3"/>
                </a:lnTo>
                <a:close/>
              </a:path>
            </a:pathLst>
          </a:custGeom>
          <a:solidFill>
            <a:srgbClr val="4781C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Box 65">
            <a:extLst>
              <a:ext uri="{FF2B5EF4-FFF2-40B4-BE49-F238E27FC236}">
                <a16:creationId xmlns:a16="http://schemas.microsoft.com/office/drawing/2014/main" id="{08C5E4CD-5AA5-4106-AD89-EA1B802ACA6D}"/>
              </a:ext>
            </a:extLst>
          </p:cNvPr>
          <p:cNvSpPr txBox="1"/>
          <p:nvPr/>
        </p:nvSpPr>
        <p:spPr>
          <a:xfrm>
            <a:off x="8748366" y="4998323"/>
            <a:ext cx="2412992" cy="932563"/>
          </a:xfrm>
          <a:prstGeom prst="rect">
            <a:avLst/>
          </a:prstGeom>
          <a:noFill/>
        </p:spPr>
        <p:txBody>
          <a:bodyPr wrap="square" rtlCol="0">
            <a:spAutoFit/>
          </a:bodyPr>
          <a:lstStyle/>
          <a:p>
            <a:pPr defTabSz="1219170">
              <a:spcBef>
                <a:spcPct val="20000"/>
              </a:spcBef>
              <a:defRPr/>
            </a:pPr>
            <a:r>
              <a:rPr lang="en-US" sz="1500" b="1" dirty="0">
                <a:solidFill>
                  <a:schemeClr val="bg1"/>
                </a:solidFill>
                <a:latin typeface="Candara" panose="020E0502030303020204" pitchFamily="34" charset="0"/>
              </a:rPr>
              <a:t>$12,345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a:t>
            </a:r>
          </a:p>
        </p:txBody>
      </p:sp>
      <p:grpSp>
        <p:nvGrpSpPr>
          <p:cNvPr id="74" name="Group 73">
            <a:extLst>
              <a:ext uri="{FF2B5EF4-FFF2-40B4-BE49-F238E27FC236}">
                <a16:creationId xmlns:a16="http://schemas.microsoft.com/office/drawing/2014/main" id="{0D6D8A26-7AE4-47DB-B58F-9F390E3E7ADA}"/>
              </a:ext>
            </a:extLst>
          </p:cNvPr>
          <p:cNvGrpSpPr/>
          <p:nvPr/>
        </p:nvGrpSpPr>
        <p:grpSpPr>
          <a:xfrm>
            <a:off x="8006113" y="4194167"/>
            <a:ext cx="3098801" cy="748170"/>
            <a:chOff x="8006113" y="4194167"/>
            <a:chExt cx="3098801" cy="748170"/>
          </a:xfrm>
        </p:grpSpPr>
        <p:sp>
          <p:nvSpPr>
            <p:cNvPr id="64" name="Freeform: Shape 63">
              <a:extLst>
                <a:ext uri="{FF2B5EF4-FFF2-40B4-BE49-F238E27FC236}">
                  <a16:creationId xmlns:a16="http://schemas.microsoft.com/office/drawing/2014/main" id="{9EE102AD-6F4A-4D0A-88F2-84FA8DF9EC17}"/>
                </a:ext>
              </a:extLst>
            </p:cNvPr>
            <p:cNvSpPr/>
            <p:nvPr/>
          </p:nvSpPr>
          <p:spPr>
            <a:xfrm>
              <a:off x="8006113" y="4194167"/>
              <a:ext cx="3098801" cy="748170"/>
            </a:xfrm>
            <a:custGeom>
              <a:avLst/>
              <a:gdLst>
                <a:gd name="connsiteX0" fmla="*/ 956741 w 3098801"/>
                <a:gd name="connsiteY0" fmla="*/ 0 h 748170"/>
                <a:gd name="connsiteX1" fmla="*/ 2187217 w 3098801"/>
                <a:gd name="connsiteY1" fmla="*/ 0 h 748170"/>
                <a:gd name="connsiteX2" fmla="*/ 2190370 w 3098801"/>
                <a:gd name="connsiteY2" fmla="*/ 318 h 748170"/>
                <a:gd name="connsiteX3" fmla="*/ 2191929 w 3098801"/>
                <a:gd name="connsiteY3" fmla="*/ 3 h 748170"/>
                <a:gd name="connsiteX4" fmla="*/ 2741316 w 3098801"/>
                <a:gd name="connsiteY4" fmla="*/ 3 h 748170"/>
                <a:gd name="connsiteX5" fmla="*/ 2741326 w 3098801"/>
                <a:gd name="connsiteY5" fmla="*/ 5 h 748170"/>
                <a:gd name="connsiteX6" fmla="*/ 3025422 w 3098801"/>
                <a:gd name="connsiteY6" fmla="*/ 5 h 748170"/>
                <a:gd name="connsiteX7" fmla="*/ 3098801 w 3098801"/>
                <a:gd name="connsiteY7" fmla="*/ 73384 h 748170"/>
                <a:gd name="connsiteX8" fmla="*/ 3098801 w 3098801"/>
                <a:gd name="connsiteY8" fmla="*/ 578265 h 748170"/>
                <a:gd name="connsiteX9" fmla="*/ 2724135 w 3098801"/>
                <a:gd name="connsiteY9" fmla="*/ 578265 h 748170"/>
                <a:gd name="connsiteX10" fmla="*/ 2721846 w 3098801"/>
                <a:gd name="connsiteY10" fmla="*/ 578580 h 748170"/>
                <a:gd name="connsiteX11" fmla="*/ 2717217 w 3098801"/>
                <a:gd name="connsiteY11" fmla="*/ 578262 h 748170"/>
                <a:gd name="connsiteX12" fmla="*/ 910727 w 3098801"/>
                <a:gd name="connsiteY12" fmla="*/ 578262 h 748170"/>
                <a:gd name="connsiteX13" fmla="*/ 910684 w 3098801"/>
                <a:gd name="connsiteY13" fmla="*/ 578265 h 748170"/>
                <a:gd name="connsiteX14" fmla="*/ 570014 w 3098801"/>
                <a:gd name="connsiteY14" fmla="*/ 578265 h 748170"/>
                <a:gd name="connsiteX15" fmla="*/ 395111 w 3098801"/>
                <a:gd name="connsiteY15" fmla="*/ 748170 h 748170"/>
                <a:gd name="connsiteX16" fmla="*/ 220209 w 3098801"/>
                <a:gd name="connsiteY16" fmla="*/ 578265 h 748170"/>
                <a:gd name="connsiteX17" fmla="*/ 53043 w 3098801"/>
                <a:gd name="connsiteY17" fmla="*/ 578265 h 748170"/>
                <a:gd name="connsiteX18" fmla="*/ 48886 w 3098801"/>
                <a:gd name="connsiteY18" fmla="*/ 578837 h 748170"/>
                <a:gd name="connsiteX19" fmla="*/ 44750 w 3098801"/>
                <a:gd name="connsiteY19" fmla="*/ 578268 h 748170"/>
                <a:gd name="connsiteX20" fmla="*/ 0 w 3098801"/>
                <a:gd name="connsiteY20" fmla="*/ 578268 h 748170"/>
                <a:gd name="connsiteX21" fmla="*/ 0 w 3098801"/>
                <a:gd name="connsiteY21" fmla="*/ 364348 h 748170"/>
                <a:gd name="connsiteX22" fmla="*/ 0 w 3098801"/>
                <a:gd name="connsiteY22" fmla="*/ 73385 h 748170"/>
                <a:gd name="connsiteX23" fmla="*/ 73379 w 3098801"/>
                <a:gd name="connsiteY23" fmla="*/ 6 h 748170"/>
                <a:gd name="connsiteX24" fmla="*/ 366888 w 3098801"/>
                <a:gd name="connsiteY24" fmla="*/ 6 h 748170"/>
                <a:gd name="connsiteX25" fmla="*/ 369705 w 3098801"/>
                <a:gd name="connsiteY25" fmla="*/ 575 h 748170"/>
                <a:gd name="connsiteX26" fmla="*/ 372537 w 3098801"/>
                <a:gd name="connsiteY26" fmla="*/ 3 h 748170"/>
                <a:gd name="connsiteX27" fmla="*/ 956712 w 3098801"/>
                <a:gd name="connsiteY27" fmla="*/ 3 h 7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748170">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578265"/>
                  </a:lnTo>
                  <a:lnTo>
                    <a:pt x="2724135" y="578265"/>
                  </a:lnTo>
                  <a:lnTo>
                    <a:pt x="2721846" y="578580"/>
                  </a:lnTo>
                  <a:lnTo>
                    <a:pt x="2717217" y="578262"/>
                  </a:lnTo>
                  <a:lnTo>
                    <a:pt x="910727" y="578262"/>
                  </a:lnTo>
                  <a:lnTo>
                    <a:pt x="910684" y="578265"/>
                  </a:lnTo>
                  <a:lnTo>
                    <a:pt x="570014" y="578265"/>
                  </a:lnTo>
                  <a:lnTo>
                    <a:pt x="395111" y="748170"/>
                  </a:lnTo>
                  <a:lnTo>
                    <a:pt x="220209" y="578265"/>
                  </a:lnTo>
                  <a:lnTo>
                    <a:pt x="53043" y="578265"/>
                  </a:lnTo>
                  <a:lnTo>
                    <a:pt x="48886" y="578837"/>
                  </a:lnTo>
                  <a:lnTo>
                    <a:pt x="44750" y="578268"/>
                  </a:lnTo>
                  <a:lnTo>
                    <a:pt x="0" y="578268"/>
                  </a:lnTo>
                  <a:lnTo>
                    <a:pt x="0" y="364348"/>
                  </a:lnTo>
                  <a:lnTo>
                    <a:pt x="0" y="73385"/>
                  </a:lnTo>
                  <a:cubicBezTo>
                    <a:pt x="0" y="32859"/>
                    <a:pt x="32853" y="6"/>
                    <a:pt x="73379" y="6"/>
                  </a:cubicBezTo>
                  <a:lnTo>
                    <a:pt x="366888" y="6"/>
                  </a:lnTo>
                  <a:lnTo>
                    <a:pt x="369705" y="575"/>
                  </a:lnTo>
                  <a:lnTo>
                    <a:pt x="372537" y="3"/>
                  </a:lnTo>
                  <a:lnTo>
                    <a:pt x="956712" y="3"/>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C554F112-CE07-4B65-B6D5-CBA3267D0AA9}"/>
                </a:ext>
              </a:extLst>
            </p:cNvPr>
            <p:cNvSpPr txBox="1"/>
            <p:nvPr/>
          </p:nvSpPr>
          <p:spPr>
            <a:xfrm>
              <a:off x="8159204" y="4320502"/>
              <a:ext cx="471981" cy="430887"/>
            </a:xfrm>
            <a:prstGeom prst="rect">
              <a:avLst/>
            </a:prstGeom>
            <a:noFill/>
          </p:spPr>
          <p:txBody>
            <a:bodyPr wrap="square" rtlCol="0">
              <a:spAutoFit/>
            </a:bodyPr>
            <a:lstStyle/>
            <a:p>
              <a:r>
                <a:rPr lang="en-US" sz="2200" dirty="0">
                  <a:solidFill>
                    <a:srgbClr val="4781CB"/>
                  </a:solidFill>
                  <a:latin typeface="Bernard MT Condensed" panose="02050806060905020404" pitchFamily="18" charset="0"/>
                </a:rPr>
                <a:t>06</a:t>
              </a:r>
            </a:p>
          </p:txBody>
        </p:sp>
        <p:sp>
          <p:nvSpPr>
            <p:cNvPr id="67" name="TextBox 66">
              <a:extLst>
                <a:ext uri="{FF2B5EF4-FFF2-40B4-BE49-F238E27FC236}">
                  <a16:creationId xmlns:a16="http://schemas.microsoft.com/office/drawing/2014/main" id="{88B834AA-06F1-452F-8D67-C75143DAF3D7}"/>
                </a:ext>
              </a:extLst>
            </p:cNvPr>
            <p:cNvSpPr txBox="1"/>
            <p:nvPr/>
          </p:nvSpPr>
          <p:spPr>
            <a:xfrm>
              <a:off x="8736646" y="4366669"/>
              <a:ext cx="2026817" cy="338554"/>
            </a:xfrm>
            <a:prstGeom prst="rect">
              <a:avLst/>
            </a:prstGeom>
            <a:noFill/>
          </p:spPr>
          <p:txBody>
            <a:bodyPr wrap="square" rtlCol="0">
              <a:spAutoFit/>
            </a:bodyPr>
            <a:lstStyle/>
            <a:p>
              <a:pPr defTabSz="1219170">
                <a:spcBef>
                  <a:spcPct val="20000"/>
                </a:spcBef>
                <a:defRPr/>
              </a:pPr>
              <a:r>
                <a:rPr lang="en-US" sz="1600" dirty="0">
                  <a:solidFill>
                    <a:srgbClr val="4781CB"/>
                  </a:solidFill>
                  <a:latin typeface="Bernard MT Condensed" panose="02050806060905020404" pitchFamily="18" charset="0"/>
                </a:rPr>
                <a:t>LOREM IPSUM</a:t>
              </a:r>
              <a:r>
                <a:rPr lang="en-US" sz="1300" dirty="0">
                  <a:solidFill>
                    <a:srgbClr val="4781CB"/>
                  </a:solidFill>
                  <a:latin typeface="Bernard MT Condensed" panose="02050806060905020404" pitchFamily="18" charset="0"/>
                </a:rPr>
                <a:t> </a:t>
              </a:r>
            </a:p>
          </p:txBody>
        </p:sp>
      </p:grpSp>
      <p:sp>
        <p:nvSpPr>
          <p:cNvPr id="26" name="Freeform 286">
            <a:extLst>
              <a:ext uri="{FF2B5EF4-FFF2-40B4-BE49-F238E27FC236}">
                <a16:creationId xmlns:a16="http://schemas.microsoft.com/office/drawing/2014/main" id="{A66CD6E2-8CFD-4C82-896E-0699A0961D55}"/>
              </a:ext>
            </a:extLst>
          </p:cNvPr>
          <p:cNvSpPr>
            <a:spLocks noEditPoints="1"/>
          </p:cNvSpPr>
          <p:nvPr/>
        </p:nvSpPr>
        <p:spPr bwMode="auto">
          <a:xfrm>
            <a:off x="8200250" y="5132331"/>
            <a:ext cx="392870" cy="397800"/>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spTree>
    <p:extLst>
      <p:ext uri="{BB962C8B-B14F-4D97-AF65-F5344CB8AC3E}">
        <p14:creationId xmlns:p14="http://schemas.microsoft.com/office/powerpoint/2010/main" val="1621824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500"/>
                                        <p:tgtEl>
                                          <p:spTgt spid="68"/>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ppt_x"/>
                                          </p:val>
                                        </p:tav>
                                        <p:tav tm="100000">
                                          <p:val>
                                            <p:strVal val="#ppt_x"/>
                                          </p:val>
                                        </p:tav>
                                      </p:tavLst>
                                    </p:anim>
                                    <p:anim calcmode="lin" valueType="num">
                                      <p:cBhvr additive="base">
                                        <p:cTn id="12" dur="500" fill="hold"/>
                                        <p:tgtEl>
                                          <p:spTgt spid="13"/>
                                        </p:tgtEl>
                                        <p:attrNameLst>
                                          <p:attrName>ppt_y</p:attrName>
                                        </p:attrNameLst>
                                      </p:cBhvr>
                                      <p:tavLst>
                                        <p:tav tm="0">
                                          <p:val>
                                            <p:strVal val="1+#ppt_h/2"/>
                                          </p:val>
                                        </p:tav>
                                        <p:tav tm="100000">
                                          <p:val>
                                            <p:strVal val="#ppt_y"/>
                                          </p:val>
                                        </p:tav>
                                      </p:tavLst>
                                    </p:anim>
                                  </p:childTnLst>
                                </p:cTn>
                              </p:par>
                              <p:par>
                                <p:cTn id="13" presetID="2" presetClass="entr" presetSubtype="1" fill="hold" nodeType="withEffect">
                                  <p:stCondLst>
                                    <p:cond delay="0"/>
                                  </p:stCondLst>
                                  <p:childTnLst>
                                    <p:set>
                                      <p:cBhvr>
                                        <p:cTn id="14" dur="1" fill="hold">
                                          <p:stCondLst>
                                            <p:cond delay="0"/>
                                          </p:stCondLst>
                                        </p:cTn>
                                        <p:tgtEl>
                                          <p:spTgt spid="69"/>
                                        </p:tgtEl>
                                        <p:attrNameLst>
                                          <p:attrName>style.visibility</p:attrName>
                                        </p:attrNameLst>
                                      </p:cBhvr>
                                      <p:to>
                                        <p:strVal val="visible"/>
                                      </p:to>
                                    </p:set>
                                    <p:anim calcmode="lin" valueType="num">
                                      <p:cBhvr additive="base">
                                        <p:cTn id="15" dur="500" fill="hold"/>
                                        <p:tgtEl>
                                          <p:spTgt spid="69"/>
                                        </p:tgtEl>
                                        <p:attrNameLst>
                                          <p:attrName>ppt_x</p:attrName>
                                        </p:attrNameLst>
                                      </p:cBhvr>
                                      <p:tavLst>
                                        <p:tav tm="0">
                                          <p:val>
                                            <p:strVal val="#ppt_x"/>
                                          </p:val>
                                        </p:tav>
                                        <p:tav tm="100000">
                                          <p:val>
                                            <p:strVal val="#ppt_x"/>
                                          </p:val>
                                        </p:tav>
                                      </p:tavLst>
                                    </p:anim>
                                    <p:anim calcmode="lin" valueType="num">
                                      <p:cBhvr additive="base">
                                        <p:cTn id="16" dur="500" fill="hold"/>
                                        <p:tgtEl>
                                          <p:spTgt spid="69"/>
                                        </p:tgtEl>
                                        <p:attrNameLst>
                                          <p:attrName>ppt_y</p:attrName>
                                        </p:attrNameLst>
                                      </p:cBhvr>
                                      <p:tavLst>
                                        <p:tav tm="0">
                                          <p:val>
                                            <p:strVal val="0-#ppt_h/2"/>
                                          </p:val>
                                        </p:tav>
                                        <p:tav tm="100000">
                                          <p:val>
                                            <p:strVal val="#ppt_y"/>
                                          </p:val>
                                        </p:tav>
                                      </p:tavLst>
                                    </p:anim>
                                  </p:childTnLst>
                                </p:cTn>
                              </p:par>
                            </p:childTnLst>
                          </p:cTn>
                        </p:par>
                        <p:par>
                          <p:cTn id="17" fill="hold">
                            <p:stCondLst>
                              <p:cond delay="1000"/>
                            </p:stCondLst>
                            <p:childTnLst>
                              <p:par>
                                <p:cTn id="18" presetID="53" presetClass="entr" presetSubtype="16" fill="hold" nodeType="after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p:cTn id="20" dur="500" fill="hold"/>
                                        <p:tgtEl>
                                          <p:spTgt spid="27"/>
                                        </p:tgtEl>
                                        <p:attrNameLst>
                                          <p:attrName>ppt_w</p:attrName>
                                        </p:attrNameLst>
                                      </p:cBhvr>
                                      <p:tavLst>
                                        <p:tav tm="0">
                                          <p:val>
                                            <p:fltVal val="0"/>
                                          </p:val>
                                        </p:tav>
                                        <p:tav tm="100000">
                                          <p:val>
                                            <p:strVal val="#ppt_w"/>
                                          </p:val>
                                        </p:tav>
                                      </p:tavLst>
                                    </p:anim>
                                    <p:anim calcmode="lin" valueType="num">
                                      <p:cBhvr>
                                        <p:cTn id="21" dur="500" fill="hold"/>
                                        <p:tgtEl>
                                          <p:spTgt spid="27"/>
                                        </p:tgtEl>
                                        <p:attrNameLst>
                                          <p:attrName>ppt_h</p:attrName>
                                        </p:attrNameLst>
                                      </p:cBhvr>
                                      <p:tavLst>
                                        <p:tav tm="0">
                                          <p:val>
                                            <p:fltVal val="0"/>
                                          </p:val>
                                        </p:tav>
                                        <p:tav tm="100000">
                                          <p:val>
                                            <p:strVal val="#ppt_h"/>
                                          </p:val>
                                        </p:tav>
                                      </p:tavLst>
                                    </p:anim>
                                    <p:animEffect transition="in" filter="fade">
                                      <p:cBhvr>
                                        <p:cTn id="22" dur="500"/>
                                        <p:tgtEl>
                                          <p:spTgt spid="27"/>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35"/>
                                        </p:tgtEl>
                                        <p:attrNameLst>
                                          <p:attrName>style.visibility</p:attrName>
                                        </p:attrNameLst>
                                      </p:cBhvr>
                                      <p:to>
                                        <p:strVal val="visible"/>
                                      </p:to>
                                    </p:set>
                                    <p:animEffect transition="in" filter="fade">
                                      <p:cBhvr>
                                        <p:cTn id="26" dur="1000"/>
                                        <p:tgtEl>
                                          <p:spTgt spid="35"/>
                                        </p:tgtEl>
                                      </p:cBhvr>
                                    </p:animEffect>
                                    <p:anim calcmode="lin" valueType="num">
                                      <p:cBhvr>
                                        <p:cTn id="27" dur="1000" fill="hold"/>
                                        <p:tgtEl>
                                          <p:spTgt spid="35"/>
                                        </p:tgtEl>
                                        <p:attrNameLst>
                                          <p:attrName>ppt_x</p:attrName>
                                        </p:attrNameLst>
                                      </p:cBhvr>
                                      <p:tavLst>
                                        <p:tav tm="0">
                                          <p:val>
                                            <p:strVal val="#ppt_x"/>
                                          </p:val>
                                        </p:tav>
                                        <p:tav tm="100000">
                                          <p:val>
                                            <p:strVal val="#ppt_x"/>
                                          </p:val>
                                        </p:tav>
                                      </p:tavLst>
                                    </p:anim>
                                    <p:anim calcmode="lin" valueType="num">
                                      <p:cBhvr>
                                        <p:cTn id="28" dur="1000" fill="hold"/>
                                        <p:tgtEl>
                                          <p:spTgt spid="35"/>
                                        </p:tgtEl>
                                        <p:attrNameLst>
                                          <p:attrName>ppt_y</p:attrName>
                                        </p:attrNameLst>
                                      </p:cBhvr>
                                      <p:tavLst>
                                        <p:tav tm="0">
                                          <p:val>
                                            <p:strVal val="#ppt_y+.1"/>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39"/>
                                        </p:tgtEl>
                                        <p:attrNameLst>
                                          <p:attrName>style.visibility</p:attrName>
                                        </p:attrNameLst>
                                      </p:cBhvr>
                                      <p:to>
                                        <p:strVal val="visible"/>
                                      </p:to>
                                    </p:set>
                                    <p:anim calcmode="lin" valueType="num">
                                      <p:cBhvr additive="base">
                                        <p:cTn id="32" dur="500" fill="hold"/>
                                        <p:tgtEl>
                                          <p:spTgt spid="39"/>
                                        </p:tgtEl>
                                        <p:attrNameLst>
                                          <p:attrName>ppt_x</p:attrName>
                                        </p:attrNameLst>
                                      </p:cBhvr>
                                      <p:tavLst>
                                        <p:tav tm="0">
                                          <p:val>
                                            <p:strVal val="#ppt_x"/>
                                          </p:val>
                                        </p:tav>
                                        <p:tav tm="100000">
                                          <p:val>
                                            <p:strVal val="#ppt_x"/>
                                          </p:val>
                                        </p:tav>
                                      </p:tavLst>
                                    </p:anim>
                                    <p:anim calcmode="lin" valueType="num">
                                      <p:cBhvr additive="base">
                                        <p:cTn id="33" dur="500" fill="hold"/>
                                        <p:tgtEl>
                                          <p:spTgt spid="39"/>
                                        </p:tgtEl>
                                        <p:attrNameLst>
                                          <p:attrName>ppt_y</p:attrName>
                                        </p:attrNameLst>
                                      </p:cBhvr>
                                      <p:tavLst>
                                        <p:tav tm="0">
                                          <p:val>
                                            <p:strVal val="1+#ppt_h/2"/>
                                          </p:val>
                                        </p:tav>
                                        <p:tav tm="100000">
                                          <p:val>
                                            <p:strVal val="#ppt_y"/>
                                          </p:val>
                                        </p:tav>
                                      </p:tavLst>
                                    </p:anim>
                                  </p:childTnLst>
                                </p:cTn>
                              </p:par>
                              <p:par>
                                <p:cTn id="34" presetID="2" presetClass="entr" presetSubtype="1" fill="hold" nodeType="withEffect">
                                  <p:stCondLst>
                                    <p:cond delay="0"/>
                                  </p:stCondLst>
                                  <p:childTnLst>
                                    <p:set>
                                      <p:cBhvr>
                                        <p:cTn id="35" dur="1" fill="hold">
                                          <p:stCondLst>
                                            <p:cond delay="0"/>
                                          </p:stCondLst>
                                        </p:cTn>
                                        <p:tgtEl>
                                          <p:spTgt spid="70"/>
                                        </p:tgtEl>
                                        <p:attrNameLst>
                                          <p:attrName>style.visibility</p:attrName>
                                        </p:attrNameLst>
                                      </p:cBhvr>
                                      <p:to>
                                        <p:strVal val="visible"/>
                                      </p:to>
                                    </p:set>
                                    <p:anim calcmode="lin" valueType="num">
                                      <p:cBhvr additive="base">
                                        <p:cTn id="36" dur="500" fill="hold"/>
                                        <p:tgtEl>
                                          <p:spTgt spid="70"/>
                                        </p:tgtEl>
                                        <p:attrNameLst>
                                          <p:attrName>ppt_x</p:attrName>
                                        </p:attrNameLst>
                                      </p:cBhvr>
                                      <p:tavLst>
                                        <p:tav tm="0">
                                          <p:val>
                                            <p:strVal val="#ppt_x"/>
                                          </p:val>
                                        </p:tav>
                                        <p:tav tm="100000">
                                          <p:val>
                                            <p:strVal val="#ppt_x"/>
                                          </p:val>
                                        </p:tav>
                                      </p:tavLst>
                                    </p:anim>
                                    <p:anim calcmode="lin" valueType="num">
                                      <p:cBhvr additive="base">
                                        <p:cTn id="37" dur="500" fill="hold"/>
                                        <p:tgtEl>
                                          <p:spTgt spid="70"/>
                                        </p:tgtEl>
                                        <p:attrNameLst>
                                          <p:attrName>ppt_y</p:attrName>
                                        </p:attrNameLst>
                                      </p:cBhvr>
                                      <p:tavLst>
                                        <p:tav tm="0">
                                          <p:val>
                                            <p:strVal val="0-#ppt_h/2"/>
                                          </p:val>
                                        </p:tav>
                                        <p:tav tm="100000">
                                          <p:val>
                                            <p:strVal val="#ppt_y"/>
                                          </p:val>
                                        </p:tav>
                                      </p:tavLst>
                                    </p:anim>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30"/>
                                        </p:tgtEl>
                                        <p:attrNameLst>
                                          <p:attrName>style.visibility</p:attrName>
                                        </p:attrNameLst>
                                      </p:cBhvr>
                                      <p:to>
                                        <p:strVal val="visible"/>
                                      </p:to>
                                    </p:set>
                                    <p:anim calcmode="lin" valueType="num">
                                      <p:cBhvr>
                                        <p:cTn id="41" dur="500" fill="hold"/>
                                        <p:tgtEl>
                                          <p:spTgt spid="30"/>
                                        </p:tgtEl>
                                        <p:attrNameLst>
                                          <p:attrName>ppt_w</p:attrName>
                                        </p:attrNameLst>
                                      </p:cBhvr>
                                      <p:tavLst>
                                        <p:tav tm="0">
                                          <p:val>
                                            <p:fltVal val="0"/>
                                          </p:val>
                                        </p:tav>
                                        <p:tav tm="100000">
                                          <p:val>
                                            <p:strVal val="#ppt_w"/>
                                          </p:val>
                                        </p:tav>
                                      </p:tavLst>
                                    </p:anim>
                                    <p:anim calcmode="lin" valueType="num">
                                      <p:cBhvr>
                                        <p:cTn id="42" dur="500" fill="hold"/>
                                        <p:tgtEl>
                                          <p:spTgt spid="30"/>
                                        </p:tgtEl>
                                        <p:attrNameLst>
                                          <p:attrName>ppt_h</p:attrName>
                                        </p:attrNameLst>
                                      </p:cBhvr>
                                      <p:tavLst>
                                        <p:tav tm="0">
                                          <p:val>
                                            <p:fltVal val="0"/>
                                          </p:val>
                                        </p:tav>
                                        <p:tav tm="100000">
                                          <p:val>
                                            <p:strVal val="#ppt_h"/>
                                          </p:val>
                                        </p:tav>
                                      </p:tavLst>
                                    </p:anim>
                                    <p:animEffect transition="in" filter="fade">
                                      <p:cBhvr>
                                        <p:cTn id="43" dur="500"/>
                                        <p:tgtEl>
                                          <p:spTgt spid="30"/>
                                        </p:tgtEl>
                                      </p:cBhvr>
                                    </p:animEffect>
                                  </p:childTnLst>
                                </p:cTn>
                              </p:par>
                            </p:childTnLst>
                          </p:cTn>
                        </p:par>
                        <p:par>
                          <p:cTn id="44" fill="hold">
                            <p:stCondLst>
                              <p:cond delay="3500"/>
                            </p:stCondLst>
                            <p:childTnLst>
                              <p:par>
                                <p:cTn id="45" presetID="42" presetClass="entr" presetSubtype="0" fill="hold" grpId="0" nodeType="after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fade">
                                      <p:cBhvr>
                                        <p:cTn id="47" dur="1000"/>
                                        <p:tgtEl>
                                          <p:spTgt spid="42"/>
                                        </p:tgtEl>
                                      </p:cBhvr>
                                    </p:animEffect>
                                    <p:anim calcmode="lin" valueType="num">
                                      <p:cBhvr>
                                        <p:cTn id="48" dur="1000" fill="hold"/>
                                        <p:tgtEl>
                                          <p:spTgt spid="42"/>
                                        </p:tgtEl>
                                        <p:attrNameLst>
                                          <p:attrName>ppt_x</p:attrName>
                                        </p:attrNameLst>
                                      </p:cBhvr>
                                      <p:tavLst>
                                        <p:tav tm="0">
                                          <p:val>
                                            <p:strVal val="#ppt_x"/>
                                          </p:val>
                                        </p:tav>
                                        <p:tav tm="100000">
                                          <p:val>
                                            <p:strVal val="#ppt_x"/>
                                          </p:val>
                                        </p:tav>
                                      </p:tavLst>
                                    </p:anim>
                                    <p:anim calcmode="lin" valueType="num">
                                      <p:cBhvr>
                                        <p:cTn id="49" dur="1000" fill="hold"/>
                                        <p:tgtEl>
                                          <p:spTgt spid="42"/>
                                        </p:tgtEl>
                                        <p:attrNameLst>
                                          <p:attrName>ppt_y</p:attrName>
                                        </p:attrNameLst>
                                      </p:cBhvr>
                                      <p:tavLst>
                                        <p:tav tm="0">
                                          <p:val>
                                            <p:strVal val="#ppt_y+.1"/>
                                          </p:val>
                                        </p:tav>
                                        <p:tav tm="100000">
                                          <p:val>
                                            <p:strVal val="#ppt_y"/>
                                          </p:val>
                                        </p:tav>
                                      </p:tavLst>
                                    </p:anim>
                                  </p:childTnLst>
                                </p:cTn>
                              </p:par>
                            </p:childTnLst>
                          </p:cTn>
                        </p:par>
                        <p:par>
                          <p:cTn id="50" fill="hold">
                            <p:stCondLst>
                              <p:cond delay="4500"/>
                            </p:stCondLst>
                            <p:childTnLst>
                              <p:par>
                                <p:cTn id="51" presetID="2" presetClass="entr" presetSubtype="4" fill="hold" grpId="0" nodeType="afterEffect">
                                  <p:stCondLst>
                                    <p:cond delay="0"/>
                                  </p:stCondLst>
                                  <p:childTnLst>
                                    <p:set>
                                      <p:cBhvr>
                                        <p:cTn id="52" dur="1" fill="hold">
                                          <p:stCondLst>
                                            <p:cond delay="0"/>
                                          </p:stCondLst>
                                        </p:cTn>
                                        <p:tgtEl>
                                          <p:spTgt spid="45"/>
                                        </p:tgtEl>
                                        <p:attrNameLst>
                                          <p:attrName>style.visibility</p:attrName>
                                        </p:attrNameLst>
                                      </p:cBhvr>
                                      <p:to>
                                        <p:strVal val="visible"/>
                                      </p:to>
                                    </p:set>
                                    <p:anim calcmode="lin" valueType="num">
                                      <p:cBhvr additive="base">
                                        <p:cTn id="53" dur="500" fill="hold"/>
                                        <p:tgtEl>
                                          <p:spTgt spid="45"/>
                                        </p:tgtEl>
                                        <p:attrNameLst>
                                          <p:attrName>ppt_x</p:attrName>
                                        </p:attrNameLst>
                                      </p:cBhvr>
                                      <p:tavLst>
                                        <p:tav tm="0">
                                          <p:val>
                                            <p:strVal val="#ppt_x"/>
                                          </p:val>
                                        </p:tav>
                                        <p:tav tm="100000">
                                          <p:val>
                                            <p:strVal val="#ppt_x"/>
                                          </p:val>
                                        </p:tav>
                                      </p:tavLst>
                                    </p:anim>
                                    <p:anim calcmode="lin" valueType="num">
                                      <p:cBhvr additive="base">
                                        <p:cTn id="54" dur="500" fill="hold"/>
                                        <p:tgtEl>
                                          <p:spTgt spid="45"/>
                                        </p:tgtEl>
                                        <p:attrNameLst>
                                          <p:attrName>ppt_y</p:attrName>
                                        </p:attrNameLst>
                                      </p:cBhvr>
                                      <p:tavLst>
                                        <p:tav tm="0">
                                          <p:val>
                                            <p:strVal val="1+#ppt_h/2"/>
                                          </p:val>
                                        </p:tav>
                                        <p:tav tm="100000">
                                          <p:val>
                                            <p:strVal val="#ppt_y"/>
                                          </p:val>
                                        </p:tav>
                                      </p:tavLst>
                                    </p:anim>
                                  </p:childTnLst>
                                </p:cTn>
                              </p:par>
                              <p:par>
                                <p:cTn id="55" presetID="2" presetClass="entr" presetSubtype="1" fill="hold" nodeType="withEffect">
                                  <p:stCondLst>
                                    <p:cond delay="0"/>
                                  </p:stCondLst>
                                  <p:childTnLst>
                                    <p:set>
                                      <p:cBhvr>
                                        <p:cTn id="56" dur="1" fill="hold">
                                          <p:stCondLst>
                                            <p:cond delay="0"/>
                                          </p:stCondLst>
                                        </p:cTn>
                                        <p:tgtEl>
                                          <p:spTgt spid="71"/>
                                        </p:tgtEl>
                                        <p:attrNameLst>
                                          <p:attrName>style.visibility</p:attrName>
                                        </p:attrNameLst>
                                      </p:cBhvr>
                                      <p:to>
                                        <p:strVal val="visible"/>
                                      </p:to>
                                    </p:set>
                                    <p:anim calcmode="lin" valueType="num">
                                      <p:cBhvr additive="base">
                                        <p:cTn id="57" dur="500" fill="hold"/>
                                        <p:tgtEl>
                                          <p:spTgt spid="71"/>
                                        </p:tgtEl>
                                        <p:attrNameLst>
                                          <p:attrName>ppt_x</p:attrName>
                                        </p:attrNameLst>
                                      </p:cBhvr>
                                      <p:tavLst>
                                        <p:tav tm="0">
                                          <p:val>
                                            <p:strVal val="#ppt_x"/>
                                          </p:val>
                                        </p:tav>
                                        <p:tav tm="100000">
                                          <p:val>
                                            <p:strVal val="#ppt_x"/>
                                          </p:val>
                                        </p:tav>
                                      </p:tavLst>
                                    </p:anim>
                                    <p:anim calcmode="lin" valueType="num">
                                      <p:cBhvr additive="base">
                                        <p:cTn id="58" dur="500" fill="hold"/>
                                        <p:tgtEl>
                                          <p:spTgt spid="71"/>
                                        </p:tgtEl>
                                        <p:attrNameLst>
                                          <p:attrName>ppt_y</p:attrName>
                                        </p:attrNameLst>
                                      </p:cBhvr>
                                      <p:tavLst>
                                        <p:tav tm="0">
                                          <p:val>
                                            <p:strVal val="0-#ppt_h/2"/>
                                          </p:val>
                                        </p:tav>
                                        <p:tav tm="100000">
                                          <p:val>
                                            <p:strVal val="#ppt_y"/>
                                          </p:val>
                                        </p:tav>
                                      </p:tavLst>
                                    </p:anim>
                                  </p:childTnLst>
                                </p:cTn>
                              </p:par>
                            </p:childTnLst>
                          </p:cTn>
                        </p:par>
                        <p:par>
                          <p:cTn id="59" fill="hold">
                            <p:stCondLst>
                              <p:cond delay="5000"/>
                            </p:stCondLst>
                            <p:childTnLst>
                              <p:par>
                                <p:cTn id="60" presetID="53" presetClass="entr" presetSubtype="16" fill="hold" grpId="0" nodeType="afterEffect">
                                  <p:stCondLst>
                                    <p:cond delay="0"/>
                                  </p:stCondLst>
                                  <p:childTnLst>
                                    <p:set>
                                      <p:cBhvr>
                                        <p:cTn id="61" dur="1" fill="hold">
                                          <p:stCondLst>
                                            <p:cond delay="0"/>
                                          </p:stCondLst>
                                        </p:cTn>
                                        <p:tgtEl>
                                          <p:spTgt spid="18"/>
                                        </p:tgtEl>
                                        <p:attrNameLst>
                                          <p:attrName>style.visibility</p:attrName>
                                        </p:attrNameLst>
                                      </p:cBhvr>
                                      <p:to>
                                        <p:strVal val="visible"/>
                                      </p:to>
                                    </p:set>
                                    <p:anim calcmode="lin" valueType="num">
                                      <p:cBhvr>
                                        <p:cTn id="62" dur="500" fill="hold"/>
                                        <p:tgtEl>
                                          <p:spTgt spid="18"/>
                                        </p:tgtEl>
                                        <p:attrNameLst>
                                          <p:attrName>ppt_w</p:attrName>
                                        </p:attrNameLst>
                                      </p:cBhvr>
                                      <p:tavLst>
                                        <p:tav tm="0">
                                          <p:val>
                                            <p:fltVal val="0"/>
                                          </p:val>
                                        </p:tav>
                                        <p:tav tm="100000">
                                          <p:val>
                                            <p:strVal val="#ppt_w"/>
                                          </p:val>
                                        </p:tav>
                                      </p:tavLst>
                                    </p:anim>
                                    <p:anim calcmode="lin" valueType="num">
                                      <p:cBhvr>
                                        <p:cTn id="63" dur="500" fill="hold"/>
                                        <p:tgtEl>
                                          <p:spTgt spid="18"/>
                                        </p:tgtEl>
                                        <p:attrNameLst>
                                          <p:attrName>ppt_h</p:attrName>
                                        </p:attrNameLst>
                                      </p:cBhvr>
                                      <p:tavLst>
                                        <p:tav tm="0">
                                          <p:val>
                                            <p:fltVal val="0"/>
                                          </p:val>
                                        </p:tav>
                                        <p:tav tm="100000">
                                          <p:val>
                                            <p:strVal val="#ppt_h"/>
                                          </p:val>
                                        </p:tav>
                                      </p:tavLst>
                                    </p:anim>
                                    <p:animEffect transition="in" filter="fade">
                                      <p:cBhvr>
                                        <p:cTn id="64" dur="500"/>
                                        <p:tgtEl>
                                          <p:spTgt spid="18"/>
                                        </p:tgtEl>
                                      </p:cBhvr>
                                    </p:animEffect>
                                  </p:childTnLst>
                                </p:cTn>
                              </p:par>
                            </p:childTnLst>
                          </p:cTn>
                        </p:par>
                        <p:par>
                          <p:cTn id="65" fill="hold">
                            <p:stCondLst>
                              <p:cond delay="5500"/>
                            </p:stCondLst>
                            <p:childTnLst>
                              <p:par>
                                <p:cTn id="66" presetID="42" presetClass="entr" presetSubtype="0" fill="hold" grpId="0" nodeType="afterEffect">
                                  <p:stCondLst>
                                    <p:cond delay="0"/>
                                  </p:stCondLst>
                                  <p:childTnLst>
                                    <p:set>
                                      <p:cBhvr>
                                        <p:cTn id="67" dur="1" fill="hold">
                                          <p:stCondLst>
                                            <p:cond delay="0"/>
                                          </p:stCondLst>
                                        </p:cTn>
                                        <p:tgtEl>
                                          <p:spTgt spid="48"/>
                                        </p:tgtEl>
                                        <p:attrNameLst>
                                          <p:attrName>style.visibility</p:attrName>
                                        </p:attrNameLst>
                                      </p:cBhvr>
                                      <p:to>
                                        <p:strVal val="visible"/>
                                      </p:to>
                                    </p:set>
                                    <p:animEffect transition="in" filter="fade">
                                      <p:cBhvr>
                                        <p:cTn id="68" dur="1000"/>
                                        <p:tgtEl>
                                          <p:spTgt spid="48"/>
                                        </p:tgtEl>
                                      </p:cBhvr>
                                    </p:animEffect>
                                    <p:anim calcmode="lin" valueType="num">
                                      <p:cBhvr>
                                        <p:cTn id="69" dur="1000" fill="hold"/>
                                        <p:tgtEl>
                                          <p:spTgt spid="48"/>
                                        </p:tgtEl>
                                        <p:attrNameLst>
                                          <p:attrName>ppt_x</p:attrName>
                                        </p:attrNameLst>
                                      </p:cBhvr>
                                      <p:tavLst>
                                        <p:tav tm="0">
                                          <p:val>
                                            <p:strVal val="#ppt_x"/>
                                          </p:val>
                                        </p:tav>
                                        <p:tav tm="100000">
                                          <p:val>
                                            <p:strVal val="#ppt_x"/>
                                          </p:val>
                                        </p:tav>
                                      </p:tavLst>
                                    </p:anim>
                                    <p:anim calcmode="lin" valueType="num">
                                      <p:cBhvr>
                                        <p:cTn id="70" dur="1000" fill="hold"/>
                                        <p:tgtEl>
                                          <p:spTgt spid="48"/>
                                        </p:tgtEl>
                                        <p:attrNameLst>
                                          <p:attrName>ppt_y</p:attrName>
                                        </p:attrNameLst>
                                      </p:cBhvr>
                                      <p:tavLst>
                                        <p:tav tm="0">
                                          <p:val>
                                            <p:strVal val="#ppt_y+.1"/>
                                          </p:val>
                                        </p:tav>
                                        <p:tav tm="100000">
                                          <p:val>
                                            <p:strVal val="#ppt_y"/>
                                          </p:val>
                                        </p:tav>
                                      </p:tavLst>
                                    </p:anim>
                                  </p:childTnLst>
                                </p:cTn>
                              </p:par>
                            </p:childTnLst>
                          </p:cTn>
                        </p:par>
                        <p:par>
                          <p:cTn id="71" fill="hold">
                            <p:stCondLst>
                              <p:cond delay="6500"/>
                            </p:stCondLst>
                            <p:childTnLst>
                              <p:par>
                                <p:cTn id="72" presetID="2" presetClass="entr" presetSubtype="4" fill="hold" grpId="0" nodeType="afterEffect">
                                  <p:stCondLst>
                                    <p:cond delay="0"/>
                                  </p:stCondLst>
                                  <p:childTnLst>
                                    <p:set>
                                      <p:cBhvr>
                                        <p:cTn id="73" dur="1" fill="hold">
                                          <p:stCondLst>
                                            <p:cond delay="0"/>
                                          </p:stCondLst>
                                        </p:cTn>
                                        <p:tgtEl>
                                          <p:spTgt spid="51"/>
                                        </p:tgtEl>
                                        <p:attrNameLst>
                                          <p:attrName>style.visibility</p:attrName>
                                        </p:attrNameLst>
                                      </p:cBhvr>
                                      <p:to>
                                        <p:strVal val="visible"/>
                                      </p:to>
                                    </p:set>
                                    <p:anim calcmode="lin" valueType="num">
                                      <p:cBhvr additive="base">
                                        <p:cTn id="74" dur="500" fill="hold"/>
                                        <p:tgtEl>
                                          <p:spTgt spid="51"/>
                                        </p:tgtEl>
                                        <p:attrNameLst>
                                          <p:attrName>ppt_x</p:attrName>
                                        </p:attrNameLst>
                                      </p:cBhvr>
                                      <p:tavLst>
                                        <p:tav tm="0">
                                          <p:val>
                                            <p:strVal val="#ppt_x"/>
                                          </p:val>
                                        </p:tav>
                                        <p:tav tm="100000">
                                          <p:val>
                                            <p:strVal val="#ppt_x"/>
                                          </p:val>
                                        </p:tav>
                                      </p:tavLst>
                                    </p:anim>
                                    <p:anim calcmode="lin" valueType="num">
                                      <p:cBhvr additive="base">
                                        <p:cTn id="75" dur="500" fill="hold"/>
                                        <p:tgtEl>
                                          <p:spTgt spid="51"/>
                                        </p:tgtEl>
                                        <p:attrNameLst>
                                          <p:attrName>ppt_y</p:attrName>
                                        </p:attrNameLst>
                                      </p:cBhvr>
                                      <p:tavLst>
                                        <p:tav tm="0">
                                          <p:val>
                                            <p:strVal val="1+#ppt_h/2"/>
                                          </p:val>
                                        </p:tav>
                                        <p:tav tm="100000">
                                          <p:val>
                                            <p:strVal val="#ppt_y"/>
                                          </p:val>
                                        </p:tav>
                                      </p:tavLst>
                                    </p:anim>
                                  </p:childTnLst>
                                </p:cTn>
                              </p:par>
                              <p:par>
                                <p:cTn id="76" presetID="2" presetClass="entr" presetSubtype="1" fill="hold" nodeType="withEffect">
                                  <p:stCondLst>
                                    <p:cond delay="0"/>
                                  </p:stCondLst>
                                  <p:childTnLst>
                                    <p:set>
                                      <p:cBhvr>
                                        <p:cTn id="77" dur="1" fill="hold">
                                          <p:stCondLst>
                                            <p:cond delay="0"/>
                                          </p:stCondLst>
                                        </p:cTn>
                                        <p:tgtEl>
                                          <p:spTgt spid="72"/>
                                        </p:tgtEl>
                                        <p:attrNameLst>
                                          <p:attrName>style.visibility</p:attrName>
                                        </p:attrNameLst>
                                      </p:cBhvr>
                                      <p:to>
                                        <p:strVal val="visible"/>
                                      </p:to>
                                    </p:set>
                                    <p:anim calcmode="lin" valueType="num">
                                      <p:cBhvr additive="base">
                                        <p:cTn id="78" dur="500" fill="hold"/>
                                        <p:tgtEl>
                                          <p:spTgt spid="72"/>
                                        </p:tgtEl>
                                        <p:attrNameLst>
                                          <p:attrName>ppt_x</p:attrName>
                                        </p:attrNameLst>
                                      </p:cBhvr>
                                      <p:tavLst>
                                        <p:tav tm="0">
                                          <p:val>
                                            <p:strVal val="#ppt_x"/>
                                          </p:val>
                                        </p:tav>
                                        <p:tav tm="100000">
                                          <p:val>
                                            <p:strVal val="#ppt_x"/>
                                          </p:val>
                                        </p:tav>
                                      </p:tavLst>
                                    </p:anim>
                                    <p:anim calcmode="lin" valueType="num">
                                      <p:cBhvr additive="base">
                                        <p:cTn id="79" dur="500" fill="hold"/>
                                        <p:tgtEl>
                                          <p:spTgt spid="72"/>
                                        </p:tgtEl>
                                        <p:attrNameLst>
                                          <p:attrName>ppt_y</p:attrName>
                                        </p:attrNameLst>
                                      </p:cBhvr>
                                      <p:tavLst>
                                        <p:tav tm="0">
                                          <p:val>
                                            <p:strVal val="0-#ppt_h/2"/>
                                          </p:val>
                                        </p:tav>
                                        <p:tav tm="100000">
                                          <p:val>
                                            <p:strVal val="#ppt_y"/>
                                          </p:val>
                                        </p:tav>
                                      </p:tavLst>
                                    </p:anim>
                                  </p:childTnLst>
                                </p:cTn>
                              </p:par>
                            </p:childTnLst>
                          </p:cTn>
                        </p:par>
                        <p:par>
                          <p:cTn id="80" fill="hold">
                            <p:stCondLst>
                              <p:cond delay="7000"/>
                            </p:stCondLst>
                            <p:childTnLst>
                              <p:par>
                                <p:cTn id="81" presetID="53" presetClass="entr" presetSubtype="16" fill="hold" nodeType="afterEffect">
                                  <p:stCondLst>
                                    <p:cond delay="0"/>
                                  </p:stCondLst>
                                  <p:childTnLst>
                                    <p:set>
                                      <p:cBhvr>
                                        <p:cTn id="82" dur="1" fill="hold">
                                          <p:stCondLst>
                                            <p:cond delay="0"/>
                                          </p:stCondLst>
                                        </p:cTn>
                                        <p:tgtEl>
                                          <p:spTgt spid="19"/>
                                        </p:tgtEl>
                                        <p:attrNameLst>
                                          <p:attrName>style.visibility</p:attrName>
                                        </p:attrNameLst>
                                      </p:cBhvr>
                                      <p:to>
                                        <p:strVal val="visible"/>
                                      </p:to>
                                    </p:set>
                                    <p:anim calcmode="lin" valueType="num">
                                      <p:cBhvr>
                                        <p:cTn id="83" dur="500" fill="hold"/>
                                        <p:tgtEl>
                                          <p:spTgt spid="19"/>
                                        </p:tgtEl>
                                        <p:attrNameLst>
                                          <p:attrName>ppt_w</p:attrName>
                                        </p:attrNameLst>
                                      </p:cBhvr>
                                      <p:tavLst>
                                        <p:tav tm="0">
                                          <p:val>
                                            <p:fltVal val="0"/>
                                          </p:val>
                                        </p:tav>
                                        <p:tav tm="100000">
                                          <p:val>
                                            <p:strVal val="#ppt_w"/>
                                          </p:val>
                                        </p:tav>
                                      </p:tavLst>
                                    </p:anim>
                                    <p:anim calcmode="lin" valueType="num">
                                      <p:cBhvr>
                                        <p:cTn id="84" dur="500" fill="hold"/>
                                        <p:tgtEl>
                                          <p:spTgt spid="19"/>
                                        </p:tgtEl>
                                        <p:attrNameLst>
                                          <p:attrName>ppt_h</p:attrName>
                                        </p:attrNameLst>
                                      </p:cBhvr>
                                      <p:tavLst>
                                        <p:tav tm="0">
                                          <p:val>
                                            <p:fltVal val="0"/>
                                          </p:val>
                                        </p:tav>
                                        <p:tav tm="100000">
                                          <p:val>
                                            <p:strVal val="#ppt_h"/>
                                          </p:val>
                                        </p:tav>
                                      </p:tavLst>
                                    </p:anim>
                                    <p:animEffect transition="in" filter="fade">
                                      <p:cBhvr>
                                        <p:cTn id="85" dur="500"/>
                                        <p:tgtEl>
                                          <p:spTgt spid="19"/>
                                        </p:tgtEl>
                                      </p:cBhvr>
                                    </p:animEffect>
                                  </p:childTnLst>
                                </p:cTn>
                              </p:par>
                            </p:childTnLst>
                          </p:cTn>
                        </p:par>
                        <p:par>
                          <p:cTn id="86" fill="hold">
                            <p:stCondLst>
                              <p:cond delay="7500"/>
                            </p:stCondLst>
                            <p:childTnLst>
                              <p:par>
                                <p:cTn id="87" presetID="42" presetClass="entr" presetSubtype="0" fill="hold" grpId="0" nodeType="afterEffect">
                                  <p:stCondLst>
                                    <p:cond delay="0"/>
                                  </p:stCondLst>
                                  <p:childTnLst>
                                    <p:set>
                                      <p:cBhvr>
                                        <p:cTn id="88" dur="1" fill="hold">
                                          <p:stCondLst>
                                            <p:cond delay="0"/>
                                          </p:stCondLst>
                                        </p:cTn>
                                        <p:tgtEl>
                                          <p:spTgt spid="54"/>
                                        </p:tgtEl>
                                        <p:attrNameLst>
                                          <p:attrName>style.visibility</p:attrName>
                                        </p:attrNameLst>
                                      </p:cBhvr>
                                      <p:to>
                                        <p:strVal val="visible"/>
                                      </p:to>
                                    </p:set>
                                    <p:animEffect transition="in" filter="fade">
                                      <p:cBhvr>
                                        <p:cTn id="89" dur="1000"/>
                                        <p:tgtEl>
                                          <p:spTgt spid="54"/>
                                        </p:tgtEl>
                                      </p:cBhvr>
                                    </p:animEffect>
                                    <p:anim calcmode="lin" valueType="num">
                                      <p:cBhvr>
                                        <p:cTn id="90" dur="1000" fill="hold"/>
                                        <p:tgtEl>
                                          <p:spTgt spid="54"/>
                                        </p:tgtEl>
                                        <p:attrNameLst>
                                          <p:attrName>ppt_x</p:attrName>
                                        </p:attrNameLst>
                                      </p:cBhvr>
                                      <p:tavLst>
                                        <p:tav tm="0">
                                          <p:val>
                                            <p:strVal val="#ppt_x"/>
                                          </p:val>
                                        </p:tav>
                                        <p:tav tm="100000">
                                          <p:val>
                                            <p:strVal val="#ppt_x"/>
                                          </p:val>
                                        </p:tav>
                                      </p:tavLst>
                                    </p:anim>
                                    <p:anim calcmode="lin" valueType="num">
                                      <p:cBhvr>
                                        <p:cTn id="91" dur="1000" fill="hold"/>
                                        <p:tgtEl>
                                          <p:spTgt spid="54"/>
                                        </p:tgtEl>
                                        <p:attrNameLst>
                                          <p:attrName>ppt_y</p:attrName>
                                        </p:attrNameLst>
                                      </p:cBhvr>
                                      <p:tavLst>
                                        <p:tav tm="0">
                                          <p:val>
                                            <p:strVal val="#ppt_y+.1"/>
                                          </p:val>
                                        </p:tav>
                                        <p:tav tm="100000">
                                          <p:val>
                                            <p:strVal val="#ppt_y"/>
                                          </p:val>
                                        </p:tav>
                                      </p:tavLst>
                                    </p:anim>
                                  </p:childTnLst>
                                </p:cTn>
                              </p:par>
                            </p:childTnLst>
                          </p:cTn>
                        </p:par>
                        <p:par>
                          <p:cTn id="92" fill="hold">
                            <p:stCondLst>
                              <p:cond delay="8500"/>
                            </p:stCondLst>
                            <p:childTnLst>
                              <p:par>
                                <p:cTn id="93" presetID="2" presetClass="entr" presetSubtype="4" fill="hold" grpId="0" nodeType="afterEffect">
                                  <p:stCondLst>
                                    <p:cond delay="0"/>
                                  </p:stCondLst>
                                  <p:childTnLst>
                                    <p:set>
                                      <p:cBhvr>
                                        <p:cTn id="94" dur="1" fill="hold">
                                          <p:stCondLst>
                                            <p:cond delay="0"/>
                                          </p:stCondLst>
                                        </p:cTn>
                                        <p:tgtEl>
                                          <p:spTgt spid="57"/>
                                        </p:tgtEl>
                                        <p:attrNameLst>
                                          <p:attrName>style.visibility</p:attrName>
                                        </p:attrNameLst>
                                      </p:cBhvr>
                                      <p:to>
                                        <p:strVal val="visible"/>
                                      </p:to>
                                    </p:set>
                                    <p:anim calcmode="lin" valueType="num">
                                      <p:cBhvr additive="base">
                                        <p:cTn id="95" dur="500" fill="hold"/>
                                        <p:tgtEl>
                                          <p:spTgt spid="57"/>
                                        </p:tgtEl>
                                        <p:attrNameLst>
                                          <p:attrName>ppt_x</p:attrName>
                                        </p:attrNameLst>
                                      </p:cBhvr>
                                      <p:tavLst>
                                        <p:tav tm="0">
                                          <p:val>
                                            <p:strVal val="#ppt_x"/>
                                          </p:val>
                                        </p:tav>
                                        <p:tav tm="100000">
                                          <p:val>
                                            <p:strVal val="#ppt_x"/>
                                          </p:val>
                                        </p:tav>
                                      </p:tavLst>
                                    </p:anim>
                                    <p:anim calcmode="lin" valueType="num">
                                      <p:cBhvr additive="base">
                                        <p:cTn id="96" dur="500" fill="hold"/>
                                        <p:tgtEl>
                                          <p:spTgt spid="57"/>
                                        </p:tgtEl>
                                        <p:attrNameLst>
                                          <p:attrName>ppt_y</p:attrName>
                                        </p:attrNameLst>
                                      </p:cBhvr>
                                      <p:tavLst>
                                        <p:tav tm="0">
                                          <p:val>
                                            <p:strVal val="1+#ppt_h/2"/>
                                          </p:val>
                                        </p:tav>
                                        <p:tav tm="100000">
                                          <p:val>
                                            <p:strVal val="#ppt_y"/>
                                          </p:val>
                                        </p:tav>
                                      </p:tavLst>
                                    </p:anim>
                                  </p:childTnLst>
                                </p:cTn>
                              </p:par>
                              <p:par>
                                <p:cTn id="97" presetID="2" presetClass="entr" presetSubtype="1" fill="hold" nodeType="withEffect">
                                  <p:stCondLst>
                                    <p:cond delay="0"/>
                                  </p:stCondLst>
                                  <p:childTnLst>
                                    <p:set>
                                      <p:cBhvr>
                                        <p:cTn id="98" dur="1" fill="hold">
                                          <p:stCondLst>
                                            <p:cond delay="0"/>
                                          </p:stCondLst>
                                        </p:cTn>
                                        <p:tgtEl>
                                          <p:spTgt spid="73"/>
                                        </p:tgtEl>
                                        <p:attrNameLst>
                                          <p:attrName>style.visibility</p:attrName>
                                        </p:attrNameLst>
                                      </p:cBhvr>
                                      <p:to>
                                        <p:strVal val="visible"/>
                                      </p:to>
                                    </p:set>
                                    <p:anim calcmode="lin" valueType="num">
                                      <p:cBhvr additive="base">
                                        <p:cTn id="99" dur="500" fill="hold"/>
                                        <p:tgtEl>
                                          <p:spTgt spid="73"/>
                                        </p:tgtEl>
                                        <p:attrNameLst>
                                          <p:attrName>ppt_x</p:attrName>
                                        </p:attrNameLst>
                                      </p:cBhvr>
                                      <p:tavLst>
                                        <p:tav tm="0">
                                          <p:val>
                                            <p:strVal val="#ppt_x"/>
                                          </p:val>
                                        </p:tav>
                                        <p:tav tm="100000">
                                          <p:val>
                                            <p:strVal val="#ppt_x"/>
                                          </p:val>
                                        </p:tav>
                                      </p:tavLst>
                                    </p:anim>
                                    <p:anim calcmode="lin" valueType="num">
                                      <p:cBhvr additive="base">
                                        <p:cTn id="100" dur="500" fill="hold"/>
                                        <p:tgtEl>
                                          <p:spTgt spid="73"/>
                                        </p:tgtEl>
                                        <p:attrNameLst>
                                          <p:attrName>ppt_y</p:attrName>
                                        </p:attrNameLst>
                                      </p:cBhvr>
                                      <p:tavLst>
                                        <p:tav tm="0">
                                          <p:val>
                                            <p:strVal val="0-#ppt_h/2"/>
                                          </p:val>
                                        </p:tav>
                                        <p:tav tm="100000">
                                          <p:val>
                                            <p:strVal val="#ppt_y"/>
                                          </p:val>
                                        </p:tav>
                                      </p:tavLst>
                                    </p:anim>
                                  </p:childTnLst>
                                </p:cTn>
                              </p:par>
                            </p:childTnLst>
                          </p:cTn>
                        </p:par>
                        <p:par>
                          <p:cTn id="101" fill="hold">
                            <p:stCondLst>
                              <p:cond delay="9000"/>
                            </p:stCondLst>
                            <p:childTnLst>
                              <p:par>
                                <p:cTn id="102" presetID="53" presetClass="entr" presetSubtype="16" fill="hold" nodeType="afterEffect">
                                  <p:stCondLst>
                                    <p:cond delay="0"/>
                                  </p:stCondLst>
                                  <p:childTnLst>
                                    <p:set>
                                      <p:cBhvr>
                                        <p:cTn id="103" dur="1" fill="hold">
                                          <p:stCondLst>
                                            <p:cond delay="0"/>
                                          </p:stCondLst>
                                        </p:cTn>
                                        <p:tgtEl>
                                          <p:spTgt spid="22"/>
                                        </p:tgtEl>
                                        <p:attrNameLst>
                                          <p:attrName>style.visibility</p:attrName>
                                        </p:attrNameLst>
                                      </p:cBhvr>
                                      <p:to>
                                        <p:strVal val="visible"/>
                                      </p:to>
                                    </p:set>
                                    <p:anim calcmode="lin" valueType="num">
                                      <p:cBhvr>
                                        <p:cTn id="104" dur="500" fill="hold"/>
                                        <p:tgtEl>
                                          <p:spTgt spid="22"/>
                                        </p:tgtEl>
                                        <p:attrNameLst>
                                          <p:attrName>ppt_w</p:attrName>
                                        </p:attrNameLst>
                                      </p:cBhvr>
                                      <p:tavLst>
                                        <p:tav tm="0">
                                          <p:val>
                                            <p:fltVal val="0"/>
                                          </p:val>
                                        </p:tav>
                                        <p:tav tm="100000">
                                          <p:val>
                                            <p:strVal val="#ppt_w"/>
                                          </p:val>
                                        </p:tav>
                                      </p:tavLst>
                                    </p:anim>
                                    <p:anim calcmode="lin" valueType="num">
                                      <p:cBhvr>
                                        <p:cTn id="105" dur="500" fill="hold"/>
                                        <p:tgtEl>
                                          <p:spTgt spid="22"/>
                                        </p:tgtEl>
                                        <p:attrNameLst>
                                          <p:attrName>ppt_h</p:attrName>
                                        </p:attrNameLst>
                                      </p:cBhvr>
                                      <p:tavLst>
                                        <p:tav tm="0">
                                          <p:val>
                                            <p:fltVal val="0"/>
                                          </p:val>
                                        </p:tav>
                                        <p:tav tm="100000">
                                          <p:val>
                                            <p:strVal val="#ppt_h"/>
                                          </p:val>
                                        </p:tav>
                                      </p:tavLst>
                                    </p:anim>
                                    <p:animEffect transition="in" filter="fade">
                                      <p:cBhvr>
                                        <p:cTn id="106" dur="500"/>
                                        <p:tgtEl>
                                          <p:spTgt spid="22"/>
                                        </p:tgtEl>
                                      </p:cBhvr>
                                    </p:animEffect>
                                  </p:childTnLst>
                                </p:cTn>
                              </p:par>
                            </p:childTnLst>
                          </p:cTn>
                        </p:par>
                        <p:par>
                          <p:cTn id="107" fill="hold">
                            <p:stCondLst>
                              <p:cond delay="9500"/>
                            </p:stCondLst>
                            <p:childTnLst>
                              <p:par>
                                <p:cTn id="108" presetID="42" presetClass="entr" presetSubtype="0" fill="hold" grpId="0" nodeType="afterEffect">
                                  <p:stCondLst>
                                    <p:cond delay="0"/>
                                  </p:stCondLst>
                                  <p:childTnLst>
                                    <p:set>
                                      <p:cBhvr>
                                        <p:cTn id="109" dur="1" fill="hold">
                                          <p:stCondLst>
                                            <p:cond delay="0"/>
                                          </p:stCondLst>
                                        </p:cTn>
                                        <p:tgtEl>
                                          <p:spTgt spid="60"/>
                                        </p:tgtEl>
                                        <p:attrNameLst>
                                          <p:attrName>style.visibility</p:attrName>
                                        </p:attrNameLst>
                                      </p:cBhvr>
                                      <p:to>
                                        <p:strVal val="visible"/>
                                      </p:to>
                                    </p:set>
                                    <p:animEffect transition="in" filter="fade">
                                      <p:cBhvr>
                                        <p:cTn id="110" dur="1000"/>
                                        <p:tgtEl>
                                          <p:spTgt spid="60"/>
                                        </p:tgtEl>
                                      </p:cBhvr>
                                    </p:animEffect>
                                    <p:anim calcmode="lin" valueType="num">
                                      <p:cBhvr>
                                        <p:cTn id="111" dur="1000" fill="hold"/>
                                        <p:tgtEl>
                                          <p:spTgt spid="60"/>
                                        </p:tgtEl>
                                        <p:attrNameLst>
                                          <p:attrName>ppt_x</p:attrName>
                                        </p:attrNameLst>
                                      </p:cBhvr>
                                      <p:tavLst>
                                        <p:tav tm="0">
                                          <p:val>
                                            <p:strVal val="#ppt_x"/>
                                          </p:val>
                                        </p:tav>
                                        <p:tav tm="100000">
                                          <p:val>
                                            <p:strVal val="#ppt_x"/>
                                          </p:val>
                                        </p:tav>
                                      </p:tavLst>
                                    </p:anim>
                                    <p:anim calcmode="lin" valueType="num">
                                      <p:cBhvr>
                                        <p:cTn id="112" dur="1000" fill="hold"/>
                                        <p:tgtEl>
                                          <p:spTgt spid="60"/>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2" presetClass="entr" presetSubtype="4" fill="hold" grpId="0" nodeType="afterEffect">
                                  <p:stCondLst>
                                    <p:cond delay="0"/>
                                  </p:stCondLst>
                                  <p:childTnLst>
                                    <p:set>
                                      <p:cBhvr>
                                        <p:cTn id="115" dur="1" fill="hold">
                                          <p:stCondLst>
                                            <p:cond delay="0"/>
                                          </p:stCondLst>
                                        </p:cTn>
                                        <p:tgtEl>
                                          <p:spTgt spid="63"/>
                                        </p:tgtEl>
                                        <p:attrNameLst>
                                          <p:attrName>style.visibility</p:attrName>
                                        </p:attrNameLst>
                                      </p:cBhvr>
                                      <p:to>
                                        <p:strVal val="visible"/>
                                      </p:to>
                                    </p:set>
                                    <p:anim calcmode="lin" valueType="num">
                                      <p:cBhvr additive="base">
                                        <p:cTn id="116" dur="500" fill="hold"/>
                                        <p:tgtEl>
                                          <p:spTgt spid="63"/>
                                        </p:tgtEl>
                                        <p:attrNameLst>
                                          <p:attrName>ppt_x</p:attrName>
                                        </p:attrNameLst>
                                      </p:cBhvr>
                                      <p:tavLst>
                                        <p:tav tm="0">
                                          <p:val>
                                            <p:strVal val="#ppt_x"/>
                                          </p:val>
                                        </p:tav>
                                        <p:tav tm="100000">
                                          <p:val>
                                            <p:strVal val="#ppt_x"/>
                                          </p:val>
                                        </p:tav>
                                      </p:tavLst>
                                    </p:anim>
                                    <p:anim calcmode="lin" valueType="num">
                                      <p:cBhvr additive="base">
                                        <p:cTn id="117" dur="500" fill="hold"/>
                                        <p:tgtEl>
                                          <p:spTgt spid="63"/>
                                        </p:tgtEl>
                                        <p:attrNameLst>
                                          <p:attrName>ppt_y</p:attrName>
                                        </p:attrNameLst>
                                      </p:cBhvr>
                                      <p:tavLst>
                                        <p:tav tm="0">
                                          <p:val>
                                            <p:strVal val="1+#ppt_h/2"/>
                                          </p:val>
                                        </p:tav>
                                        <p:tav tm="100000">
                                          <p:val>
                                            <p:strVal val="#ppt_y"/>
                                          </p:val>
                                        </p:tav>
                                      </p:tavLst>
                                    </p:anim>
                                  </p:childTnLst>
                                </p:cTn>
                              </p:par>
                              <p:par>
                                <p:cTn id="118" presetID="2" presetClass="entr" presetSubtype="1" fill="hold" nodeType="withEffect">
                                  <p:stCondLst>
                                    <p:cond delay="0"/>
                                  </p:stCondLst>
                                  <p:childTnLst>
                                    <p:set>
                                      <p:cBhvr>
                                        <p:cTn id="119" dur="1" fill="hold">
                                          <p:stCondLst>
                                            <p:cond delay="0"/>
                                          </p:stCondLst>
                                        </p:cTn>
                                        <p:tgtEl>
                                          <p:spTgt spid="74"/>
                                        </p:tgtEl>
                                        <p:attrNameLst>
                                          <p:attrName>style.visibility</p:attrName>
                                        </p:attrNameLst>
                                      </p:cBhvr>
                                      <p:to>
                                        <p:strVal val="visible"/>
                                      </p:to>
                                    </p:set>
                                    <p:anim calcmode="lin" valueType="num">
                                      <p:cBhvr additive="base">
                                        <p:cTn id="120" dur="500" fill="hold"/>
                                        <p:tgtEl>
                                          <p:spTgt spid="74"/>
                                        </p:tgtEl>
                                        <p:attrNameLst>
                                          <p:attrName>ppt_x</p:attrName>
                                        </p:attrNameLst>
                                      </p:cBhvr>
                                      <p:tavLst>
                                        <p:tav tm="0">
                                          <p:val>
                                            <p:strVal val="#ppt_x"/>
                                          </p:val>
                                        </p:tav>
                                        <p:tav tm="100000">
                                          <p:val>
                                            <p:strVal val="#ppt_x"/>
                                          </p:val>
                                        </p:tav>
                                      </p:tavLst>
                                    </p:anim>
                                    <p:anim calcmode="lin" valueType="num">
                                      <p:cBhvr additive="base">
                                        <p:cTn id="121" dur="500" fill="hold"/>
                                        <p:tgtEl>
                                          <p:spTgt spid="74"/>
                                        </p:tgtEl>
                                        <p:attrNameLst>
                                          <p:attrName>ppt_y</p:attrName>
                                        </p:attrNameLst>
                                      </p:cBhvr>
                                      <p:tavLst>
                                        <p:tav tm="0">
                                          <p:val>
                                            <p:strVal val="0-#ppt_h/2"/>
                                          </p:val>
                                        </p:tav>
                                        <p:tav tm="100000">
                                          <p:val>
                                            <p:strVal val="#ppt_y"/>
                                          </p:val>
                                        </p:tav>
                                      </p:tavLst>
                                    </p:anim>
                                  </p:childTnLst>
                                </p:cTn>
                              </p:par>
                            </p:childTnLst>
                          </p:cTn>
                        </p:par>
                        <p:par>
                          <p:cTn id="122" fill="hold">
                            <p:stCondLst>
                              <p:cond delay="11000"/>
                            </p:stCondLst>
                            <p:childTnLst>
                              <p:par>
                                <p:cTn id="123" presetID="53" presetClass="entr" presetSubtype="16" fill="hold" grpId="0" nodeType="afterEffect">
                                  <p:stCondLst>
                                    <p:cond delay="0"/>
                                  </p:stCondLst>
                                  <p:childTnLst>
                                    <p:set>
                                      <p:cBhvr>
                                        <p:cTn id="124" dur="1" fill="hold">
                                          <p:stCondLst>
                                            <p:cond delay="0"/>
                                          </p:stCondLst>
                                        </p:cTn>
                                        <p:tgtEl>
                                          <p:spTgt spid="26"/>
                                        </p:tgtEl>
                                        <p:attrNameLst>
                                          <p:attrName>style.visibility</p:attrName>
                                        </p:attrNameLst>
                                      </p:cBhvr>
                                      <p:to>
                                        <p:strVal val="visible"/>
                                      </p:to>
                                    </p:set>
                                    <p:anim calcmode="lin" valueType="num">
                                      <p:cBhvr>
                                        <p:cTn id="125" dur="500" fill="hold"/>
                                        <p:tgtEl>
                                          <p:spTgt spid="26"/>
                                        </p:tgtEl>
                                        <p:attrNameLst>
                                          <p:attrName>ppt_w</p:attrName>
                                        </p:attrNameLst>
                                      </p:cBhvr>
                                      <p:tavLst>
                                        <p:tav tm="0">
                                          <p:val>
                                            <p:fltVal val="0"/>
                                          </p:val>
                                        </p:tav>
                                        <p:tav tm="100000">
                                          <p:val>
                                            <p:strVal val="#ppt_w"/>
                                          </p:val>
                                        </p:tav>
                                      </p:tavLst>
                                    </p:anim>
                                    <p:anim calcmode="lin" valueType="num">
                                      <p:cBhvr>
                                        <p:cTn id="126" dur="500" fill="hold"/>
                                        <p:tgtEl>
                                          <p:spTgt spid="26"/>
                                        </p:tgtEl>
                                        <p:attrNameLst>
                                          <p:attrName>ppt_h</p:attrName>
                                        </p:attrNameLst>
                                      </p:cBhvr>
                                      <p:tavLst>
                                        <p:tav tm="0">
                                          <p:val>
                                            <p:fltVal val="0"/>
                                          </p:val>
                                        </p:tav>
                                        <p:tav tm="100000">
                                          <p:val>
                                            <p:strVal val="#ppt_h"/>
                                          </p:val>
                                        </p:tav>
                                      </p:tavLst>
                                    </p:anim>
                                    <p:animEffect transition="in" filter="fade">
                                      <p:cBhvr>
                                        <p:cTn id="127" dur="500"/>
                                        <p:tgtEl>
                                          <p:spTgt spid="26"/>
                                        </p:tgtEl>
                                      </p:cBhvr>
                                    </p:animEffect>
                                  </p:childTnLst>
                                </p:cTn>
                              </p:par>
                            </p:childTnLst>
                          </p:cTn>
                        </p:par>
                        <p:par>
                          <p:cTn id="128" fill="hold">
                            <p:stCondLst>
                              <p:cond delay="11500"/>
                            </p:stCondLst>
                            <p:childTnLst>
                              <p:par>
                                <p:cTn id="129" presetID="42" presetClass="entr" presetSubtype="0" fill="hold" grpId="0" nodeType="afterEffect">
                                  <p:stCondLst>
                                    <p:cond delay="0"/>
                                  </p:stCondLst>
                                  <p:childTnLst>
                                    <p:set>
                                      <p:cBhvr>
                                        <p:cTn id="130" dur="1" fill="hold">
                                          <p:stCondLst>
                                            <p:cond delay="0"/>
                                          </p:stCondLst>
                                        </p:cTn>
                                        <p:tgtEl>
                                          <p:spTgt spid="66"/>
                                        </p:tgtEl>
                                        <p:attrNameLst>
                                          <p:attrName>style.visibility</p:attrName>
                                        </p:attrNameLst>
                                      </p:cBhvr>
                                      <p:to>
                                        <p:strVal val="visible"/>
                                      </p:to>
                                    </p:set>
                                    <p:animEffect transition="in" filter="fade">
                                      <p:cBhvr>
                                        <p:cTn id="131" dur="1000"/>
                                        <p:tgtEl>
                                          <p:spTgt spid="66"/>
                                        </p:tgtEl>
                                      </p:cBhvr>
                                    </p:animEffect>
                                    <p:anim calcmode="lin" valueType="num">
                                      <p:cBhvr>
                                        <p:cTn id="132" dur="1000" fill="hold"/>
                                        <p:tgtEl>
                                          <p:spTgt spid="66"/>
                                        </p:tgtEl>
                                        <p:attrNameLst>
                                          <p:attrName>ppt_x</p:attrName>
                                        </p:attrNameLst>
                                      </p:cBhvr>
                                      <p:tavLst>
                                        <p:tav tm="0">
                                          <p:val>
                                            <p:strVal val="#ppt_x"/>
                                          </p:val>
                                        </p:tav>
                                        <p:tav tm="100000">
                                          <p:val>
                                            <p:strVal val="#ppt_x"/>
                                          </p:val>
                                        </p:tav>
                                      </p:tavLst>
                                    </p:anim>
                                    <p:anim calcmode="lin" valueType="num">
                                      <p:cBhvr>
                                        <p:cTn id="133" dur="1000" fill="hold"/>
                                        <p:tgtEl>
                                          <p:spTgt spid="6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8" grpId="0"/>
      <p:bldP spid="39" grpId="0" animBg="1"/>
      <p:bldP spid="42" grpId="0"/>
      <p:bldP spid="13" grpId="0" animBg="1"/>
      <p:bldP spid="35" grpId="0"/>
      <p:bldP spid="18" grpId="0" animBg="1"/>
      <p:bldP spid="68" grpId="0"/>
      <p:bldP spid="51" grpId="0" animBg="1"/>
      <p:bldP spid="54" grpId="0"/>
      <p:bldP spid="57" grpId="0" animBg="1"/>
      <p:bldP spid="60" grpId="0"/>
      <p:bldP spid="63" grpId="0" animBg="1"/>
      <p:bldP spid="66" grpId="0"/>
      <p:bldP spid="26"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9" name="Oval 8">
            <a:extLst>
              <a:ext uri="{FF2B5EF4-FFF2-40B4-BE49-F238E27FC236}">
                <a16:creationId xmlns:a16="http://schemas.microsoft.com/office/drawing/2014/main" id="{0C199D99-7C16-4817-A2CE-C5204CEF04E0}"/>
              </a:ext>
            </a:extLst>
          </p:cNvPr>
          <p:cNvSpPr>
            <a:spLocks noChangeAspect="1"/>
          </p:cNvSpPr>
          <p:nvPr/>
        </p:nvSpPr>
        <p:spPr>
          <a:xfrm>
            <a:off x="2667000" y="3962400"/>
            <a:ext cx="1097280" cy="1097280"/>
          </a:xfrm>
          <a:prstGeom prst="ellipse">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C3F47FE8-B18D-412F-9D30-D2346982CA65}"/>
              </a:ext>
            </a:extLst>
          </p:cNvPr>
          <p:cNvSpPr>
            <a:spLocks noChangeAspect="1"/>
          </p:cNvSpPr>
          <p:nvPr/>
        </p:nvSpPr>
        <p:spPr>
          <a:xfrm>
            <a:off x="2657856" y="3943587"/>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9104035A-903C-494A-9F93-468C33C96D20}"/>
              </a:ext>
            </a:extLst>
          </p:cNvPr>
          <p:cNvSpPr>
            <a:spLocks noChangeAspect="1"/>
          </p:cNvSpPr>
          <p:nvPr/>
        </p:nvSpPr>
        <p:spPr>
          <a:xfrm>
            <a:off x="2529840" y="3825240"/>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 Box 10">
            <a:extLst>
              <a:ext uri="{FF2B5EF4-FFF2-40B4-BE49-F238E27FC236}">
                <a16:creationId xmlns:a16="http://schemas.microsoft.com/office/drawing/2014/main" id="{DBCB49EE-4AC8-4FF7-81D8-6B3085498F97}"/>
              </a:ext>
            </a:extLst>
          </p:cNvPr>
          <p:cNvSpPr txBox="1">
            <a:spLocks noChangeArrowheads="1"/>
          </p:cNvSpPr>
          <p:nvPr/>
        </p:nvSpPr>
        <p:spPr bwMode="auto">
          <a:xfrm>
            <a:off x="2857500" y="3927292"/>
            <a:ext cx="685800" cy="569387"/>
          </a:xfrm>
          <a:prstGeom prst="rect">
            <a:avLst/>
          </a:prstGeom>
          <a:noFill/>
          <a:ln w="9525">
            <a:noFill/>
            <a:miter lim="800000"/>
            <a:headEnd/>
            <a:tailEnd/>
          </a:ln>
        </p:spPr>
        <p:txBody>
          <a:bodyPr wrap="square" lIns="60960" tIns="30480" rIns="60960" bIns="30480">
            <a:spAutoFit/>
          </a:bodyPr>
          <a:lstStyle/>
          <a:p>
            <a:pPr algn="ctr"/>
            <a:r>
              <a:rPr lang="en-US" sz="2400" dirty="0">
                <a:solidFill>
                  <a:srgbClr val="464646"/>
                </a:solidFill>
                <a:latin typeface="Bernard MT Condensed" panose="02050806060905020404" pitchFamily="18" charset="0"/>
              </a:rPr>
              <a:t>01</a:t>
            </a:r>
          </a:p>
          <a:p>
            <a:pPr algn="ctr"/>
            <a:r>
              <a:rPr lang="en-US" sz="900" dirty="0">
                <a:solidFill>
                  <a:srgbClr val="464646"/>
                </a:solidFill>
                <a:latin typeface="Bernard MT Condensed" panose="02050806060905020404" pitchFamily="18" charset="0"/>
              </a:rPr>
              <a:t>OPTION</a:t>
            </a:r>
          </a:p>
        </p:txBody>
      </p:sp>
      <p:sp>
        <p:nvSpPr>
          <p:cNvPr id="13" name="Freeform 39">
            <a:extLst>
              <a:ext uri="{FF2B5EF4-FFF2-40B4-BE49-F238E27FC236}">
                <a16:creationId xmlns:a16="http://schemas.microsoft.com/office/drawing/2014/main" id="{66095CF1-A042-4E09-88EB-A11E9C698DF8}"/>
              </a:ext>
            </a:extLst>
          </p:cNvPr>
          <p:cNvSpPr>
            <a:spLocks noChangeAspect="1" noEditPoints="1"/>
          </p:cNvSpPr>
          <p:nvPr/>
        </p:nvSpPr>
        <p:spPr bwMode="auto">
          <a:xfrm>
            <a:off x="3057004" y="4565283"/>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Oval 13">
            <a:extLst>
              <a:ext uri="{FF2B5EF4-FFF2-40B4-BE49-F238E27FC236}">
                <a16:creationId xmlns:a16="http://schemas.microsoft.com/office/drawing/2014/main" id="{A84628EB-CB83-46BF-A868-91A6AFB184A4}"/>
              </a:ext>
            </a:extLst>
          </p:cNvPr>
          <p:cNvSpPr>
            <a:spLocks noChangeAspect="1"/>
          </p:cNvSpPr>
          <p:nvPr/>
        </p:nvSpPr>
        <p:spPr>
          <a:xfrm>
            <a:off x="3543300" y="2386575"/>
            <a:ext cx="1097280" cy="1097280"/>
          </a:xfrm>
          <a:prstGeom prst="ellipse">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5F4637DB-3C8D-4B7A-94E9-4799CBF79803}"/>
              </a:ext>
            </a:extLst>
          </p:cNvPr>
          <p:cNvSpPr>
            <a:spLocks noChangeAspect="1"/>
          </p:cNvSpPr>
          <p:nvPr/>
        </p:nvSpPr>
        <p:spPr>
          <a:xfrm>
            <a:off x="3534156"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F87CB0F6-8285-446C-8802-D692A013DD18}"/>
              </a:ext>
            </a:extLst>
          </p:cNvPr>
          <p:cNvSpPr>
            <a:spLocks noChangeAspect="1"/>
          </p:cNvSpPr>
          <p:nvPr/>
        </p:nvSpPr>
        <p:spPr>
          <a:xfrm>
            <a:off x="3406140"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a:extLst>
              <a:ext uri="{FF2B5EF4-FFF2-40B4-BE49-F238E27FC236}">
                <a16:creationId xmlns:a16="http://schemas.microsoft.com/office/drawing/2014/main" id="{6CADB0BA-AB47-4CF5-9CC9-44540FE9BC75}"/>
              </a:ext>
            </a:extLst>
          </p:cNvPr>
          <p:cNvSpPr txBox="1">
            <a:spLocks noChangeArrowheads="1"/>
          </p:cNvSpPr>
          <p:nvPr/>
        </p:nvSpPr>
        <p:spPr bwMode="auto">
          <a:xfrm>
            <a:off x="3733800"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dirty="0">
                <a:solidFill>
                  <a:srgbClr val="464646"/>
                </a:solidFill>
                <a:latin typeface="Bernard MT Condensed" panose="02050806060905020404" pitchFamily="18" charset="0"/>
              </a:rPr>
              <a:t>02</a:t>
            </a:r>
          </a:p>
          <a:p>
            <a:pPr algn="ctr"/>
            <a:r>
              <a:rPr lang="en-US" sz="900" dirty="0">
                <a:solidFill>
                  <a:srgbClr val="464646"/>
                </a:solidFill>
                <a:latin typeface="Bernard MT Condensed" panose="02050806060905020404" pitchFamily="18" charset="0"/>
              </a:rPr>
              <a:t>OPTION</a:t>
            </a:r>
          </a:p>
        </p:txBody>
      </p:sp>
      <p:sp>
        <p:nvSpPr>
          <p:cNvPr id="18" name="Oval 17">
            <a:extLst>
              <a:ext uri="{FF2B5EF4-FFF2-40B4-BE49-F238E27FC236}">
                <a16:creationId xmlns:a16="http://schemas.microsoft.com/office/drawing/2014/main" id="{6C4303BD-4F46-4E5E-847D-677C1FF80C66}"/>
              </a:ext>
            </a:extLst>
          </p:cNvPr>
          <p:cNvSpPr>
            <a:spLocks noChangeAspect="1"/>
          </p:cNvSpPr>
          <p:nvPr/>
        </p:nvSpPr>
        <p:spPr>
          <a:xfrm>
            <a:off x="5320067" y="1584074"/>
            <a:ext cx="1097280" cy="1097280"/>
          </a:xfrm>
          <a:prstGeom prst="ellipse">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F7AC64E-532F-481A-A5D9-38D4ECDAC0F8}"/>
              </a:ext>
            </a:extLst>
          </p:cNvPr>
          <p:cNvSpPr>
            <a:spLocks noChangeAspect="1"/>
          </p:cNvSpPr>
          <p:nvPr/>
        </p:nvSpPr>
        <p:spPr>
          <a:xfrm>
            <a:off x="5310923" y="1565261"/>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A2692BC6-0D7F-4500-91E8-CB90ACE2DCAC}"/>
              </a:ext>
            </a:extLst>
          </p:cNvPr>
          <p:cNvSpPr>
            <a:spLocks noChangeAspect="1"/>
          </p:cNvSpPr>
          <p:nvPr/>
        </p:nvSpPr>
        <p:spPr>
          <a:xfrm>
            <a:off x="5182907" y="1446914"/>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10D864C4-3821-4CA8-A59B-4F3D9B0FC3A5}"/>
              </a:ext>
            </a:extLst>
          </p:cNvPr>
          <p:cNvSpPr txBox="1">
            <a:spLocks noChangeArrowheads="1"/>
          </p:cNvSpPr>
          <p:nvPr/>
        </p:nvSpPr>
        <p:spPr bwMode="auto">
          <a:xfrm>
            <a:off x="5510567" y="1548966"/>
            <a:ext cx="685800" cy="569387"/>
          </a:xfrm>
          <a:prstGeom prst="rect">
            <a:avLst/>
          </a:prstGeom>
          <a:noFill/>
          <a:ln w="9525">
            <a:noFill/>
            <a:miter lim="800000"/>
            <a:headEnd/>
            <a:tailEnd/>
          </a:ln>
        </p:spPr>
        <p:txBody>
          <a:bodyPr wrap="square" lIns="60960" tIns="30480" rIns="60960" bIns="30480">
            <a:spAutoFit/>
          </a:bodyPr>
          <a:lstStyle/>
          <a:p>
            <a:pPr algn="ctr"/>
            <a:r>
              <a:rPr lang="en-US" sz="2400" dirty="0">
                <a:solidFill>
                  <a:srgbClr val="464646"/>
                </a:solidFill>
                <a:latin typeface="Bernard MT Condensed" panose="02050806060905020404" pitchFamily="18" charset="0"/>
              </a:rPr>
              <a:t>03</a:t>
            </a:r>
          </a:p>
          <a:p>
            <a:pPr algn="ctr"/>
            <a:r>
              <a:rPr lang="en-US" sz="900" dirty="0">
                <a:solidFill>
                  <a:srgbClr val="464646"/>
                </a:solidFill>
                <a:latin typeface="Bernard MT Condensed" panose="02050806060905020404" pitchFamily="18" charset="0"/>
              </a:rPr>
              <a:t>OPTION</a:t>
            </a:r>
          </a:p>
        </p:txBody>
      </p:sp>
      <p:sp>
        <p:nvSpPr>
          <p:cNvPr id="22" name="Oval 21">
            <a:extLst>
              <a:ext uri="{FF2B5EF4-FFF2-40B4-BE49-F238E27FC236}">
                <a16:creationId xmlns:a16="http://schemas.microsoft.com/office/drawing/2014/main" id="{B58FA423-1818-4225-AEF9-EE41EE35E5A0}"/>
              </a:ext>
            </a:extLst>
          </p:cNvPr>
          <p:cNvSpPr>
            <a:spLocks noChangeAspect="1"/>
          </p:cNvSpPr>
          <p:nvPr/>
        </p:nvSpPr>
        <p:spPr>
          <a:xfrm>
            <a:off x="7340778" y="2386575"/>
            <a:ext cx="1097280" cy="1097280"/>
          </a:xfrm>
          <a:prstGeom prst="ellipse">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E455D266-6FF1-479A-84CF-9AB2BC340801}"/>
              </a:ext>
            </a:extLst>
          </p:cNvPr>
          <p:cNvSpPr>
            <a:spLocks noChangeAspect="1"/>
          </p:cNvSpPr>
          <p:nvPr/>
        </p:nvSpPr>
        <p:spPr>
          <a:xfrm>
            <a:off x="7331634"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2861080A-90C7-4B8C-BB3E-B5EFD3B52C4C}"/>
              </a:ext>
            </a:extLst>
          </p:cNvPr>
          <p:cNvSpPr>
            <a:spLocks noChangeAspect="1"/>
          </p:cNvSpPr>
          <p:nvPr/>
        </p:nvSpPr>
        <p:spPr>
          <a:xfrm>
            <a:off x="7203618"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 Box 10">
            <a:extLst>
              <a:ext uri="{FF2B5EF4-FFF2-40B4-BE49-F238E27FC236}">
                <a16:creationId xmlns:a16="http://schemas.microsoft.com/office/drawing/2014/main" id="{8DE2E898-BC2C-42F9-A918-71D6142E792B}"/>
              </a:ext>
            </a:extLst>
          </p:cNvPr>
          <p:cNvSpPr txBox="1">
            <a:spLocks noChangeArrowheads="1"/>
          </p:cNvSpPr>
          <p:nvPr/>
        </p:nvSpPr>
        <p:spPr bwMode="auto">
          <a:xfrm>
            <a:off x="7531278"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dirty="0">
                <a:solidFill>
                  <a:srgbClr val="464646"/>
                </a:solidFill>
                <a:latin typeface="Bernard MT Condensed" panose="02050806060905020404" pitchFamily="18" charset="0"/>
              </a:rPr>
              <a:t>04</a:t>
            </a:r>
          </a:p>
          <a:p>
            <a:pPr algn="ctr"/>
            <a:r>
              <a:rPr lang="en-US" sz="900" dirty="0">
                <a:solidFill>
                  <a:srgbClr val="464646"/>
                </a:solidFill>
                <a:latin typeface="Bernard MT Condensed" panose="02050806060905020404" pitchFamily="18" charset="0"/>
              </a:rPr>
              <a:t>OPTION</a:t>
            </a:r>
          </a:p>
        </p:txBody>
      </p:sp>
      <p:sp>
        <p:nvSpPr>
          <p:cNvPr id="26" name="Oval 25">
            <a:extLst>
              <a:ext uri="{FF2B5EF4-FFF2-40B4-BE49-F238E27FC236}">
                <a16:creationId xmlns:a16="http://schemas.microsoft.com/office/drawing/2014/main" id="{5FED1097-0780-4121-BA12-D5241413ABC2}"/>
              </a:ext>
            </a:extLst>
          </p:cNvPr>
          <p:cNvSpPr>
            <a:spLocks noChangeAspect="1"/>
          </p:cNvSpPr>
          <p:nvPr/>
        </p:nvSpPr>
        <p:spPr>
          <a:xfrm>
            <a:off x="8064025" y="3948039"/>
            <a:ext cx="1097280" cy="1097280"/>
          </a:xfrm>
          <a:prstGeom prst="ellipse">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E958965B-BD27-44CA-9943-E81F3A874173}"/>
              </a:ext>
            </a:extLst>
          </p:cNvPr>
          <p:cNvSpPr>
            <a:spLocks noChangeAspect="1"/>
          </p:cNvSpPr>
          <p:nvPr/>
        </p:nvSpPr>
        <p:spPr>
          <a:xfrm>
            <a:off x="8054881" y="3929226"/>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0A488D9-8249-4E8A-9DDF-1EC037B76339}"/>
              </a:ext>
            </a:extLst>
          </p:cNvPr>
          <p:cNvSpPr>
            <a:spLocks noChangeAspect="1"/>
          </p:cNvSpPr>
          <p:nvPr/>
        </p:nvSpPr>
        <p:spPr>
          <a:xfrm>
            <a:off x="7926865" y="3810879"/>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 Box 10">
            <a:extLst>
              <a:ext uri="{FF2B5EF4-FFF2-40B4-BE49-F238E27FC236}">
                <a16:creationId xmlns:a16="http://schemas.microsoft.com/office/drawing/2014/main" id="{AB4B3E72-3BDF-4827-A6C0-EC803601FDDD}"/>
              </a:ext>
            </a:extLst>
          </p:cNvPr>
          <p:cNvSpPr txBox="1">
            <a:spLocks noChangeArrowheads="1"/>
          </p:cNvSpPr>
          <p:nvPr/>
        </p:nvSpPr>
        <p:spPr bwMode="auto">
          <a:xfrm>
            <a:off x="8254525" y="3912931"/>
            <a:ext cx="685800" cy="569387"/>
          </a:xfrm>
          <a:prstGeom prst="rect">
            <a:avLst/>
          </a:prstGeom>
          <a:noFill/>
          <a:ln w="9525">
            <a:noFill/>
            <a:miter lim="800000"/>
            <a:headEnd/>
            <a:tailEnd/>
          </a:ln>
        </p:spPr>
        <p:txBody>
          <a:bodyPr wrap="square" lIns="60960" tIns="30480" rIns="60960" bIns="30480">
            <a:spAutoFit/>
          </a:bodyPr>
          <a:lstStyle/>
          <a:p>
            <a:pPr algn="ctr"/>
            <a:r>
              <a:rPr lang="en-US" sz="2400" dirty="0">
                <a:solidFill>
                  <a:srgbClr val="464646"/>
                </a:solidFill>
                <a:latin typeface="Bernard MT Condensed" panose="02050806060905020404" pitchFamily="18" charset="0"/>
              </a:rPr>
              <a:t>05</a:t>
            </a:r>
          </a:p>
          <a:p>
            <a:pPr algn="ctr"/>
            <a:r>
              <a:rPr lang="en-US" sz="900" dirty="0">
                <a:solidFill>
                  <a:srgbClr val="464646"/>
                </a:solidFill>
                <a:latin typeface="Bernard MT Condensed" panose="02050806060905020404" pitchFamily="18" charset="0"/>
              </a:rPr>
              <a:t>OPTION</a:t>
            </a:r>
          </a:p>
        </p:txBody>
      </p:sp>
      <p:sp>
        <p:nvSpPr>
          <p:cNvPr id="30" name="Freeform 37">
            <a:extLst>
              <a:ext uri="{FF2B5EF4-FFF2-40B4-BE49-F238E27FC236}">
                <a16:creationId xmlns:a16="http://schemas.microsoft.com/office/drawing/2014/main" id="{0280A271-F9C6-4DEF-A5F2-AF95DFF5506A}"/>
              </a:ext>
            </a:extLst>
          </p:cNvPr>
          <p:cNvSpPr>
            <a:spLocks noChangeAspect="1" noEditPoints="1"/>
          </p:cNvSpPr>
          <p:nvPr/>
        </p:nvSpPr>
        <p:spPr bwMode="auto">
          <a:xfrm>
            <a:off x="3914500" y="3000753"/>
            <a:ext cx="332509" cy="365760"/>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41">
            <a:extLst>
              <a:ext uri="{FF2B5EF4-FFF2-40B4-BE49-F238E27FC236}">
                <a16:creationId xmlns:a16="http://schemas.microsoft.com/office/drawing/2014/main" id="{F34B8604-2CA5-4D4A-9E9A-67B13BC38AE3}"/>
              </a:ext>
            </a:extLst>
          </p:cNvPr>
          <p:cNvSpPr>
            <a:spLocks noChangeAspect="1" noEditPoints="1"/>
          </p:cNvSpPr>
          <p:nvPr/>
        </p:nvSpPr>
        <p:spPr bwMode="auto">
          <a:xfrm>
            <a:off x="8345470" y="4562422"/>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01">
            <a:extLst>
              <a:ext uri="{FF2B5EF4-FFF2-40B4-BE49-F238E27FC236}">
                <a16:creationId xmlns:a16="http://schemas.microsoft.com/office/drawing/2014/main" id="{6AE88451-7937-4A6C-8589-321274F43A50}"/>
              </a:ext>
            </a:extLst>
          </p:cNvPr>
          <p:cNvSpPr>
            <a:spLocks noChangeAspect="1" noEditPoints="1"/>
          </p:cNvSpPr>
          <p:nvPr/>
        </p:nvSpPr>
        <p:spPr bwMode="auto">
          <a:xfrm>
            <a:off x="5636367" y="2190701"/>
            <a:ext cx="415111" cy="384048"/>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91">
            <a:extLst>
              <a:ext uri="{FF2B5EF4-FFF2-40B4-BE49-F238E27FC236}">
                <a16:creationId xmlns:a16="http://schemas.microsoft.com/office/drawing/2014/main" id="{079E4054-0C8F-46CD-A9BE-0B5BA49C2748}"/>
              </a:ext>
            </a:extLst>
          </p:cNvPr>
          <p:cNvSpPr>
            <a:spLocks noChangeAspect="1" noEditPoints="1"/>
          </p:cNvSpPr>
          <p:nvPr/>
        </p:nvSpPr>
        <p:spPr bwMode="auto">
          <a:xfrm>
            <a:off x="7691298" y="2990416"/>
            <a:ext cx="365760" cy="36576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10">
            <a:extLst>
              <a:ext uri="{FF2B5EF4-FFF2-40B4-BE49-F238E27FC236}">
                <a16:creationId xmlns:a16="http://schemas.microsoft.com/office/drawing/2014/main" id="{0B69CCE7-1849-4E34-AB46-6E1F19FFE834}"/>
              </a:ext>
            </a:extLst>
          </p:cNvPr>
          <p:cNvSpPr>
            <a:spLocks noChangeAspect="1"/>
          </p:cNvSpPr>
          <p:nvPr/>
        </p:nvSpPr>
        <p:spPr>
          <a:xfrm rot="16200000">
            <a:off x="5074533" y="2411044"/>
            <a:ext cx="1741407" cy="3444289"/>
          </a:xfrm>
          <a:custGeom>
            <a:avLst/>
            <a:gdLst>
              <a:gd name="connsiteX0" fmla="*/ 0 w 1600200"/>
              <a:gd name="connsiteY0" fmla="*/ 0 h 3200400"/>
              <a:gd name="connsiteX1" fmla="*/ 1600200 w 1600200"/>
              <a:gd name="connsiteY1" fmla="*/ 1600200 h 3200400"/>
              <a:gd name="connsiteX2" fmla="*/ 0 w 1600200"/>
              <a:gd name="connsiteY2" fmla="*/ 3200400 h 3200400"/>
              <a:gd name="connsiteX3" fmla="*/ 0 w 1600200"/>
              <a:gd name="connsiteY3" fmla="*/ 3154680 h 3200400"/>
              <a:gd name="connsiteX4" fmla="*/ 1554480 w 1600200"/>
              <a:gd name="connsiteY4" fmla="*/ 1600200 h 3200400"/>
              <a:gd name="connsiteX5" fmla="*/ 0 w 1600200"/>
              <a:gd name="connsiteY5" fmla="*/ 45720 h 320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200" h="3200400">
                <a:moveTo>
                  <a:pt x="0" y="0"/>
                </a:moveTo>
                <a:cubicBezTo>
                  <a:pt x="883766" y="0"/>
                  <a:pt x="1600200" y="716434"/>
                  <a:pt x="1600200" y="1600200"/>
                </a:cubicBezTo>
                <a:cubicBezTo>
                  <a:pt x="1600200" y="2483966"/>
                  <a:pt x="883766" y="3200400"/>
                  <a:pt x="0" y="3200400"/>
                </a:cubicBezTo>
                <a:lnTo>
                  <a:pt x="0" y="3154680"/>
                </a:lnTo>
                <a:cubicBezTo>
                  <a:pt x="858516" y="3154680"/>
                  <a:pt x="1554480" y="2458716"/>
                  <a:pt x="1554480" y="1600200"/>
                </a:cubicBezTo>
                <a:cubicBezTo>
                  <a:pt x="1554480" y="741684"/>
                  <a:pt x="858516" y="45720"/>
                  <a:pt x="0" y="45720"/>
                </a:cubicBezTo>
                <a:close/>
              </a:path>
            </a:pathLst>
          </a:custGeom>
          <a:solidFill>
            <a:srgbClr val="56595E"/>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51">
            <a:extLst>
              <a:ext uri="{FF2B5EF4-FFF2-40B4-BE49-F238E27FC236}">
                <a16:creationId xmlns:a16="http://schemas.microsoft.com/office/drawing/2014/main" id="{C56CADE0-82E6-4C07-933F-5EBF581F32C9}"/>
              </a:ext>
            </a:extLst>
          </p:cNvPr>
          <p:cNvGrpSpPr>
            <a:grpSpLocks noChangeAspect="1"/>
          </p:cNvGrpSpPr>
          <p:nvPr/>
        </p:nvGrpSpPr>
        <p:grpSpPr>
          <a:xfrm>
            <a:off x="4120715" y="4745302"/>
            <a:ext cx="274320" cy="274320"/>
            <a:chOff x="10047732" y="908133"/>
            <a:chExt cx="1280160" cy="1280160"/>
          </a:xfrm>
        </p:grpSpPr>
        <p:sp>
          <p:nvSpPr>
            <p:cNvPr id="51" name="Oval 50">
              <a:extLst>
                <a:ext uri="{FF2B5EF4-FFF2-40B4-BE49-F238E27FC236}">
                  <a16:creationId xmlns:a16="http://schemas.microsoft.com/office/drawing/2014/main" id="{F6F252BD-32CE-4221-9A5B-25487823DB14}"/>
                </a:ext>
              </a:extLst>
            </p:cNvPr>
            <p:cNvSpPr>
              <a:spLocks noChangeAspect="1"/>
            </p:cNvSpPr>
            <p:nvPr/>
          </p:nvSpPr>
          <p:spPr>
            <a:xfrm>
              <a:off x="10367772" y="1228173"/>
              <a:ext cx="640080" cy="640080"/>
            </a:xfrm>
            <a:prstGeom prst="ellipse">
              <a:avLst/>
            </a:prstGeom>
            <a:solidFill>
              <a:srgbClr val="FF2B2A"/>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8FF08AE8-C253-4D52-A89D-6395E48DEA4C}"/>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FF2B2A"/>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3" name="Group 52">
            <a:extLst>
              <a:ext uri="{FF2B5EF4-FFF2-40B4-BE49-F238E27FC236}">
                <a16:creationId xmlns:a16="http://schemas.microsoft.com/office/drawing/2014/main" id="{066E2B5D-2B9B-4352-931D-86E95ABDF23E}"/>
              </a:ext>
            </a:extLst>
          </p:cNvPr>
          <p:cNvGrpSpPr>
            <a:grpSpLocks noChangeAspect="1"/>
          </p:cNvGrpSpPr>
          <p:nvPr/>
        </p:nvGrpSpPr>
        <p:grpSpPr>
          <a:xfrm>
            <a:off x="4674377" y="3564643"/>
            <a:ext cx="274320" cy="274320"/>
            <a:chOff x="10047732" y="908133"/>
            <a:chExt cx="1280160" cy="1280160"/>
          </a:xfrm>
        </p:grpSpPr>
        <p:sp>
          <p:nvSpPr>
            <p:cNvPr id="54" name="Oval 53">
              <a:extLst>
                <a:ext uri="{FF2B5EF4-FFF2-40B4-BE49-F238E27FC236}">
                  <a16:creationId xmlns:a16="http://schemas.microsoft.com/office/drawing/2014/main" id="{6D84C516-36B8-472B-B3E6-2EDEFDAFACBF}"/>
                </a:ext>
              </a:extLst>
            </p:cNvPr>
            <p:cNvSpPr>
              <a:spLocks noChangeAspect="1"/>
            </p:cNvSpPr>
            <p:nvPr/>
          </p:nvSpPr>
          <p:spPr>
            <a:xfrm>
              <a:off x="10367772" y="1228173"/>
              <a:ext cx="640080" cy="640080"/>
            </a:xfrm>
            <a:prstGeom prst="ellipse">
              <a:avLst/>
            </a:prstGeom>
            <a:solidFill>
              <a:srgbClr val="85C401"/>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B01176C7-3513-4260-A852-1AED4AE1ED11}"/>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85C401"/>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6" name="Group 55">
            <a:extLst>
              <a:ext uri="{FF2B5EF4-FFF2-40B4-BE49-F238E27FC236}">
                <a16:creationId xmlns:a16="http://schemas.microsoft.com/office/drawing/2014/main" id="{20E14328-AFF2-4C67-BAA9-AA6BDDB91A88}"/>
              </a:ext>
            </a:extLst>
          </p:cNvPr>
          <p:cNvGrpSpPr>
            <a:grpSpLocks noChangeAspect="1"/>
          </p:cNvGrpSpPr>
          <p:nvPr/>
        </p:nvGrpSpPr>
        <p:grpSpPr>
          <a:xfrm>
            <a:off x="5745480" y="3109594"/>
            <a:ext cx="274320" cy="274320"/>
            <a:chOff x="10047732" y="908133"/>
            <a:chExt cx="1280160" cy="1280160"/>
          </a:xfrm>
        </p:grpSpPr>
        <p:sp>
          <p:nvSpPr>
            <p:cNvPr id="57" name="Oval 56">
              <a:extLst>
                <a:ext uri="{FF2B5EF4-FFF2-40B4-BE49-F238E27FC236}">
                  <a16:creationId xmlns:a16="http://schemas.microsoft.com/office/drawing/2014/main" id="{FEB08850-C62A-4382-B30B-95CFB259B341}"/>
                </a:ext>
              </a:extLst>
            </p:cNvPr>
            <p:cNvSpPr>
              <a:spLocks noChangeAspect="1"/>
            </p:cNvSpPr>
            <p:nvPr/>
          </p:nvSpPr>
          <p:spPr>
            <a:xfrm>
              <a:off x="10367772" y="1228173"/>
              <a:ext cx="640080" cy="640080"/>
            </a:xfrm>
            <a:prstGeom prst="ellipse">
              <a:avLst/>
            </a:prstGeom>
            <a:solidFill>
              <a:srgbClr val="3EB8CD"/>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C5D54976-59F7-4566-83C4-595D955EBE2E}"/>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3EB8CD"/>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59" name="Group 58">
            <a:extLst>
              <a:ext uri="{FF2B5EF4-FFF2-40B4-BE49-F238E27FC236}">
                <a16:creationId xmlns:a16="http://schemas.microsoft.com/office/drawing/2014/main" id="{9C7C5B40-7DD7-4570-B87B-6CA32CCA8D4C}"/>
              </a:ext>
            </a:extLst>
          </p:cNvPr>
          <p:cNvGrpSpPr>
            <a:grpSpLocks noChangeAspect="1"/>
          </p:cNvGrpSpPr>
          <p:nvPr/>
        </p:nvGrpSpPr>
        <p:grpSpPr>
          <a:xfrm>
            <a:off x="6890966" y="3564643"/>
            <a:ext cx="274320" cy="274320"/>
            <a:chOff x="10047732" y="908133"/>
            <a:chExt cx="1280160" cy="1280160"/>
          </a:xfrm>
        </p:grpSpPr>
        <p:sp>
          <p:nvSpPr>
            <p:cNvPr id="60" name="Oval 59">
              <a:extLst>
                <a:ext uri="{FF2B5EF4-FFF2-40B4-BE49-F238E27FC236}">
                  <a16:creationId xmlns:a16="http://schemas.microsoft.com/office/drawing/2014/main" id="{587CDC48-4F09-4F1F-8153-92C6EB9684AD}"/>
                </a:ext>
              </a:extLst>
            </p:cNvPr>
            <p:cNvSpPr>
              <a:spLocks noChangeAspect="1"/>
            </p:cNvSpPr>
            <p:nvPr/>
          </p:nvSpPr>
          <p:spPr>
            <a:xfrm>
              <a:off x="10367772" y="1228173"/>
              <a:ext cx="640080" cy="640080"/>
            </a:xfrm>
            <a:prstGeom prst="ellipse">
              <a:avLst/>
            </a:prstGeom>
            <a:solidFill>
              <a:srgbClr val="FFA803"/>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77692C4-6BA5-4B1F-8761-8E2F05FC8689}"/>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FFA803"/>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2" name="Group 61">
            <a:extLst>
              <a:ext uri="{FF2B5EF4-FFF2-40B4-BE49-F238E27FC236}">
                <a16:creationId xmlns:a16="http://schemas.microsoft.com/office/drawing/2014/main" id="{ADCF8AC7-0797-495B-8312-27FC42374E14}"/>
              </a:ext>
            </a:extLst>
          </p:cNvPr>
          <p:cNvGrpSpPr>
            <a:grpSpLocks noChangeAspect="1"/>
          </p:cNvGrpSpPr>
          <p:nvPr/>
        </p:nvGrpSpPr>
        <p:grpSpPr>
          <a:xfrm>
            <a:off x="7495438" y="4745302"/>
            <a:ext cx="274320" cy="274320"/>
            <a:chOff x="10047732" y="908133"/>
            <a:chExt cx="1280160" cy="1280160"/>
          </a:xfrm>
        </p:grpSpPr>
        <p:sp>
          <p:nvSpPr>
            <p:cNvPr id="63" name="Oval 62">
              <a:extLst>
                <a:ext uri="{FF2B5EF4-FFF2-40B4-BE49-F238E27FC236}">
                  <a16:creationId xmlns:a16="http://schemas.microsoft.com/office/drawing/2014/main" id="{5C63B9FC-5397-434C-A86F-D3AB3E74BE77}"/>
                </a:ext>
              </a:extLst>
            </p:cNvPr>
            <p:cNvSpPr>
              <a:spLocks noChangeAspect="1"/>
            </p:cNvSpPr>
            <p:nvPr/>
          </p:nvSpPr>
          <p:spPr>
            <a:xfrm>
              <a:off x="10367772" y="1228173"/>
              <a:ext cx="640080" cy="640080"/>
            </a:xfrm>
            <a:prstGeom prst="ellipse">
              <a:avLst/>
            </a:prstGeom>
            <a:solidFill>
              <a:srgbClr val="01AA8D"/>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42E53F23-5E04-4880-B691-077AA7C35B43}"/>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01AA8D"/>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66" name="TextBox 65">
            <a:extLst>
              <a:ext uri="{FF2B5EF4-FFF2-40B4-BE49-F238E27FC236}">
                <a16:creationId xmlns:a16="http://schemas.microsoft.com/office/drawing/2014/main" id="{B5912784-6497-40A6-A619-4E0736BA2ACF}"/>
              </a:ext>
            </a:extLst>
          </p:cNvPr>
          <p:cNvSpPr txBox="1"/>
          <p:nvPr/>
        </p:nvSpPr>
        <p:spPr>
          <a:xfrm>
            <a:off x="366316" y="1940452"/>
            <a:ext cx="2878107" cy="1692771"/>
          </a:xfrm>
          <a:prstGeom prst="rect">
            <a:avLst/>
          </a:prstGeom>
          <a:noFill/>
        </p:spPr>
        <p:txBody>
          <a:bodyPr wrap="square" rtlCol="0">
            <a:spAutoFit/>
          </a:bodyPr>
          <a:lstStyle/>
          <a:p>
            <a:pPr algn="ctr" defTabSz="1219170">
              <a:spcBef>
                <a:spcPct val="20000"/>
              </a:spcBef>
              <a:defRPr/>
            </a:pPr>
            <a:r>
              <a:rPr lang="en-US" sz="1600" dirty="0">
                <a:solidFill>
                  <a:srgbClr val="85C401"/>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67" name="TextBox 66">
            <a:extLst>
              <a:ext uri="{FF2B5EF4-FFF2-40B4-BE49-F238E27FC236}">
                <a16:creationId xmlns:a16="http://schemas.microsoft.com/office/drawing/2014/main" id="{D2D2FFB5-F131-4206-8FDD-C398D37D07C8}"/>
              </a:ext>
            </a:extLst>
          </p:cNvPr>
          <p:cNvSpPr txBox="1"/>
          <p:nvPr/>
        </p:nvSpPr>
        <p:spPr>
          <a:xfrm>
            <a:off x="6411100" y="538931"/>
            <a:ext cx="4776434" cy="1077218"/>
          </a:xfrm>
          <a:prstGeom prst="rect">
            <a:avLst/>
          </a:prstGeom>
          <a:noFill/>
        </p:spPr>
        <p:txBody>
          <a:bodyPr wrap="square" rtlCol="0">
            <a:spAutoFit/>
          </a:bodyPr>
          <a:lstStyle/>
          <a:p>
            <a:pPr defTabSz="1219170">
              <a:spcBef>
                <a:spcPct val="20000"/>
              </a:spcBef>
              <a:defRPr/>
            </a:pPr>
            <a:r>
              <a:rPr lang="en-US" sz="1600" dirty="0">
                <a:solidFill>
                  <a:srgbClr val="3EB8CD"/>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7907B1F3-653B-485B-86A2-73768243FA72}"/>
              </a:ext>
            </a:extLst>
          </p:cNvPr>
          <p:cNvSpPr txBox="1"/>
          <p:nvPr/>
        </p:nvSpPr>
        <p:spPr>
          <a:xfrm>
            <a:off x="8801422" y="1871872"/>
            <a:ext cx="2878107" cy="1692771"/>
          </a:xfrm>
          <a:prstGeom prst="rect">
            <a:avLst/>
          </a:prstGeom>
          <a:noFill/>
        </p:spPr>
        <p:txBody>
          <a:bodyPr wrap="square" rtlCol="0">
            <a:spAutoFit/>
          </a:bodyPr>
          <a:lstStyle/>
          <a:p>
            <a:pPr algn="ctr" defTabSz="1219170">
              <a:spcBef>
                <a:spcPct val="20000"/>
              </a:spcBef>
              <a:defRPr/>
            </a:pPr>
            <a:r>
              <a:rPr lang="en-US" sz="1600" dirty="0">
                <a:solidFill>
                  <a:srgbClr val="FFA803"/>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B56525AA-0980-48E7-A234-B9A472AF478B}"/>
              </a:ext>
            </a:extLst>
          </p:cNvPr>
          <p:cNvSpPr txBox="1"/>
          <p:nvPr/>
        </p:nvSpPr>
        <p:spPr>
          <a:xfrm>
            <a:off x="9085293" y="4648231"/>
            <a:ext cx="2878107" cy="1692771"/>
          </a:xfrm>
          <a:prstGeom prst="rect">
            <a:avLst/>
          </a:prstGeom>
          <a:noFill/>
        </p:spPr>
        <p:txBody>
          <a:bodyPr wrap="square" rtlCol="0">
            <a:spAutoFit/>
          </a:bodyPr>
          <a:lstStyle/>
          <a:p>
            <a:pPr algn="ctr" defTabSz="1219170">
              <a:spcBef>
                <a:spcPct val="20000"/>
              </a:spcBef>
              <a:defRPr/>
            </a:pPr>
            <a:r>
              <a:rPr lang="en-US" sz="1600" dirty="0">
                <a:solidFill>
                  <a:srgbClr val="01AA8D"/>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AD6750D9-67A2-4074-B219-73E034088055}"/>
              </a:ext>
            </a:extLst>
          </p:cNvPr>
          <p:cNvSpPr txBox="1"/>
          <p:nvPr/>
        </p:nvSpPr>
        <p:spPr>
          <a:xfrm>
            <a:off x="-16105" y="4687685"/>
            <a:ext cx="2878107" cy="1692771"/>
          </a:xfrm>
          <a:prstGeom prst="rect">
            <a:avLst/>
          </a:prstGeom>
          <a:noFill/>
        </p:spPr>
        <p:txBody>
          <a:bodyPr wrap="square" rtlCol="0">
            <a:spAutoFit/>
          </a:bodyPr>
          <a:lstStyle/>
          <a:p>
            <a:pPr algn="ctr" defTabSz="1219170">
              <a:spcBef>
                <a:spcPct val="20000"/>
              </a:spcBef>
              <a:defRPr/>
            </a:pPr>
            <a:r>
              <a:rPr lang="en-US" sz="1600" dirty="0">
                <a:solidFill>
                  <a:srgbClr val="FF2B2A"/>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71" name="Oval 70">
            <a:extLst>
              <a:ext uri="{FF2B5EF4-FFF2-40B4-BE49-F238E27FC236}">
                <a16:creationId xmlns:a16="http://schemas.microsoft.com/office/drawing/2014/main" id="{E4252C48-52B6-4BC3-80AE-B94E0DACB15F}"/>
              </a:ext>
            </a:extLst>
          </p:cNvPr>
          <p:cNvSpPr>
            <a:spLocks noChangeAspect="1"/>
          </p:cNvSpPr>
          <p:nvPr/>
        </p:nvSpPr>
        <p:spPr>
          <a:xfrm rot="10800000">
            <a:off x="4794677" y="3711117"/>
            <a:ext cx="2286000" cy="22860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10103EC2-0E13-4DF0-9B18-960D145DC442}"/>
              </a:ext>
            </a:extLst>
          </p:cNvPr>
          <p:cNvSpPr txBox="1">
            <a:spLocks noChangeArrowheads="1"/>
          </p:cNvSpPr>
          <p:nvPr/>
        </p:nvSpPr>
        <p:spPr bwMode="auto">
          <a:xfrm rot="18429617">
            <a:off x="4901430" y="4141904"/>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rgbClr val="585858"/>
                </a:solidFill>
                <a:latin typeface="Bernard MT Condensed" panose="02050806060905020404" pitchFamily="18" charset="0"/>
              </a:rPr>
              <a:t>LOREM IPSUM</a:t>
            </a:r>
          </a:p>
        </p:txBody>
      </p:sp>
      <p:sp>
        <p:nvSpPr>
          <p:cNvPr id="73" name="Text Box 10">
            <a:extLst>
              <a:ext uri="{FF2B5EF4-FFF2-40B4-BE49-F238E27FC236}">
                <a16:creationId xmlns:a16="http://schemas.microsoft.com/office/drawing/2014/main" id="{709904E1-92C4-4E4D-A8BA-170735BC7D2A}"/>
              </a:ext>
            </a:extLst>
          </p:cNvPr>
          <p:cNvSpPr txBox="1">
            <a:spLocks noChangeArrowheads="1"/>
          </p:cNvSpPr>
          <p:nvPr/>
        </p:nvSpPr>
        <p:spPr bwMode="auto">
          <a:xfrm rot="7654289">
            <a:off x="5586797" y="4691132"/>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rgbClr val="585858"/>
                </a:solidFill>
                <a:latin typeface="Bernard MT Condensed" panose="02050806060905020404" pitchFamily="18" charset="0"/>
              </a:rPr>
              <a:t>LOREM IPSUM</a:t>
            </a:r>
          </a:p>
        </p:txBody>
      </p:sp>
      <p:sp>
        <p:nvSpPr>
          <p:cNvPr id="75" name="Freeform 171">
            <a:extLst>
              <a:ext uri="{FF2B5EF4-FFF2-40B4-BE49-F238E27FC236}">
                <a16:creationId xmlns:a16="http://schemas.microsoft.com/office/drawing/2014/main" id="{D9843F14-4517-4EE4-AAE8-5A321E95C7BD}"/>
              </a:ext>
            </a:extLst>
          </p:cNvPr>
          <p:cNvSpPr>
            <a:spLocks noChangeAspect="1" noEditPoints="1"/>
          </p:cNvSpPr>
          <p:nvPr/>
        </p:nvSpPr>
        <p:spPr bwMode="auto">
          <a:xfrm>
            <a:off x="5596817" y="4525425"/>
            <a:ext cx="614200" cy="54864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2">
              <a:lumMod val="50000"/>
            </a:schemeClr>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6883679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71"/>
                                        </p:tgtEl>
                                        <p:attrNameLst>
                                          <p:attrName>style.visibility</p:attrName>
                                        </p:attrNameLst>
                                      </p:cBhvr>
                                      <p:to>
                                        <p:strVal val="visible"/>
                                      </p:to>
                                    </p:set>
                                    <p:anim calcmode="lin" valueType="num">
                                      <p:cBhvr>
                                        <p:cTn id="11" dur="500" fill="hold"/>
                                        <p:tgtEl>
                                          <p:spTgt spid="71"/>
                                        </p:tgtEl>
                                        <p:attrNameLst>
                                          <p:attrName>ppt_w</p:attrName>
                                        </p:attrNameLst>
                                      </p:cBhvr>
                                      <p:tavLst>
                                        <p:tav tm="0">
                                          <p:val>
                                            <p:fltVal val="0"/>
                                          </p:val>
                                        </p:tav>
                                        <p:tav tm="100000">
                                          <p:val>
                                            <p:strVal val="#ppt_w"/>
                                          </p:val>
                                        </p:tav>
                                      </p:tavLst>
                                    </p:anim>
                                    <p:anim calcmode="lin" valueType="num">
                                      <p:cBhvr>
                                        <p:cTn id="12" dur="500" fill="hold"/>
                                        <p:tgtEl>
                                          <p:spTgt spid="71"/>
                                        </p:tgtEl>
                                        <p:attrNameLst>
                                          <p:attrName>ppt_h</p:attrName>
                                        </p:attrNameLst>
                                      </p:cBhvr>
                                      <p:tavLst>
                                        <p:tav tm="0">
                                          <p:val>
                                            <p:fltVal val="0"/>
                                          </p:val>
                                        </p:tav>
                                        <p:tav tm="100000">
                                          <p:val>
                                            <p:strVal val="#ppt_h"/>
                                          </p:val>
                                        </p:tav>
                                      </p:tavLst>
                                    </p:anim>
                                    <p:animEffect transition="in" filter="fade">
                                      <p:cBhvr>
                                        <p:cTn id="13" dur="500"/>
                                        <p:tgtEl>
                                          <p:spTgt spid="7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 calcmode="lin" valueType="num">
                                      <p:cBhvr>
                                        <p:cTn id="16" dur="500" fill="hold"/>
                                        <p:tgtEl>
                                          <p:spTgt spid="75"/>
                                        </p:tgtEl>
                                        <p:attrNameLst>
                                          <p:attrName>ppt_w</p:attrName>
                                        </p:attrNameLst>
                                      </p:cBhvr>
                                      <p:tavLst>
                                        <p:tav tm="0">
                                          <p:val>
                                            <p:fltVal val="0"/>
                                          </p:val>
                                        </p:tav>
                                        <p:tav tm="100000">
                                          <p:val>
                                            <p:strVal val="#ppt_w"/>
                                          </p:val>
                                        </p:tav>
                                      </p:tavLst>
                                    </p:anim>
                                    <p:anim calcmode="lin" valueType="num">
                                      <p:cBhvr>
                                        <p:cTn id="17" dur="500" fill="hold"/>
                                        <p:tgtEl>
                                          <p:spTgt spid="75"/>
                                        </p:tgtEl>
                                        <p:attrNameLst>
                                          <p:attrName>ppt_h</p:attrName>
                                        </p:attrNameLst>
                                      </p:cBhvr>
                                      <p:tavLst>
                                        <p:tav tm="0">
                                          <p:val>
                                            <p:fltVal val="0"/>
                                          </p:val>
                                        </p:tav>
                                        <p:tav tm="100000">
                                          <p:val>
                                            <p:strVal val="#ppt_h"/>
                                          </p:val>
                                        </p:tav>
                                      </p:tavLst>
                                    </p:anim>
                                    <p:animEffect transition="in" filter="fade">
                                      <p:cBhvr>
                                        <p:cTn id="18" dur="500"/>
                                        <p:tgtEl>
                                          <p:spTgt spid="75"/>
                                        </p:tgtEl>
                                      </p:cBhvr>
                                    </p:animEffect>
                                  </p:childTnLst>
                                </p:cTn>
                              </p:par>
                            </p:childTnLst>
                          </p:cTn>
                        </p:par>
                        <p:par>
                          <p:cTn id="19" fill="hold">
                            <p:stCondLst>
                              <p:cond delay="1000"/>
                            </p:stCondLst>
                            <p:childTnLst>
                              <p:par>
                                <p:cTn id="20" presetID="31" presetClass="entr" presetSubtype="0" fill="hold" grpId="0" nodeType="afterEffect">
                                  <p:stCondLst>
                                    <p:cond delay="0"/>
                                  </p:stCondLst>
                                  <p:childTnLst>
                                    <p:set>
                                      <p:cBhvr>
                                        <p:cTn id="21" dur="1" fill="hold">
                                          <p:stCondLst>
                                            <p:cond delay="0"/>
                                          </p:stCondLst>
                                        </p:cTn>
                                        <p:tgtEl>
                                          <p:spTgt spid="72"/>
                                        </p:tgtEl>
                                        <p:attrNameLst>
                                          <p:attrName>style.visibility</p:attrName>
                                        </p:attrNameLst>
                                      </p:cBhvr>
                                      <p:to>
                                        <p:strVal val="visible"/>
                                      </p:to>
                                    </p:set>
                                    <p:anim calcmode="lin" valueType="num">
                                      <p:cBhvr>
                                        <p:cTn id="22" dur="1000" fill="hold"/>
                                        <p:tgtEl>
                                          <p:spTgt spid="72"/>
                                        </p:tgtEl>
                                        <p:attrNameLst>
                                          <p:attrName>ppt_w</p:attrName>
                                        </p:attrNameLst>
                                      </p:cBhvr>
                                      <p:tavLst>
                                        <p:tav tm="0">
                                          <p:val>
                                            <p:fltVal val="0"/>
                                          </p:val>
                                        </p:tav>
                                        <p:tav tm="100000">
                                          <p:val>
                                            <p:strVal val="#ppt_w"/>
                                          </p:val>
                                        </p:tav>
                                      </p:tavLst>
                                    </p:anim>
                                    <p:anim calcmode="lin" valueType="num">
                                      <p:cBhvr>
                                        <p:cTn id="23" dur="1000" fill="hold"/>
                                        <p:tgtEl>
                                          <p:spTgt spid="72"/>
                                        </p:tgtEl>
                                        <p:attrNameLst>
                                          <p:attrName>ppt_h</p:attrName>
                                        </p:attrNameLst>
                                      </p:cBhvr>
                                      <p:tavLst>
                                        <p:tav tm="0">
                                          <p:val>
                                            <p:fltVal val="0"/>
                                          </p:val>
                                        </p:tav>
                                        <p:tav tm="100000">
                                          <p:val>
                                            <p:strVal val="#ppt_h"/>
                                          </p:val>
                                        </p:tav>
                                      </p:tavLst>
                                    </p:anim>
                                    <p:anim calcmode="lin" valueType="num">
                                      <p:cBhvr>
                                        <p:cTn id="24" dur="1000" fill="hold"/>
                                        <p:tgtEl>
                                          <p:spTgt spid="72"/>
                                        </p:tgtEl>
                                        <p:attrNameLst>
                                          <p:attrName>style.rotation</p:attrName>
                                        </p:attrNameLst>
                                      </p:cBhvr>
                                      <p:tavLst>
                                        <p:tav tm="0">
                                          <p:val>
                                            <p:fltVal val="90"/>
                                          </p:val>
                                        </p:tav>
                                        <p:tav tm="100000">
                                          <p:val>
                                            <p:fltVal val="0"/>
                                          </p:val>
                                        </p:tav>
                                      </p:tavLst>
                                    </p:anim>
                                    <p:animEffect transition="in" filter="fade">
                                      <p:cBhvr>
                                        <p:cTn id="25" dur="1000"/>
                                        <p:tgtEl>
                                          <p:spTgt spid="72"/>
                                        </p:tgtEl>
                                      </p:cBhvr>
                                    </p:animEffect>
                                  </p:childTnLst>
                                </p:cTn>
                              </p:par>
                              <p:par>
                                <p:cTn id="26" presetID="31" presetClass="entr" presetSubtype="0" fill="hold" grpId="0" nodeType="withEffect">
                                  <p:stCondLst>
                                    <p:cond delay="0"/>
                                  </p:stCondLst>
                                  <p:childTnLst>
                                    <p:set>
                                      <p:cBhvr>
                                        <p:cTn id="27" dur="1" fill="hold">
                                          <p:stCondLst>
                                            <p:cond delay="0"/>
                                          </p:stCondLst>
                                        </p:cTn>
                                        <p:tgtEl>
                                          <p:spTgt spid="73"/>
                                        </p:tgtEl>
                                        <p:attrNameLst>
                                          <p:attrName>style.visibility</p:attrName>
                                        </p:attrNameLst>
                                      </p:cBhvr>
                                      <p:to>
                                        <p:strVal val="visible"/>
                                      </p:to>
                                    </p:set>
                                    <p:anim calcmode="lin" valueType="num">
                                      <p:cBhvr>
                                        <p:cTn id="28" dur="1000" fill="hold"/>
                                        <p:tgtEl>
                                          <p:spTgt spid="73"/>
                                        </p:tgtEl>
                                        <p:attrNameLst>
                                          <p:attrName>ppt_w</p:attrName>
                                        </p:attrNameLst>
                                      </p:cBhvr>
                                      <p:tavLst>
                                        <p:tav tm="0">
                                          <p:val>
                                            <p:fltVal val="0"/>
                                          </p:val>
                                        </p:tav>
                                        <p:tav tm="100000">
                                          <p:val>
                                            <p:strVal val="#ppt_w"/>
                                          </p:val>
                                        </p:tav>
                                      </p:tavLst>
                                    </p:anim>
                                    <p:anim calcmode="lin" valueType="num">
                                      <p:cBhvr>
                                        <p:cTn id="29" dur="1000" fill="hold"/>
                                        <p:tgtEl>
                                          <p:spTgt spid="73"/>
                                        </p:tgtEl>
                                        <p:attrNameLst>
                                          <p:attrName>ppt_h</p:attrName>
                                        </p:attrNameLst>
                                      </p:cBhvr>
                                      <p:tavLst>
                                        <p:tav tm="0">
                                          <p:val>
                                            <p:fltVal val="0"/>
                                          </p:val>
                                        </p:tav>
                                        <p:tav tm="100000">
                                          <p:val>
                                            <p:strVal val="#ppt_h"/>
                                          </p:val>
                                        </p:tav>
                                      </p:tavLst>
                                    </p:anim>
                                    <p:anim calcmode="lin" valueType="num">
                                      <p:cBhvr>
                                        <p:cTn id="30" dur="1000" fill="hold"/>
                                        <p:tgtEl>
                                          <p:spTgt spid="73"/>
                                        </p:tgtEl>
                                        <p:attrNameLst>
                                          <p:attrName>style.rotation</p:attrName>
                                        </p:attrNameLst>
                                      </p:cBhvr>
                                      <p:tavLst>
                                        <p:tav tm="0">
                                          <p:val>
                                            <p:fltVal val="90"/>
                                          </p:val>
                                        </p:tav>
                                        <p:tav tm="100000">
                                          <p:val>
                                            <p:fltVal val="0"/>
                                          </p:val>
                                        </p:tav>
                                      </p:tavLst>
                                    </p:anim>
                                    <p:animEffect transition="in" filter="fade">
                                      <p:cBhvr>
                                        <p:cTn id="31" dur="1000"/>
                                        <p:tgtEl>
                                          <p:spTgt spid="73"/>
                                        </p:tgtEl>
                                      </p:cBhvr>
                                    </p:animEffect>
                                  </p:childTnLst>
                                </p:cTn>
                              </p:par>
                            </p:childTnLst>
                          </p:cTn>
                        </p:par>
                        <p:par>
                          <p:cTn id="32" fill="hold">
                            <p:stCondLst>
                              <p:cond delay="2000"/>
                            </p:stCondLst>
                            <p:childTnLst>
                              <p:par>
                                <p:cTn id="33" presetID="42" presetClass="entr" presetSubtype="0" fill="hold" grpId="0" nodeType="afterEffect">
                                  <p:stCondLst>
                                    <p:cond delay="0"/>
                                  </p:stCondLst>
                                  <p:childTnLst>
                                    <p:set>
                                      <p:cBhvr>
                                        <p:cTn id="34" dur="1" fill="hold">
                                          <p:stCondLst>
                                            <p:cond delay="0"/>
                                          </p:stCondLst>
                                        </p:cTn>
                                        <p:tgtEl>
                                          <p:spTgt spid="38"/>
                                        </p:tgtEl>
                                        <p:attrNameLst>
                                          <p:attrName>style.visibility</p:attrName>
                                        </p:attrNameLst>
                                      </p:cBhvr>
                                      <p:to>
                                        <p:strVal val="visible"/>
                                      </p:to>
                                    </p:set>
                                    <p:animEffect transition="in" filter="fade">
                                      <p:cBhvr>
                                        <p:cTn id="35" dur="1000"/>
                                        <p:tgtEl>
                                          <p:spTgt spid="38"/>
                                        </p:tgtEl>
                                      </p:cBhvr>
                                    </p:animEffect>
                                    <p:anim calcmode="lin" valueType="num">
                                      <p:cBhvr>
                                        <p:cTn id="36" dur="1000" fill="hold"/>
                                        <p:tgtEl>
                                          <p:spTgt spid="38"/>
                                        </p:tgtEl>
                                        <p:attrNameLst>
                                          <p:attrName>ppt_x</p:attrName>
                                        </p:attrNameLst>
                                      </p:cBhvr>
                                      <p:tavLst>
                                        <p:tav tm="0">
                                          <p:val>
                                            <p:strVal val="#ppt_x"/>
                                          </p:val>
                                        </p:tav>
                                        <p:tav tm="100000">
                                          <p:val>
                                            <p:strVal val="#ppt_x"/>
                                          </p:val>
                                        </p:tav>
                                      </p:tavLst>
                                    </p:anim>
                                    <p:anim calcmode="lin" valueType="num">
                                      <p:cBhvr>
                                        <p:cTn id="37" dur="1000" fill="hold"/>
                                        <p:tgtEl>
                                          <p:spTgt spid="38"/>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52"/>
                                        </p:tgtEl>
                                        <p:attrNameLst>
                                          <p:attrName>style.visibility</p:attrName>
                                        </p:attrNameLst>
                                      </p:cBhvr>
                                      <p:to>
                                        <p:strVal val="visible"/>
                                      </p:to>
                                    </p:set>
                                    <p:anim calcmode="lin" valueType="num">
                                      <p:cBhvr>
                                        <p:cTn id="41" dur="500" fill="hold"/>
                                        <p:tgtEl>
                                          <p:spTgt spid="52"/>
                                        </p:tgtEl>
                                        <p:attrNameLst>
                                          <p:attrName>ppt_w</p:attrName>
                                        </p:attrNameLst>
                                      </p:cBhvr>
                                      <p:tavLst>
                                        <p:tav tm="0">
                                          <p:val>
                                            <p:fltVal val="0"/>
                                          </p:val>
                                        </p:tav>
                                        <p:tav tm="100000">
                                          <p:val>
                                            <p:strVal val="#ppt_w"/>
                                          </p:val>
                                        </p:tav>
                                      </p:tavLst>
                                    </p:anim>
                                    <p:anim calcmode="lin" valueType="num">
                                      <p:cBhvr>
                                        <p:cTn id="42" dur="500" fill="hold"/>
                                        <p:tgtEl>
                                          <p:spTgt spid="52"/>
                                        </p:tgtEl>
                                        <p:attrNameLst>
                                          <p:attrName>ppt_h</p:attrName>
                                        </p:attrNameLst>
                                      </p:cBhvr>
                                      <p:tavLst>
                                        <p:tav tm="0">
                                          <p:val>
                                            <p:fltVal val="0"/>
                                          </p:val>
                                        </p:tav>
                                        <p:tav tm="100000">
                                          <p:val>
                                            <p:strVal val="#ppt_h"/>
                                          </p:val>
                                        </p:tav>
                                      </p:tavLst>
                                    </p:anim>
                                    <p:animEffect transition="in" filter="fade">
                                      <p:cBhvr>
                                        <p:cTn id="43" dur="500"/>
                                        <p:tgtEl>
                                          <p:spTgt spid="5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p:cTn id="47" dur="500" fill="hold"/>
                                        <p:tgtEl>
                                          <p:spTgt spid="11"/>
                                        </p:tgtEl>
                                        <p:attrNameLst>
                                          <p:attrName>ppt_w</p:attrName>
                                        </p:attrNameLst>
                                      </p:cBhvr>
                                      <p:tavLst>
                                        <p:tav tm="0">
                                          <p:val>
                                            <p:fltVal val="0"/>
                                          </p:val>
                                        </p:tav>
                                        <p:tav tm="100000">
                                          <p:val>
                                            <p:strVal val="#ppt_w"/>
                                          </p:val>
                                        </p:tav>
                                      </p:tavLst>
                                    </p:anim>
                                    <p:anim calcmode="lin" valueType="num">
                                      <p:cBhvr>
                                        <p:cTn id="48" dur="500" fill="hold"/>
                                        <p:tgtEl>
                                          <p:spTgt spid="11"/>
                                        </p:tgtEl>
                                        <p:attrNameLst>
                                          <p:attrName>ppt_h</p:attrName>
                                        </p:attrNameLst>
                                      </p:cBhvr>
                                      <p:tavLst>
                                        <p:tav tm="0">
                                          <p:val>
                                            <p:fltVal val="0"/>
                                          </p:val>
                                        </p:tav>
                                        <p:tav tm="100000">
                                          <p:val>
                                            <p:strVal val="#ppt_h"/>
                                          </p:val>
                                        </p:tav>
                                      </p:tavLst>
                                    </p:anim>
                                    <p:animEffect transition="in" filter="fade">
                                      <p:cBhvr>
                                        <p:cTn id="49" dur="500"/>
                                        <p:tgtEl>
                                          <p:spTgt spid="11"/>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p:cTn id="52" dur="500" fill="hold"/>
                                        <p:tgtEl>
                                          <p:spTgt spid="9"/>
                                        </p:tgtEl>
                                        <p:attrNameLst>
                                          <p:attrName>ppt_w</p:attrName>
                                        </p:attrNameLst>
                                      </p:cBhvr>
                                      <p:tavLst>
                                        <p:tav tm="0">
                                          <p:val>
                                            <p:fltVal val="0"/>
                                          </p:val>
                                        </p:tav>
                                        <p:tav tm="100000">
                                          <p:val>
                                            <p:strVal val="#ppt_w"/>
                                          </p:val>
                                        </p:tav>
                                      </p:tavLst>
                                    </p:anim>
                                    <p:anim calcmode="lin" valueType="num">
                                      <p:cBhvr>
                                        <p:cTn id="53" dur="500" fill="hold"/>
                                        <p:tgtEl>
                                          <p:spTgt spid="9"/>
                                        </p:tgtEl>
                                        <p:attrNameLst>
                                          <p:attrName>ppt_h</p:attrName>
                                        </p:attrNameLst>
                                      </p:cBhvr>
                                      <p:tavLst>
                                        <p:tav tm="0">
                                          <p:val>
                                            <p:fltVal val="0"/>
                                          </p:val>
                                        </p:tav>
                                        <p:tav tm="100000">
                                          <p:val>
                                            <p:strVal val="#ppt_h"/>
                                          </p:val>
                                        </p:tav>
                                      </p:tavLst>
                                    </p:anim>
                                    <p:animEffect transition="in" filter="fade">
                                      <p:cBhvr>
                                        <p:cTn id="54" dur="500"/>
                                        <p:tgtEl>
                                          <p:spTgt spid="9"/>
                                        </p:tgtEl>
                                      </p:cBhvr>
                                    </p:animEffect>
                                  </p:childTnLst>
                                </p:cTn>
                              </p:par>
                            </p:childTnLst>
                          </p:cTn>
                        </p:par>
                        <p:par>
                          <p:cTn id="55" fill="hold">
                            <p:stCondLst>
                              <p:cond delay="4000"/>
                            </p:stCondLst>
                            <p:childTnLst>
                              <p:par>
                                <p:cTn id="56" presetID="22" presetClass="entr" presetSubtype="1" fill="hold" grpId="0" nodeType="afterEffect">
                                  <p:stCondLst>
                                    <p:cond delay="0"/>
                                  </p:stCondLst>
                                  <p:childTnLst>
                                    <p:set>
                                      <p:cBhvr>
                                        <p:cTn id="57" dur="1" fill="hold">
                                          <p:stCondLst>
                                            <p:cond delay="0"/>
                                          </p:stCondLst>
                                        </p:cTn>
                                        <p:tgtEl>
                                          <p:spTgt spid="10"/>
                                        </p:tgtEl>
                                        <p:attrNameLst>
                                          <p:attrName>style.visibility</p:attrName>
                                        </p:attrNameLst>
                                      </p:cBhvr>
                                      <p:to>
                                        <p:strVal val="visible"/>
                                      </p:to>
                                    </p:set>
                                    <p:animEffect transition="in" filter="wipe(up)">
                                      <p:cBhvr>
                                        <p:cTn id="58" dur="500"/>
                                        <p:tgtEl>
                                          <p:spTgt spid="10"/>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childTnLst>
                          </p:cTn>
                        </p:par>
                        <p:par>
                          <p:cTn id="62" fill="hold">
                            <p:stCondLst>
                              <p:cond delay="4500"/>
                            </p:stCondLst>
                            <p:childTnLst>
                              <p:par>
                                <p:cTn id="63" presetID="53" presetClass="entr" presetSubtype="16" fill="hold" grpId="0"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p:cTn id="65" dur="500" fill="hold"/>
                                        <p:tgtEl>
                                          <p:spTgt spid="13"/>
                                        </p:tgtEl>
                                        <p:attrNameLst>
                                          <p:attrName>ppt_w</p:attrName>
                                        </p:attrNameLst>
                                      </p:cBhvr>
                                      <p:tavLst>
                                        <p:tav tm="0">
                                          <p:val>
                                            <p:fltVal val="0"/>
                                          </p:val>
                                        </p:tav>
                                        <p:tav tm="100000">
                                          <p:val>
                                            <p:strVal val="#ppt_w"/>
                                          </p:val>
                                        </p:tav>
                                      </p:tavLst>
                                    </p:anim>
                                    <p:anim calcmode="lin" valueType="num">
                                      <p:cBhvr>
                                        <p:cTn id="66" dur="500" fill="hold"/>
                                        <p:tgtEl>
                                          <p:spTgt spid="13"/>
                                        </p:tgtEl>
                                        <p:attrNameLst>
                                          <p:attrName>ppt_h</p:attrName>
                                        </p:attrNameLst>
                                      </p:cBhvr>
                                      <p:tavLst>
                                        <p:tav tm="0">
                                          <p:val>
                                            <p:fltVal val="0"/>
                                          </p:val>
                                        </p:tav>
                                        <p:tav tm="100000">
                                          <p:val>
                                            <p:strVal val="#ppt_h"/>
                                          </p:val>
                                        </p:tav>
                                      </p:tavLst>
                                    </p:anim>
                                    <p:animEffect transition="in" filter="fade">
                                      <p:cBhvr>
                                        <p:cTn id="67" dur="500"/>
                                        <p:tgtEl>
                                          <p:spTgt spid="13"/>
                                        </p:tgtEl>
                                      </p:cBhvr>
                                    </p:animEffect>
                                  </p:childTnLst>
                                </p:cTn>
                              </p:par>
                            </p:childTnLst>
                          </p:cTn>
                        </p:par>
                        <p:par>
                          <p:cTn id="68" fill="hold">
                            <p:stCondLst>
                              <p:cond delay="5000"/>
                            </p:stCondLst>
                            <p:childTnLst>
                              <p:par>
                                <p:cTn id="69" presetID="42" presetClass="entr" presetSubtype="0" fill="hold" grpId="0" nodeType="afterEffect">
                                  <p:stCondLst>
                                    <p:cond delay="0"/>
                                  </p:stCondLst>
                                  <p:childTnLst>
                                    <p:set>
                                      <p:cBhvr>
                                        <p:cTn id="70" dur="1" fill="hold">
                                          <p:stCondLst>
                                            <p:cond delay="0"/>
                                          </p:stCondLst>
                                        </p:cTn>
                                        <p:tgtEl>
                                          <p:spTgt spid="70"/>
                                        </p:tgtEl>
                                        <p:attrNameLst>
                                          <p:attrName>style.visibility</p:attrName>
                                        </p:attrNameLst>
                                      </p:cBhvr>
                                      <p:to>
                                        <p:strVal val="visible"/>
                                      </p:to>
                                    </p:set>
                                    <p:animEffect transition="in" filter="fade">
                                      <p:cBhvr>
                                        <p:cTn id="71" dur="1000"/>
                                        <p:tgtEl>
                                          <p:spTgt spid="70"/>
                                        </p:tgtEl>
                                      </p:cBhvr>
                                    </p:animEffect>
                                    <p:anim calcmode="lin" valueType="num">
                                      <p:cBhvr>
                                        <p:cTn id="72" dur="1000" fill="hold"/>
                                        <p:tgtEl>
                                          <p:spTgt spid="70"/>
                                        </p:tgtEl>
                                        <p:attrNameLst>
                                          <p:attrName>ppt_x</p:attrName>
                                        </p:attrNameLst>
                                      </p:cBhvr>
                                      <p:tavLst>
                                        <p:tav tm="0">
                                          <p:val>
                                            <p:strVal val="#ppt_x"/>
                                          </p:val>
                                        </p:tav>
                                        <p:tav tm="100000">
                                          <p:val>
                                            <p:strVal val="#ppt_x"/>
                                          </p:val>
                                        </p:tav>
                                      </p:tavLst>
                                    </p:anim>
                                    <p:anim calcmode="lin" valueType="num">
                                      <p:cBhvr>
                                        <p:cTn id="73" dur="1000" fill="hold"/>
                                        <p:tgtEl>
                                          <p:spTgt spid="70"/>
                                        </p:tgtEl>
                                        <p:attrNameLst>
                                          <p:attrName>ppt_y</p:attrName>
                                        </p:attrNameLst>
                                      </p:cBhvr>
                                      <p:tavLst>
                                        <p:tav tm="0">
                                          <p:val>
                                            <p:strVal val="#ppt_y+.1"/>
                                          </p:val>
                                        </p:tav>
                                        <p:tav tm="100000">
                                          <p:val>
                                            <p:strVal val="#ppt_y"/>
                                          </p:val>
                                        </p:tav>
                                      </p:tavLst>
                                    </p:anim>
                                  </p:childTnLst>
                                </p:cTn>
                              </p:par>
                            </p:childTnLst>
                          </p:cTn>
                        </p:par>
                        <p:par>
                          <p:cTn id="74" fill="hold">
                            <p:stCondLst>
                              <p:cond delay="6000"/>
                            </p:stCondLst>
                            <p:childTnLst>
                              <p:par>
                                <p:cTn id="75" presetID="53" presetClass="entr" presetSubtype="16" fill="hold" nodeType="afterEffect">
                                  <p:stCondLst>
                                    <p:cond delay="0"/>
                                  </p:stCondLst>
                                  <p:childTnLst>
                                    <p:set>
                                      <p:cBhvr>
                                        <p:cTn id="76" dur="1" fill="hold">
                                          <p:stCondLst>
                                            <p:cond delay="0"/>
                                          </p:stCondLst>
                                        </p:cTn>
                                        <p:tgtEl>
                                          <p:spTgt spid="53"/>
                                        </p:tgtEl>
                                        <p:attrNameLst>
                                          <p:attrName>style.visibility</p:attrName>
                                        </p:attrNameLst>
                                      </p:cBhvr>
                                      <p:to>
                                        <p:strVal val="visible"/>
                                      </p:to>
                                    </p:set>
                                    <p:anim calcmode="lin" valueType="num">
                                      <p:cBhvr>
                                        <p:cTn id="77" dur="500" fill="hold"/>
                                        <p:tgtEl>
                                          <p:spTgt spid="53"/>
                                        </p:tgtEl>
                                        <p:attrNameLst>
                                          <p:attrName>ppt_w</p:attrName>
                                        </p:attrNameLst>
                                      </p:cBhvr>
                                      <p:tavLst>
                                        <p:tav tm="0">
                                          <p:val>
                                            <p:fltVal val="0"/>
                                          </p:val>
                                        </p:tav>
                                        <p:tav tm="100000">
                                          <p:val>
                                            <p:strVal val="#ppt_w"/>
                                          </p:val>
                                        </p:tav>
                                      </p:tavLst>
                                    </p:anim>
                                    <p:anim calcmode="lin" valueType="num">
                                      <p:cBhvr>
                                        <p:cTn id="78" dur="500" fill="hold"/>
                                        <p:tgtEl>
                                          <p:spTgt spid="53"/>
                                        </p:tgtEl>
                                        <p:attrNameLst>
                                          <p:attrName>ppt_h</p:attrName>
                                        </p:attrNameLst>
                                      </p:cBhvr>
                                      <p:tavLst>
                                        <p:tav tm="0">
                                          <p:val>
                                            <p:fltVal val="0"/>
                                          </p:val>
                                        </p:tav>
                                        <p:tav tm="100000">
                                          <p:val>
                                            <p:strVal val="#ppt_h"/>
                                          </p:val>
                                        </p:tav>
                                      </p:tavLst>
                                    </p:anim>
                                    <p:animEffect transition="in" filter="fade">
                                      <p:cBhvr>
                                        <p:cTn id="79" dur="500"/>
                                        <p:tgtEl>
                                          <p:spTgt spid="53"/>
                                        </p:tgtEl>
                                      </p:cBhvr>
                                    </p:animEffect>
                                  </p:childTnLst>
                                </p:cTn>
                              </p:par>
                            </p:childTnLst>
                          </p:cTn>
                        </p:par>
                        <p:par>
                          <p:cTn id="80" fill="hold">
                            <p:stCondLst>
                              <p:cond delay="6500"/>
                            </p:stCondLst>
                            <p:childTnLst>
                              <p:par>
                                <p:cTn id="81" presetID="53" presetClass="entr" presetSubtype="16" fill="hold" grpId="0"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500" fill="hold"/>
                                        <p:tgtEl>
                                          <p:spTgt spid="16"/>
                                        </p:tgtEl>
                                        <p:attrNameLst>
                                          <p:attrName>ppt_w</p:attrName>
                                        </p:attrNameLst>
                                      </p:cBhvr>
                                      <p:tavLst>
                                        <p:tav tm="0">
                                          <p:val>
                                            <p:fltVal val="0"/>
                                          </p:val>
                                        </p:tav>
                                        <p:tav tm="100000">
                                          <p:val>
                                            <p:strVal val="#ppt_w"/>
                                          </p:val>
                                        </p:tav>
                                      </p:tavLst>
                                    </p:anim>
                                    <p:anim calcmode="lin" valueType="num">
                                      <p:cBhvr>
                                        <p:cTn id="84" dur="500" fill="hold"/>
                                        <p:tgtEl>
                                          <p:spTgt spid="16"/>
                                        </p:tgtEl>
                                        <p:attrNameLst>
                                          <p:attrName>ppt_h</p:attrName>
                                        </p:attrNameLst>
                                      </p:cBhvr>
                                      <p:tavLst>
                                        <p:tav tm="0">
                                          <p:val>
                                            <p:fltVal val="0"/>
                                          </p:val>
                                        </p:tav>
                                        <p:tav tm="100000">
                                          <p:val>
                                            <p:strVal val="#ppt_h"/>
                                          </p:val>
                                        </p:tav>
                                      </p:tavLst>
                                    </p:anim>
                                    <p:animEffect transition="in" filter="fade">
                                      <p:cBhvr>
                                        <p:cTn id="85" dur="500"/>
                                        <p:tgtEl>
                                          <p:spTgt spid="16"/>
                                        </p:tgtEl>
                                      </p:cBhvr>
                                    </p:animEffect>
                                  </p:childTnLst>
                                </p:cTn>
                              </p:par>
                            </p:childTnLst>
                          </p:cTn>
                        </p:par>
                        <p:par>
                          <p:cTn id="86" fill="hold">
                            <p:stCondLst>
                              <p:cond delay="7000"/>
                            </p:stCondLst>
                            <p:childTnLst>
                              <p:par>
                                <p:cTn id="87" presetID="53" presetClass="entr" presetSubtype="16" fill="hold" grpId="0" nodeType="afterEffect">
                                  <p:stCondLst>
                                    <p:cond delay="0"/>
                                  </p:stCondLst>
                                  <p:childTnLst>
                                    <p:set>
                                      <p:cBhvr>
                                        <p:cTn id="88" dur="1" fill="hold">
                                          <p:stCondLst>
                                            <p:cond delay="0"/>
                                          </p:stCondLst>
                                        </p:cTn>
                                        <p:tgtEl>
                                          <p:spTgt spid="14"/>
                                        </p:tgtEl>
                                        <p:attrNameLst>
                                          <p:attrName>style.visibility</p:attrName>
                                        </p:attrNameLst>
                                      </p:cBhvr>
                                      <p:to>
                                        <p:strVal val="visible"/>
                                      </p:to>
                                    </p:set>
                                    <p:anim calcmode="lin" valueType="num">
                                      <p:cBhvr>
                                        <p:cTn id="89" dur="500" fill="hold"/>
                                        <p:tgtEl>
                                          <p:spTgt spid="14"/>
                                        </p:tgtEl>
                                        <p:attrNameLst>
                                          <p:attrName>ppt_w</p:attrName>
                                        </p:attrNameLst>
                                      </p:cBhvr>
                                      <p:tavLst>
                                        <p:tav tm="0">
                                          <p:val>
                                            <p:fltVal val="0"/>
                                          </p:val>
                                        </p:tav>
                                        <p:tav tm="100000">
                                          <p:val>
                                            <p:strVal val="#ppt_w"/>
                                          </p:val>
                                        </p:tav>
                                      </p:tavLst>
                                    </p:anim>
                                    <p:anim calcmode="lin" valueType="num">
                                      <p:cBhvr>
                                        <p:cTn id="90" dur="500" fill="hold"/>
                                        <p:tgtEl>
                                          <p:spTgt spid="14"/>
                                        </p:tgtEl>
                                        <p:attrNameLst>
                                          <p:attrName>ppt_h</p:attrName>
                                        </p:attrNameLst>
                                      </p:cBhvr>
                                      <p:tavLst>
                                        <p:tav tm="0">
                                          <p:val>
                                            <p:fltVal val="0"/>
                                          </p:val>
                                        </p:tav>
                                        <p:tav tm="100000">
                                          <p:val>
                                            <p:strVal val="#ppt_h"/>
                                          </p:val>
                                        </p:tav>
                                      </p:tavLst>
                                    </p:anim>
                                    <p:animEffect transition="in" filter="fade">
                                      <p:cBhvr>
                                        <p:cTn id="91" dur="500"/>
                                        <p:tgtEl>
                                          <p:spTgt spid="14"/>
                                        </p:tgtEl>
                                      </p:cBhvr>
                                    </p:animEffect>
                                  </p:childTnLst>
                                </p:cTn>
                              </p:par>
                            </p:childTnLst>
                          </p:cTn>
                        </p:par>
                        <p:par>
                          <p:cTn id="92" fill="hold">
                            <p:stCondLst>
                              <p:cond delay="7500"/>
                            </p:stCondLst>
                            <p:childTnLst>
                              <p:par>
                                <p:cTn id="93" presetID="22" presetClass="entr" presetSubtype="1"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Effect transition="in" filter="wipe(up)">
                                      <p:cBhvr>
                                        <p:cTn id="95" dur="500"/>
                                        <p:tgtEl>
                                          <p:spTgt spid="15"/>
                                        </p:tgtEl>
                                      </p:cBhvr>
                                    </p:animEffect>
                                  </p:childTnLst>
                                </p:cTn>
                              </p:par>
                              <p:par>
                                <p:cTn id="96" presetID="22" presetClass="entr" presetSubtype="1" fill="hold" grpId="0" nodeType="withEffect">
                                  <p:stCondLst>
                                    <p:cond delay="0"/>
                                  </p:stCondLst>
                                  <p:childTnLst>
                                    <p:set>
                                      <p:cBhvr>
                                        <p:cTn id="97" dur="1" fill="hold">
                                          <p:stCondLst>
                                            <p:cond delay="0"/>
                                          </p:stCondLst>
                                        </p:cTn>
                                        <p:tgtEl>
                                          <p:spTgt spid="17"/>
                                        </p:tgtEl>
                                        <p:attrNameLst>
                                          <p:attrName>style.visibility</p:attrName>
                                        </p:attrNameLst>
                                      </p:cBhvr>
                                      <p:to>
                                        <p:strVal val="visible"/>
                                      </p:to>
                                    </p:set>
                                    <p:animEffect transition="in" filter="wipe(up)">
                                      <p:cBhvr>
                                        <p:cTn id="98" dur="500"/>
                                        <p:tgtEl>
                                          <p:spTgt spid="17"/>
                                        </p:tgtEl>
                                      </p:cBhvr>
                                    </p:animEffect>
                                  </p:childTnLst>
                                </p:cTn>
                              </p:par>
                            </p:childTnLst>
                          </p:cTn>
                        </p:par>
                        <p:par>
                          <p:cTn id="99" fill="hold">
                            <p:stCondLst>
                              <p:cond delay="8000"/>
                            </p:stCondLst>
                            <p:childTnLst>
                              <p:par>
                                <p:cTn id="100" presetID="53" presetClass="entr" presetSubtype="16" fill="hold" grpId="0" nodeType="afterEffect">
                                  <p:stCondLst>
                                    <p:cond delay="0"/>
                                  </p:stCondLst>
                                  <p:childTnLst>
                                    <p:set>
                                      <p:cBhvr>
                                        <p:cTn id="101" dur="1" fill="hold">
                                          <p:stCondLst>
                                            <p:cond delay="0"/>
                                          </p:stCondLst>
                                        </p:cTn>
                                        <p:tgtEl>
                                          <p:spTgt spid="30"/>
                                        </p:tgtEl>
                                        <p:attrNameLst>
                                          <p:attrName>style.visibility</p:attrName>
                                        </p:attrNameLst>
                                      </p:cBhvr>
                                      <p:to>
                                        <p:strVal val="visible"/>
                                      </p:to>
                                    </p:set>
                                    <p:anim calcmode="lin" valueType="num">
                                      <p:cBhvr>
                                        <p:cTn id="102" dur="500" fill="hold"/>
                                        <p:tgtEl>
                                          <p:spTgt spid="30"/>
                                        </p:tgtEl>
                                        <p:attrNameLst>
                                          <p:attrName>ppt_w</p:attrName>
                                        </p:attrNameLst>
                                      </p:cBhvr>
                                      <p:tavLst>
                                        <p:tav tm="0">
                                          <p:val>
                                            <p:fltVal val="0"/>
                                          </p:val>
                                        </p:tav>
                                        <p:tav tm="100000">
                                          <p:val>
                                            <p:strVal val="#ppt_w"/>
                                          </p:val>
                                        </p:tav>
                                      </p:tavLst>
                                    </p:anim>
                                    <p:anim calcmode="lin" valueType="num">
                                      <p:cBhvr>
                                        <p:cTn id="103" dur="500" fill="hold"/>
                                        <p:tgtEl>
                                          <p:spTgt spid="30"/>
                                        </p:tgtEl>
                                        <p:attrNameLst>
                                          <p:attrName>ppt_h</p:attrName>
                                        </p:attrNameLst>
                                      </p:cBhvr>
                                      <p:tavLst>
                                        <p:tav tm="0">
                                          <p:val>
                                            <p:fltVal val="0"/>
                                          </p:val>
                                        </p:tav>
                                        <p:tav tm="100000">
                                          <p:val>
                                            <p:strVal val="#ppt_h"/>
                                          </p:val>
                                        </p:tav>
                                      </p:tavLst>
                                    </p:anim>
                                    <p:animEffect transition="in" filter="fade">
                                      <p:cBhvr>
                                        <p:cTn id="104" dur="500"/>
                                        <p:tgtEl>
                                          <p:spTgt spid="30"/>
                                        </p:tgtEl>
                                      </p:cBhvr>
                                    </p:animEffect>
                                  </p:childTnLst>
                                </p:cTn>
                              </p:par>
                            </p:childTnLst>
                          </p:cTn>
                        </p:par>
                        <p:par>
                          <p:cTn id="105" fill="hold">
                            <p:stCondLst>
                              <p:cond delay="8500"/>
                            </p:stCondLst>
                            <p:childTnLst>
                              <p:par>
                                <p:cTn id="106" presetID="42" presetClass="entr" presetSubtype="0" fill="hold" grpId="0" nodeType="afterEffect">
                                  <p:stCondLst>
                                    <p:cond delay="0"/>
                                  </p:stCondLst>
                                  <p:childTnLst>
                                    <p:set>
                                      <p:cBhvr>
                                        <p:cTn id="107" dur="1" fill="hold">
                                          <p:stCondLst>
                                            <p:cond delay="0"/>
                                          </p:stCondLst>
                                        </p:cTn>
                                        <p:tgtEl>
                                          <p:spTgt spid="66"/>
                                        </p:tgtEl>
                                        <p:attrNameLst>
                                          <p:attrName>style.visibility</p:attrName>
                                        </p:attrNameLst>
                                      </p:cBhvr>
                                      <p:to>
                                        <p:strVal val="visible"/>
                                      </p:to>
                                    </p:set>
                                    <p:animEffect transition="in" filter="fade">
                                      <p:cBhvr>
                                        <p:cTn id="108" dur="1000"/>
                                        <p:tgtEl>
                                          <p:spTgt spid="66"/>
                                        </p:tgtEl>
                                      </p:cBhvr>
                                    </p:animEffect>
                                    <p:anim calcmode="lin" valueType="num">
                                      <p:cBhvr>
                                        <p:cTn id="109" dur="1000" fill="hold"/>
                                        <p:tgtEl>
                                          <p:spTgt spid="66"/>
                                        </p:tgtEl>
                                        <p:attrNameLst>
                                          <p:attrName>ppt_x</p:attrName>
                                        </p:attrNameLst>
                                      </p:cBhvr>
                                      <p:tavLst>
                                        <p:tav tm="0">
                                          <p:val>
                                            <p:strVal val="#ppt_x"/>
                                          </p:val>
                                        </p:tav>
                                        <p:tav tm="100000">
                                          <p:val>
                                            <p:strVal val="#ppt_x"/>
                                          </p:val>
                                        </p:tav>
                                      </p:tavLst>
                                    </p:anim>
                                    <p:anim calcmode="lin" valueType="num">
                                      <p:cBhvr>
                                        <p:cTn id="110" dur="1000" fill="hold"/>
                                        <p:tgtEl>
                                          <p:spTgt spid="66"/>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53" presetClass="entr" presetSubtype="16" fill="hold" nodeType="afterEffect">
                                  <p:stCondLst>
                                    <p:cond delay="0"/>
                                  </p:stCondLst>
                                  <p:childTnLst>
                                    <p:set>
                                      <p:cBhvr>
                                        <p:cTn id="113" dur="1" fill="hold">
                                          <p:stCondLst>
                                            <p:cond delay="0"/>
                                          </p:stCondLst>
                                        </p:cTn>
                                        <p:tgtEl>
                                          <p:spTgt spid="56"/>
                                        </p:tgtEl>
                                        <p:attrNameLst>
                                          <p:attrName>style.visibility</p:attrName>
                                        </p:attrNameLst>
                                      </p:cBhvr>
                                      <p:to>
                                        <p:strVal val="visible"/>
                                      </p:to>
                                    </p:set>
                                    <p:anim calcmode="lin" valueType="num">
                                      <p:cBhvr>
                                        <p:cTn id="114" dur="500" fill="hold"/>
                                        <p:tgtEl>
                                          <p:spTgt spid="56"/>
                                        </p:tgtEl>
                                        <p:attrNameLst>
                                          <p:attrName>ppt_w</p:attrName>
                                        </p:attrNameLst>
                                      </p:cBhvr>
                                      <p:tavLst>
                                        <p:tav tm="0">
                                          <p:val>
                                            <p:fltVal val="0"/>
                                          </p:val>
                                        </p:tav>
                                        <p:tav tm="100000">
                                          <p:val>
                                            <p:strVal val="#ppt_w"/>
                                          </p:val>
                                        </p:tav>
                                      </p:tavLst>
                                    </p:anim>
                                    <p:anim calcmode="lin" valueType="num">
                                      <p:cBhvr>
                                        <p:cTn id="115" dur="500" fill="hold"/>
                                        <p:tgtEl>
                                          <p:spTgt spid="56"/>
                                        </p:tgtEl>
                                        <p:attrNameLst>
                                          <p:attrName>ppt_h</p:attrName>
                                        </p:attrNameLst>
                                      </p:cBhvr>
                                      <p:tavLst>
                                        <p:tav tm="0">
                                          <p:val>
                                            <p:fltVal val="0"/>
                                          </p:val>
                                        </p:tav>
                                        <p:tav tm="100000">
                                          <p:val>
                                            <p:strVal val="#ppt_h"/>
                                          </p:val>
                                        </p:tav>
                                      </p:tavLst>
                                    </p:anim>
                                    <p:animEffect transition="in" filter="fade">
                                      <p:cBhvr>
                                        <p:cTn id="116" dur="500"/>
                                        <p:tgtEl>
                                          <p:spTgt spid="56"/>
                                        </p:tgtEl>
                                      </p:cBhvr>
                                    </p:animEffect>
                                  </p:childTnLst>
                                </p:cTn>
                              </p:par>
                            </p:childTnLst>
                          </p:cTn>
                        </p:par>
                        <p:par>
                          <p:cTn id="117" fill="hold">
                            <p:stCondLst>
                              <p:cond delay="10000"/>
                            </p:stCondLst>
                            <p:childTnLst>
                              <p:par>
                                <p:cTn id="118" presetID="53" presetClass="entr" presetSubtype="16" fill="hold" grpId="0" nodeType="afterEffect">
                                  <p:stCondLst>
                                    <p:cond delay="0"/>
                                  </p:stCondLst>
                                  <p:childTnLst>
                                    <p:set>
                                      <p:cBhvr>
                                        <p:cTn id="119" dur="1" fill="hold">
                                          <p:stCondLst>
                                            <p:cond delay="0"/>
                                          </p:stCondLst>
                                        </p:cTn>
                                        <p:tgtEl>
                                          <p:spTgt spid="20"/>
                                        </p:tgtEl>
                                        <p:attrNameLst>
                                          <p:attrName>style.visibility</p:attrName>
                                        </p:attrNameLst>
                                      </p:cBhvr>
                                      <p:to>
                                        <p:strVal val="visible"/>
                                      </p:to>
                                    </p:set>
                                    <p:anim calcmode="lin" valueType="num">
                                      <p:cBhvr>
                                        <p:cTn id="120" dur="500" fill="hold"/>
                                        <p:tgtEl>
                                          <p:spTgt spid="20"/>
                                        </p:tgtEl>
                                        <p:attrNameLst>
                                          <p:attrName>ppt_w</p:attrName>
                                        </p:attrNameLst>
                                      </p:cBhvr>
                                      <p:tavLst>
                                        <p:tav tm="0">
                                          <p:val>
                                            <p:fltVal val="0"/>
                                          </p:val>
                                        </p:tav>
                                        <p:tav tm="100000">
                                          <p:val>
                                            <p:strVal val="#ppt_w"/>
                                          </p:val>
                                        </p:tav>
                                      </p:tavLst>
                                    </p:anim>
                                    <p:anim calcmode="lin" valueType="num">
                                      <p:cBhvr>
                                        <p:cTn id="121" dur="500" fill="hold"/>
                                        <p:tgtEl>
                                          <p:spTgt spid="20"/>
                                        </p:tgtEl>
                                        <p:attrNameLst>
                                          <p:attrName>ppt_h</p:attrName>
                                        </p:attrNameLst>
                                      </p:cBhvr>
                                      <p:tavLst>
                                        <p:tav tm="0">
                                          <p:val>
                                            <p:fltVal val="0"/>
                                          </p:val>
                                        </p:tav>
                                        <p:tav tm="100000">
                                          <p:val>
                                            <p:strVal val="#ppt_h"/>
                                          </p:val>
                                        </p:tav>
                                      </p:tavLst>
                                    </p:anim>
                                    <p:animEffect transition="in" filter="fade">
                                      <p:cBhvr>
                                        <p:cTn id="122" dur="500"/>
                                        <p:tgtEl>
                                          <p:spTgt spid="20"/>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8"/>
                                        </p:tgtEl>
                                        <p:attrNameLst>
                                          <p:attrName>style.visibility</p:attrName>
                                        </p:attrNameLst>
                                      </p:cBhvr>
                                      <p:to>
                                        <p:strVal val="visible"/>
                                      </p:to>
                                    </p:set>
                                    <p:anim calcmode="lin" valueType="num">
                                      <p:cBhvr>
                                        <p:cTn id="125" dur="500" fill="hold"/>
                                        <p:tgtEl>
                                          <p:spTgt spid="18"/>
                                        </p:tgtEl>
                                        <p:attrNameLst>
                                          <p:attrName>ppt_w</p:attrName>
                                        </p:attrNameLst>
                                      </p:cBhvr>
                                      <p:tavLst>
                                        <p:tav tm="0">
                                          <p:val>
                                            <p:fltVal val="0"/>
                                          </p:val>
                                        </p:tav>
                                        <p:tav tm="100000">
                                          <p:val>
                                            <p:strVal val="#ppt_w"/>
                                          </p:val>
                                        </p:tav>
                                      </p:tavLst>
                                    </p:anim>
                                    <p:anim calcmode="lin" valueType="num">
                                      <p:cBhvr>
                                        <p:cTn id="126" dur="500" fill="hold"/>
                                        <p:tgtEl>
                                          <p:spTgt spid="18"/>
                                        </p:tgtEl>
                                        <p:attrNameLst>
                                          <p:attrName>ppt_h</p:attrName>
                                        </p:attrNameLst>
                                      </p:cBhvr>
                                      <p:tavLst>
                                        <p:tav tm="0">
                                          <p:val>
                                            <p:fltVal val="0"/>
                                          </p:val>
                                        </p:tav>
                                        <p:tav tm="100000">
                                          <p:val>
                                            <p:strVal val="#ppt_h"/>
                                          </p:val>
                                        </p:tav>
                                      </p:tavLst>
                                    </p:anim>
                                    <p:animEffect transition="in" filter="fade">
                                      <p:cBhvr>
                                        <p:cTn id="127" dur="500"/>
                                        <p:tgtEl>
                                          <p:spTgt spid="18"/>
                                        </p:tgtEl>
                                      </p:cBhvr>
                                    </p:animEffect>
                                  </p:childTnLst>
                                </p:cTn>
                              </p:par>
                            </p:childTnLst>
                          </p:cTn>
                        </p:par>
                        <p:par>
                          <p:cTn id="128" fill="hold">
                            <p:stCondLst>
                              <p:cond delay="10500"/>
                            </p:stCondLst>
                            <p:childTnLst>
                              <p:par>
                                <p:cTn id="129" presetID="22" presetClass="entr" presetSubtype="1" fill="hold" grpId="0" nodeType="afterEffect">
                                  <p:stCondLst>
                                    <p:cond delay="0"/>
                                  </p:stCondLst>
                                  <p:childTnLst>
                                    <p:set>
                                      <p:cBhvr>
                                        <p:cTn id="130" dur="1" fill="hold">
                                          <p:stCondLst>
                                            <p:cond delay="0"/>
                                          </p:stCondLst>
                                        </p:cTn>
                                        <p:tgtEl>
                                          <p:spTgt spid="19"/>
                                        </p:tgtEl>
                                        <p:attrNameLst>
                                          <p:attrName>style.visibility</p:attrName>
                                        </p:attrNameLst>
                                      </p:cBhvr>
                                      <p:to>
                                        <p:strVal val="visible"/>
                                      </p:to>
                                    </p:set>
                                    <p:animEffect transition="in" filter="wipe(up)">
                                      <p:cBhvr>
                                        <p:cTn id="131" dur="500"/>
                                        <p:tgtEl>
                                          <p:spTgt spid="19"/>
                                        </p:tgtEl>
                                      </p:cBhvr>
                                    </p:animEffect>
                                  </p:childTnLst>
                                </p:cTn>
                              </p:par>
                              <p:par>
                                <p:cTn id="132" presetID="22" presetClass="entr" presetSubtype="1" fill="hold" grpId="0" nodeType="withEffect">
                                  <p:stCondLst>
                                    <p:cond delay="0"/>
                                  </p:stCondLst>
                                  <p:childTnLst>
                                    <p:set>
                                      <p:cBhvr>
                                        <p:cTn id="133" dur="1" fill="hold">
                                          <p:stCondLst>
                                            <p:cond delay="0"/>
                                          </p:stCondLst>
                                        </p:cTn>
                                        <p:tgtEl>
                                          <p:spTgt spid="21"/>
                                        </p:tgtEl>
                                        <p:attrNameLst>
                                          <p:attrName>style.visibility</p:attrName>
                                        </p:attrNameLst>
                                      </p:cBhvr>
                                      <p:to>
                                        <p:strVal val="visible"/>
                                      </p:to>
                                    </p:set>
                                    <p:animEffect transition="in" filter="wipe(up)">
                                      <p:cBhvr>
                                        <p:cTn id="134" dur="500"/>
                                        <p:tgtEl>
                                          <p:spTgt spid="21"/>
                                        </p:tgtEl>
                                      </p:cBhvr>
                                    </p:animEffect>
                                  </p:childTnLst>
                                </p:cTn>
                              </p:par>
                            </p:childTnLst>
                          </p:cTn>
                        </p:par>
                        <p:par>
                          <p:cTn id="135" fill="hold">
                            <p:stCondLst>
                              <p:cond delay="11000"/>
                            </p:stCondLst>
                            <p:childTnLst>
                              <p:par>
                                <p:cTn id="136" presetID="53" presetClass="entr" presetSubtype="16" fill="hold" grpId="0" nodeType="afterEffect">
                                  <p:stCondLst>
                                    <p:cond delay="0"/>
                                  </p:stCondLst>
                                  <p:childTnLst>
                                    <p:set>
                                      <p:cBhvr>
                                        <p:cTn id="137" dur="1" fill="hold">
                                          <p:stCondLst>
                                            <p:cond delay="0"/>
                                          </p:stCondLst>
                                        </p:cTn>
                                        <p:tgtEl>
                                          <p:spTgt spid="32"/>
                                        </p:tgtEl>
                                        <p:attrNameLst>
                                          <p:attrName>style.visibility</p:attrName>
                                        </p:attrNameLst>
                                      </p:cBhvr>
                                      <p:to>
                                        <p:strVal val="visible"/>
                                      </p:to>
                                    </p:set>
                                    <p:anim calcmode="lin" valueType="num">
                                      <p:cBhvr>
                                        <p:cTn id="138" dur="500" fill="hold"/>
                                        <p:tgtEl>
                                          <p:spTgt spid="32"/>
                                        </p:tgtEl>
                                        <p:attrNameLst>
                                          <p:attrName>ppt_w</p:attrName>
                                        </p:attrNameLst>
                                      </p:cBhvr>
                                      <p:tavLst>
                                        <p:tav tm="0">
                                          <p:val>
                                            <p:fltVal val="0"/>
                                          </p:val>
                                        </p:tav>
                                        <p:tav tm="100000">
                                          <p:val>
                                            <p:strVal val="#ppt_w"/>
                                          </p:val>
                                        </p:tav>
                                      </p:tavLst>
                                    </p:anim>
                                    <p:anim calcmode="lin" valueType="num">
                                      <p:cBhvr>
                                        <p:cTn id="139" dur="500" fill="hold"/>
                                        <p:tgtEl>
                                          <p:spTgt spid="32"/>
                                        </p:tgtEl>
                                        <p:attrNameLst>
                                          <p:attrName>ppt_h</p:attrName>
                                        </p:attrNameLst>
                                      </p:cBhvr>
                                      <p:tavLst>
                                        <p:tav tm="0">
                                          <p:val>
                                            <p:fltVal val="0"/>
                                          </p:val>
                                        </p:tav>
                                        <p:tav tm="100000">
                                          <p:val>
                                            <p:strVal val="#ppt_h"/>
                                          </p:val>
                                        </p:tav>
                                      </p:tavLst>
                                    </p:anim>
                                    <p:animEffect transition="in" filter="fade">
                                      <p:cBhvr>
                                        <p:cTn id="140" dur="500"/>
                                        <p:tgtEl>
                                          <p:spTgt spid="32"/>
                                        </p:tgtEl>
                                      </p:cBhvr>
                                    </p:animEffect>
                                  </p:childTnLst>
                                </p:cTn>
                              </p:par>
                            </p:childTnLst>
                          </p:cTn>
                        </p:par>
                        <p:par>
                          <p:cTn id="141" fill="hold">
                            <p:stCondLst>
                              <p:cond delay="11500"/>
                            </p:stCondLst>
                            <p:childTnLst>
                              <p:par>
                                <p:cTn id="142" presetID="42" presetClass="entr" presetSubtype="0" fill="hold" grpId="0" nodeType="afterEffect">
                                  <p:stCondLst>
                                    <p:cond delay="0"/>
                                  </p:stCondLst>
                                  <p:childTnLst>
                                    <p:set>
                                      <p:cBhvr>
                                        <p:cTn id="143" dur="1" fill="hold">
                                          <p:stCondLst>
                                            <p:cond delay="0"/>
                                          </p:stCondLst>
                                        </p:cTn>
                                        <p:tgtEl>
                                          <p:spTgt spid="67"/>
                                        </p:tgtEl>
                                        <p:attrNameLst>
                                          <p:attrName>style.visibility</p:attrName>
                                        </p:attrNameLst>
                                      </p:cBhvr>
                                      <p:to>
                                        <p:strVal val="visible"/>
                                      </p:to>
                                    </p:set>
                                    <p:animEffect transition="in" filter="fade">
                                      <p:cBhvr>
                                        <p:cTn id="144" dur="1000"/>
                                        <p:tgtEl>
                                          <p:spTgt spid="67"/>
                                        </p:tgtEl>
                                      </p:cBhvr>
                                    </p:animEffect>
                                    <p:anim calcmode="lin" valueType="num">
                                      <p:cBhvr>
                                        <p:cTn id="145" dur="1000" fill="hold"/>
                                        <p:tgtEl>
                                          <p:spTgt spid="67"/>
                                        </p:tgtEl>
                                        <p:attrNameLst>
                                          <p:attrName>ppt_x</p:attrName>
                                        </p:attrNameLst>
                                      </p:cBhvr>
                                      <p:tavLst>
                                        <p:tav tm="0">
                                          <p:val>
                                            <p:strVal val="#ppt_x"/>
                                          </p:val>
                                        </p:tav>
                                        <p:tav tm="100000">
                                          <p:val>
                                            <p:strVal val="#ppt_x"/>
                                          </p:val>
                                        </p:tav>
                                      </p:tavLst>
                                    </p:anim>
                                    <p:anim calcmode="lin" valueType="num">
                                      <p:cBhvr>
                                        <p:cTn id="146" dur="1000" fill="hold"/>
                                        <p:tgtEl>
                                          <p:spTgt spid="67"/>
                                        </p:tgtEl>
                                        <p:attrNameLst>
                                          <p:attrName>ppt_y</p:attrName>
                                        </p:attrNameLst>
                                      </p:cBhvr>
                                      <p:tavLst>
                                        <p:tav tm="0">
                                          <p:val>
                                            <p:strVal val="#ppt_y+.1"/>
                                          </p:val>
                                        </p:tav>
                                        <p:tav tm="100000">
                                          <p:val>
                                            <p:strVal val="#ppt_y"/>
                                          </p:val>
                                        </p:tav>
                                      </p:tavLst>
                                    </p:anim>
                                  </p:childTnLst>
                                </p:cTn>
                              </p:par>
                            </p:childTnLst>
                          </p:cTn>
                        </p:par>
                        <p:par>
                          <p:cTn id="147" fill="hold">
                            <p:stCondLst>
                              <p:cond delay="12500"/>
                            </p:stCondLst>
                            <p:childTnLst>
                              <p:par>
                                <p:cTn id="148" presetID="53" presetClass="entr" presetSubtype="16" fill="hold" nodeType="afterEffect">
                                  <p:stCondLst>
                                    <p:cond delay="0"/>
                                  </p:stCondLst>
                                  <p:childTnLst>
                                    <p:set>
                                      <p:cBhvr>
                                        <p:cTn id="149" dur="1" fill="hold">
                                          <p:stCondLst>
                                            <p:cond delay="0"/>
                                          </p:stCondLst>
                                        </p:cTn>
                                        <p:tgtEl>
                                          <p:spTgt spid="59"/>
                                        </p:tgtEl>
                                        <p:attrNameLst>
                                          <p:attrName>style.visibility</p:attrName>
                                        </p:attrNameLst>
                                      </p:cBhvr>
                                      <p:to>
                                        <p:strVal val="visible"/>
                                      </p:to>
                                    </p:set>
                                    <p:anim calcmode="lin" valueType="num">
                                      <p:cBhvr>
                                        <p:cTn id="150" dur="500" fill="hold"/>
                                        <p:tgtEl>
                                          <p:spTgt spid="59"/>
                                        </p:tgtEl>
                                        <p:attrNameLst>
                                          <p:attrName>ppt_w</p:attrName>
                                        </p:attrNameLst>
                                      </p:cBhvr>
                                      <p:tavLst>
                                        <p:tav tm="0">
                                          <p:val>
                                            <p:fltVal val="0"/>
                                          </p:val>
                                        </p:tav>
                                        <p:tav tm="100000">
                                          <p:val>
                                            <p:strVal val="#ppt_w"/>
                                          </p:val>
                                        </p:tav>
                                      </p:tavLst>
                                    </p:anim>
                                    <p:anim calcmode="lin" valueType="num">
                                      <p:cBhvr>
                                        <p:cTn id="151" dur="500" fill="hold"/>
                                        <p:tgtEl>
                                          <p:spTgt spid="59"/>
                                        </p:tgtEl>
                                        <p:attrNameLst>
                                          <p:attrName>ppt_h</p:attrName>
                                        </p:attrNameLst>
                                      </p:cBhvr>
                                      <p:tavLst>
                                        <p:tav tm="0">
                                          <p:val>
                                            <p:fltVal val="0"/>
                                          </p:val>
                                        </p:tav>
                                        <p:tav tm="100000">
                                          <p:val>
                                            <p:strVal val="#ppt_h"/>
                                          </p:val>
                                        </p:tav>
                                      </p:tavLst>
                                    </p:anim>
                                    <p:animEffect transition="in" filter="fade">
                                      <p:cBhvr>
                                        <p:cTn id="152" dur="500"/>
                                        <p:tgtEl>
                                          <p:spTgt spid="59"/>
                                        </p:tgtEl>
                                      </p:cBhvr>
                                    </p:animEffect>
                                  </p:childTnLst>
                                </p:cTn>
                              </p:par>
                            </p:childTnLst>
                          </p:cTn>
                        </p:par>
                        <p:par>
                          <p:cTn id="153" fill="hold">
                            <p:stCondLst>
                              <p:cond delay="13000"/>
                            </p:stCondLst>
                            <p:childTnLst>
                              <p:par>
                                <p:cTn id="154" presetID="53" presetClass="entr" presetSubtype="16" fill="hold" grpId="0" nodeType="afterEffect">
                                  <p:stCondLst>
                                    <p:cond delay="0"/>
                                  </p:stCondLst>
                                  <p:childTnLst>
                                    <p:set>
                                      <p:cBhvr>
                                        <p:cTn id="155" dur="1" fill="hold">
                                          <p:stCondLst>
                                            <p:cond delay="0"/>
                                          </p:stCondLst>
                                        </p:cTn>
                                        <p:tgtEl>
                                          <p:spTgt spid="24"/>
                                        </p:tgtEl>
                                        <p:attrNameLst>
                                          <p:attrName>style.visibility</p:attrName>
                                        </p:attrNameLst>
                                      </p:cBhvr>
                                      <p:to>
                                        <p:strVal val="visible"/>
                                      </p:to>
                                    </p:set>
                                    <p:anim calcmode="lin" valueType="num">
                                      <p:cBhvr>
                                        <p:cTn id="156" dur="500" fill="hold"/>
                                        <p:tgtEl>
                                          <p:spTgt spid="24"/>
                                        </p:tgtEl>
                                        <p:attrNameLst>
                                          <p:attrName>ppt_w</p:attrName>
                                        </p:attrNameLst>
                                      </p:cBhvr>
                                      <p:tavLst>
                                        <p:tav tm="0">
                                          <p:val>
                                            <p:fltVal val="0"/>
                                          </p:val>
                                        </p:tav>
                                        <p:tav tm="100000">
                                          <p:val>
                                            <p:strVal val="#ppt_w"/>
                                          </p:val>
                                        </p:tav>
                                      </p:tavLst>
                                    </p:anim>
                                    <p:anim calcmode="lin" valueType="num">
                                      <p:cBhvr>
                                        <p:cTn id="157" dur="500" fill="hold"/>
                                        <p:tgtEl>
                                          <p:spTgt spid="24"/>
                                        </p:tgtEl>
                                        <p:attrNameLst>
                                          <p:attrName>ppt_h</p:attrName>
                                        </p:attrNameLst>
                                      </p:cBhvr>
                                      <p:tavLst>
                                        <p:tav tm="0">
                                          <p:val>
                                            <p:fltVal val="0"/>
                                          </p:val>
                                        </p:tav>
                                        <p:tav tm="100000">
                                          <p:val>
                                            <p:strVal val="#ppt_h"/>
                                          </p:val>
                                        </p:tav>
                                      </p:tavLst>
                                    </p:anim>
                                    <p:animEffect transition="in" filter="fade">
                                      <p:cBhvr>
                                        <p:cTn id="158" dur="500"/>
                                        <p:tgtEl>
                                          <p:spTgt spid="24"/>
                                        </p:tgtEl>
                                      </p:cBhvr>
                                    </p:animEffect>
                                  </p:childTnLst>
                                </p:cTn>
                              </p:par>
                              <p:par>
                                <p:cTn id="159" presetID="53" presetClass="entr" presetSubtype="16" fill="hold" grpId="0" nodeType="withEffect">
                                  <p:stCondLst>
                                    <p:cond delay="0"/>
                                  </p:stCondLst>
                                  <p:childTnLst>
                                    <p:set>
                                      <p:cBhvr>
                                        <p:cTn id="160" dur="1" fill="hold">
                                          <p:stCondLst>
                                            <p:cond delay="0"/>
                                          </p:stCondLst>
                                        </p:cTn>
                                        <p:tgtEl>
                                          <p:spTgt spid="22"/>
                                        </p:tgtEl>
                                        <p:attrNameLst>
                                          <p:attrName>style.visibility</p:attrName>
                                        </p:attrNameLst>
                                      </p:cBhvr>
                                      <p:to>
                                        <p:strVal val="visible"/>
                                      </p:to>
                                    </p:set>
                                    <p:anim calcmode="lin" valueType="num">
                                      <p:cBhvr>
                                        <p:cTn id="161" dur="500" fill="hold"/>
                                        <p:tgtEl>
                                          <p:spTgt spid="22"/>
                                        </p:tgtEl>
                                        <p:attrNameLst>
                                          <p:attrName>ppt_w</p:attrName>
                                        </p:attrNameLst>
                                      </p:cBhvr>
                                      <p:tavLst>
                                        <p:tav tm="0">
                                          <p:val>
                                            <p:fltVal val="0"/>
                                          </p:val>
                                        </p:tav>
                                        <p:tav tm="100000">
                                          <p:val>
                                            <p:strVal val="#ppt_w"/>
                                          </p:val>
                                        </p:tav>
                                      </p:tavLst>
                                    </p:anim>
                                    <p:anim calcmode="lin" valueType="num">
                                      <p:cBhvr>
                                        <p:cTn id="162" dur="500" fill="hold"/>
                                        <p:tgtEl>
                                          <p:spTgt spid="22"/>
                                        </p:tgtEl>
                                        <p:attrNameLst>
                                          <p:attrName>ppt_h</p:attrName>
                                        </p:attrNameLst>
                                      </p:cBhvr>
                                      <p:tavLst>
                                        <p:tav tm="0">
                                          <p:val>
                                            <p:fltVal val="0"/>
                                          </p:val>
                                        </p:tav>
                                        <p:tav tm="100000">
                                          <p:val>
                                            <p:strVal val="#ppt_h"/>
                                          </p:val>
                                        </p:tav>
                                      </p:tavLst>
                                    </p:anim>
                                    <p:animEffect transition="in" filter="fade">
                                      <p:cBhvr>
                                        <p:cTn id="163" dur="500"/>
                                        <p:tgtEl>
                                          <p:spTgt spid="22"/>
                                        </p:tgtEl>
                                      </p:cBhvr>
                                    </p:animEffect>
                                  </p:childTnLst>
                                </p:cTn>
                              </p:par>
                            </p:childTnLst>
                          </p:cTn>
                        </p:par>
                        <p:par>
                          <p:cTn id="164" fill="hold">
                            <p:stCondLst>
                              <p:cond delay="13500"/>
                            </p:stCondLst>
                            <p:childTnLst>
                              <p:par>
                                <p:cTn id="165" presetID="22" presetClass="entr" presetSubtype="1" fill="hold" grpId="0" nodeType="afterEffect">
                                  <p:stCondLst>
                                    <p:cond delay="0"/>
                                  </p:stCondLst>
                                  <p:childTnLst>
                                    <p:set>
                                      <p:cBhvr>
                                        <p:cTn id="166" dur="1" fill="hold">
                                          <p:stCondLst>
                                            <p:cond delay="0"/>
                                          </p:stCondLst>
                                        </p:cTn>
                                        <p:tgtEl>
                                          <p:spTgt spid="23"/>
                                        </p:tgtEl>
                                        <p:attrNameLst>
                                          <p:attrName>style.visibility</p:attrName>
                                        </p:attrNameLst>
                                      </p:cBhvr>
                                      <p:to>
                                        <p:strVal val="visible"/>
                                      </p:to>
                                    </p:set>
                                    <p:animEffect transition="in" filter="wipe(up)">
                                      <p:cBhvr>
                                        <p:cTn id="167" dur="500"/>
                                        <p:tgtEl>
                                          <p:spTgt spid="23"/>
                                        </p:tgtEl>
                                      </p:cBhvr>
                                    </p:animEffect>
                                  </p:childTnLst>
                                </p:cTn>
                              </p:par>
                              <p:par>
                                <p:cTn id="168" presetID="22" presetClass="entr" presetSubtype="1" fill="hold" grpId="0" nodeType="withEffect">
                                  <p:stCondLst>
                                    <p:cond delay="0"/>
                                  </p:stCondLst>
                                  <p:childTnLst>
                                    <p:set>
                                      <p:cBhvr>
                                        <p:cTn id="169" dur="1" fill="hold">
                                          <p:stCondLst>
                                            <p:cond delay="0"/>
                                          </p:stCondLst>
                                        </p:cTn>
                                        <p:tgtEl>
                                          <p:spTgt spid="25"/>
                                        </p:tgtEl>
                                        <p:attrNameLst>
                                          <p:attrName>style.visibility</p:attrName>
                                        </p:attrNameLst>
                                      </p:cBhvr>
                                      <p:to>
                                        <p:strVal val="visible"/>
                                      </p:to>
                                    </p:set>
                                    <p:animEffect transition="in" filter="wipe(up)">
                                      <p:cBhvr>
                                        <p:cTn id="170" dur="500"/>
                                        <p:tgtEl>
                                          <p:spTgt spid="25"/>
                                        </p:tgtEl>
                                      </p:cBhvr>
                                    </p:animEffect>
                                  </p:childTnLst>
                                </p:cTn>
                              </p:par>
                            </p:childTnLst>
                          </p:cTn>
                        </p:par>
                        <p:par>
                          <p:cTn id="171" fill="hold">
                            <p:stCondLst>
                              <p:cond delay="14000"/>
                            </p:stCondLst>
                            <p:childTnLst>
                              <p:par>
                                <p:cTn id="172" presetID="53" presetClass="entr" presetSubtype="16" fill="hold" grpId="0" nodeType="afterEffect">
                                  <p:stCondLst>
                                    <p:cond delay="0"/>
                                  </p:stCondLst>
                                  <p:childTnLst>
                                    <p:set>
                                      <p:cBhvr>
                                        <p:cTn id="173" dur="1" fill="hold">
                                          <p:stCondLst>
                                            <p:cond delay="0"/>
                                          </p:stCondLst>
                                        </p:cTn>
                                        <p:tgtEl>
                                          <p:spTgt spid="33"/>
                                        </p:tgtEl>
                                        <p:attrNameLst>
                                          <p:attrName>style.visibility</p:attrName>
                                        </p:attrNameLst>
                                      </p:cBhvr>
                                      <p:to>
                                        <p:strVal val="visible"/>
                                      </p:to>
                                    </p:set>
                                    <p:anim calcmode="lin" valueType="num">
                                      <p:cBhvr>
                                        <p:cTn id="174" dur="500" fill="hold"/>
                                        <p:tgtEl>
                                          <p:spTgt spid="33"/>
                                        </p:tgtEl>
                                        <p:attrNameLst>
                                          <p:attrName>ppt_w</p:attrName>
                                        </p:attrNameLst>
                                      </p:cBhvr>
                                      <p:tavLst>
                                        <p:tav tm="0">
                                          <p:val>
                                            <p:fltVal val="0"/>
                                          </p:val>
                                        </p:tav>
                                        <p:tav tm="100000">
                                          <p:val>
                                            <p:strVal val="#ppt_w"/>
                                          </p:val>
                                        </p:tav>
                                      </p:tavLst>
                                    </p:anim>
                                    <p:anim calcmode="lin" valueType="num">
                                      <p:cBhvr>
                                        <p:cTn id="175" dur="500" fill="hold"/>
                                        <p:tgtEl>
                                          <p:spTgt spid="33"/>
                                        </p:tgtEl>
                                        <p:attrNameLst>
                                          <p:attrName>ppt_h</p:attrName>
                                        </p:attrNameLst>
                                      </p:cBhvr>
                                      <p:tavLst>
                                        <p:tav tm="0">
                                          <p:val>
                                            <p:fltVal val="0"/>
                                          </p:val>
                                        </p:tav>
                                        <p:tav tm="100000">
                                          <p:val>
                                            <p:strVal val="#ppt_h"/>
                                          </p:val>
                                        </p:tav>
                                      </p:tavLst>
                                    </p:anim>
                                    <p:animEffect transition="in" filter="fade">
                                      <p:cBhvr>
                                        <p:cTn id="176" dur="500"/>
                                        <p:tgtEl>
                                          <p:spTgt spid="33"/>
                                        </p:tgtEl>
                                      </p:cBhvr>
                                    </p:animEffect>
                                  </p:childTnLst>
                                </p:cTn>
                              </p:par>
                            </p:childTnLst>
                          </p:cTn>
                        </p:par>
                        <p:par>
                          <p:cTn id="177" fill="hold">
                            <p:stCondLst>
                              <p:cond delay="14500"/>
                            </p:stCondLst>
                            <p:childTnLst>
                              <p:par>
                                <p:cTn id="178" presetID="42" presetClass="entr" presetSubtype="0" fill="hold" grpId="0" nodeType="afterEffect">
                                  <p:stCondLst>
                                    <p:cond delay="0"/>
                                  </p:stCondLst>
                                  <p:childTnLst>
                                    <p:set>
                                      <p:cBhvr>
                                        <p:cTn id="179" dur="1" fill="hold">
                                          <p:stCondLst>
                                            <p:cond delay="0"/>
                                          </p:stCondLst>
                                        </p:cTn>
                                        <p:tgtEl>
                                          <p:spTgt spid="68"/>
                                        </p:tgtEl>
                                        <p:attrNameLst>
                                          <p:attrName>style.visibility</p:attrName>
                                        </p:attrNameLst>
                                      </p:cBhvr>
                                      <p:to>
                                        <p:strVal val="visible"/>
                                      </p:to>
                                    </p:set>
                                    <p:animEffect transition="in" filter="fade">
                                      <p:cBhvr>
                                        <p:cTn id="180" dur="1000"/>
                                        <p:tgtEl>
                                          <p:spTgt spid="68"/>
                                        </p:tgtEl>
                                      </p:cBhvr>
                                    </p:animEffect>
                                    <p:anim calcmode="lin" valueType="num">
                                      <p:cBhvr>
                                        <p:cTn id="181" dur="1000" fill="hold"/>
                                        <p:tgtEl>
                                          <p:spTgt spid="68"/>
                                        </p:tgtEl>
                                        <p:attrNameLst>
                                          <p:attrName>ppt_x</p:attrName>
                                        </p:attrNameLst>
                                      </p:cBhvr>
                                      <p:tavLst>
                                        <p:tav tm="0">
                                          <p:val>
                                            <p:strVal val="#ppt_x"/>
                                          </p:val>
                                        </p:tav>
                                        <p:tav tm="100000">
                                          <p:val>
                                            <p:strVal val="#ppt_x"/>
                                          </p:val>
                                        </p:tav>
                                      </p:tavLst>
                                    </p:anim>
                                    <p:anim calcmode="lin" valueType="num">
                                      <p:cBhvr>
                                        <p:cTn id="182" dur="1000" fill="hold"/>
                                        <p:tgtEl>
                                          <p:spTgt spid="68"/>
                                        </p:tgtEl>
                                        <p:attrNameLst>
                                          <p:attrName>ppt_y</p:attrName>
                                        </p:attrNameLst>
                                      </p:cBhvr>
                                      <p:tavLst>
                                        <p:tav tm="0">
                                          <p:val>
                                            <p:strVal val="#ppt_y+.1"/>
                                          </p:val>
                                        </p:tav>
                                        <p:tav tm="100000">
                                          <p:val>
                                            <p:strVal val="#ppt_y"/>
                                          </p:val>
                                        </p:tav>
                                      </p:tavLst>
                                    </p:anim>
                                  </p:childTnLst>
                                </p:cTn>
                              </p:par>
                            </p:childTnLst>
                          </p:cTn>
                        </p:par>
                        <p:par>
                          <p:cTn id="183" fill="hold">
                            <p:stCondLst>
                              <p:cond delay="15500"/>
                            </p:stCondLst>
                            <p:childTnLst>
                              <p:par>
                                <p:cTn id="184" presetID="53" presetClass="entr" presetSubtype="16" fill="hold" nodeType="afterEffect">
                                  <p:stCondLst>
                                    <p:cond delay="0"/>
                                  </p:stCondLst>
                                  <p:childTnLst>
                                    <p:set>
                                      <p:cBhvr>
                                        <p:cTn id="185" dur="1" fill="hold">
                                          <p:stCondLst>
                                            <p:cond delay="0"/>
                                          </p:stCondLst>
                                        </p:cTn>
                                        <p:tgtEl>
                                          <p:spTgt spid="62"/>
                                        </p:tgtEl>
                                        <p:attrNameLst>
                                          <p:attrName>style.visibility</p:attrName>
                                        </p:attrNameLst>
                                      </p:cBhvr>
                                      <p:to>
                                        <p:strVal val="visible"/>
                                      </p:to>
                                    </p:set>
                                    <p:anim calcmode="lin" valueType="num">
                                      <p:cBhvr>
                                        <p:cTn id="186" dur="500" fill="hold"/>
                                        <p:tgtEl>
                                          <p:spTgt spid="62"/>
                                        </p:tgtEl>
                                        <p:attrNameLst>
                                          <p:attrName>ppt_w</p:attrName>
                                        </p:attrNameLst>
                                      </p:cBhvr>
                                      <p:tavLst>
                                        <p:tav tm="0">
                                          <p:val>
                                            <p:fltVal val="0"/>
                                          </p:val>
                                        </p:tav>
                                        <p:tav tm="100000">
                                          <p:val>
                                            <p:strVal val="#ppt_w"/>
                                          </p:val>
                                        </p:tav>
                                      </p:tavLst>
                                    </p:anim>
                                    <p:anim calcmode="lin" valueType="num">
                                      <p:cBhvr>
                                        <p:cTn id="187" dur="500" fill="hold"/>
                                        <p:tgtEl>
                                          <p:spTgt spid="62"/>
                                        </p:tgtEl>
                                        <p:attrNameLst>
                                          <p:attrName>ppt_h</p:attrName>
                                        </p:attrNameLst>
                                      </p:cBhvr>
                                      <p:tavLst>
                                        <p:tav tm="0">
                                          <p:val>
                                            <p:fltVal val="0"/>
                                          </p:val>
                                        </p:tav>
                                        <p:tav tm="100000">
                                          <p:val>
                                            <p:strVal val="#ppt_h"/>
                                          </p:val>
                                        </p:tav>
                                      </p:tavLst>
                                    </p:anim>
                                    <p:animEffect transition="in" filter="fade">
                                      <p:cBhvr>
                                        <p:cTn id="188" dur="500"/>
                                        <p:tgtEl>
                                          <p:spTgt spid="62"/>
                                        </p:tgtEl>
                                      </p:cBhvr>
                                    </p:animEffect>
                                  </p:childTnLst>
                                </p:cTn>
                              </p:par>
                            </p:childTnLst>
                          </p:cTn>
                        </p:par>
                        <p:par>
                          <p:cTn id="189" fill="hold">
                            <p:stCondLst>
                              <p:cond delay="16000"/>
                            </p:stCondLst>
                            <p:childTnLst>
                              <p:par>
                                <p:cTn id="190" presetID="53" presetClass="entr" presetSubtype="16" fill="hold" grpId="0" nodeType="afterEffect">
                                  <p:stCondLst>
                                    <p:cond delay="0"/>
                                  </p:stCondLst>
                                  <p:childTnLst>
                                    <p:set>
                                      <p:cBhvr>
                                        <p:cTn id="191" dur="1" fill="hold">
                                          <p:stCondLst>
                                            <p:cond delay="0"/>
                                          </p:stCondLst>
                                        </p:cTn>
                                        <p:tgtEl>
                                          <p:spTgt spid="28"/>
                                        </p:tgtEl>
                                        <p:attrNameLst>
                                          <p:attrName>style.visibility</p:attrName>
                                        </p:attrNameLst>
                                      </p:cBhvr>
                                      <p:to>
                                        <p:strVal val="visible"/>
                                      </p:to>
                                    </p:set>
                                    <p:anim calcmode="lin" valueType="num">
                                      <p:cBhvr>
                                        <p:cTn id="192" dur="500" fill="hold"/>
                                        <p:tgtEl>
                                          <p:spTgt spid="28"/>
                                        </p:tgtEl>
                                        <p:attrNameLst>
                                          <p:attrName>ppt_w</p:attrName>
                                        </p:attrNameLst>
                                      </p:cBhvr>
                                      <p:tavLst>
                                        <p:tav tm="0">
                                          <p:val>
                                            <p:fltVal val="0"/>
                                          </p:val>
                                        </p:tav>
                                        <p:tav tm="100000">
                                          <p:val>
                                            <p:strVal val="#ppt_w"/>
                                          </p:val>
                                        </p:tav>
                                      </p:tavLst>
                                    </p:anim>
                                    <p:anim calcmode="lin" valueType="num">
                                      <p:cBhvr>
                                        <p:cTn id="193" dur="500" fill="hold"/>
                                        <p:tgtEl>
                                          <p:spTgt spid="28"/>
                                        </p:tgtEl>
                                        <p:attrNameLst>
                                          <p:attrName>ppt_h</p:attrName>
                                        </p:attrNameLst>
                                      </p:cBhvr>
                                      <p:tavLst>
                                        <p:tav tm="0">
                                          <p:val>
                                            <p:fltVal val="0"/>
                                          </p:val>
                                        </p:tav>
                                        <p:tav tm="100000">
                                          <p:val>
                                            <p:strVal val="#ppt_h"/>
                                          </p:val>
                                        </p:tav>
                                      </p:tavLst>
                                    </p:anim>
                                    <p:animEffect transition="in" filter="fade">
                                      <p:cBhvr>
                                        <p:cTn id="194" dur="500"/>
                                        <p:tgtEl>
                                          <p:spTgt spid="28"/>
                                        </p:tgtEl>
                                      </p:cBhvr>
                                    </p:animEffect>
                                  </p:childTnLst>
                                </p:cTn>
                              </p:par>
                              <p:par>
                                <p:cTn id="195" presetID="53" presetClass="entr" presetSubtype="16" fill="hold" grpId="0" nodeType="withEffect">
                                  <p:stCondLst>
                                    <p:cond delay="0"/>
                                  </p:stCondLst>
                                  <p:childTnLst>
                                    <p:set>
                                      <p:cBhvr>
                                        <p:cTn id="196" dur="1" fill="hold">
                                          <p:stCondLst>
                                            <p:cond delay="0"/>
                                          </p:stCondLst>
                                        </p:cTn>
                                        <p:tgtEl>
                                          <p:spTgt spid="26"/>
                                        </p:tgtEl>
                                        <p:attrNameLst>
                                          <p:attrName>style.visibility</p:attrName>
                                        </p:attrNameLst>
                                      </p:cBhvr>
                                      <p:to>
                                        <p:strVal val="visible"/>
                                      </p:to>
                                    </p:set>
                                    <p:anim calcmode="lin" valueType="num">
                                      <p:cBhvr>
                                        <p:cTn id="197" dur="500" fill="hold"/>
                                        <p:tgtEl>
                                          <p:spTgt spid="26"/>
                                        </p:tgtEl>
                                        <p:attrNameLst>
                                          <p:attrName>ppt_w</p:attrName>
                                        </p:attrNameLst>
                                      </p:cBhvr>
                                      <p:tavLst>
                                        <p:tav tm="0">
                                          <p:val>
                                            <p:fltVal val="0"/>
                                          </p:val>
                                        </p:tav>
                                        <p:tav tm="100000">
                                          <p:val>
                                            <p:strVal val="#ppt_w"/>
                                          </p:val>
                                        </p:tav>
                                      </p:tavLst>
                                    </p:anim>
                                    <p:anim calcmode="lin" valueType="num">
                                      <p:cBhvr>
                                        <p:cTn id="198" dur="500" fill="hold"/>
                                        <p:tgtEl>
                                          <p:spTgt spid="26"/>
                                        </p:tgtEl>
                                        <p:attrNameLst>
                                          <p:attrName>ppt_h</p:attrName>
                                        </p:attrNameLst>
                                      </p:cBhvr>
                                      <p:tavLst>
                                        <p:tav tm="0">
                                          <p:val>
                                            <p:fltVal val="0"/>
                                          </p:val>
                                        </p:tav>
                                        <p:tav tm="100000">
                                          <p:val>
                                            <p:strVal val="#ppt_h"/>
                                          </p:val>
                                        </p:tav>
                                      </p:tavLst>
                                    </p:anim>
                                    <p:animEffect transition="in" filter="fade">
                                      <p:cBhvr>
                                        <p:cTn id="199" dur="500"/>
                                        <p:tgtEl>
                                          <p:spTgt spid="26"/>
                                        </p:tgtEl>
                                      </p:cBhvr>
                                    </p:animEffect>
                                  </p:childTnLst>
                                </p:cTn>
                              </p:par>
                            </p:childTnLst>
                          </p:cTn>
                        </p:par>
                        <p:par>
                          <p:cTn id="200" fill="hold">
                            <p:stCondLst>
                              <p:cond delay="16500"/>
                            </p:stCondLst>
                            <p:childTnLst>
                              <p:par>
                                <p:cTn id="201" presetID="22" presetClass="entr" presetSubtype="1" fill="hold" grpId="0" nodeType="afterEffect">
                                  <p:stCondLst>
                                    <p:cond delay="0"/>
                                  </p:stCondLst>
                                  <p:childTnLst>
                                    <p:set>
                                      <p:cBhvr>
                                        <p:cTn id="202" dur="1" fill="hold">
                                          <p:stCondLst>
                                            <p:cond delay="0"/>
                                          </p:stCondLst>
                                        </p:cTn>
                                        <p:tgtEl>
                                          <p:spTgt spid="27"/>
                                        </p:tgtEl>
                                        <p:attrNameLst>
                                          <p:attrName>style.visibility</p:attrName>
                                        </p:attrNameLst>
                                      </p:cBhvr>
                                      <p:to>
                                        <p:strVal val="visible"/>
                                      </p:to>
                                    </p:set>
                                    <p:animEffect transition="in" filter="wipe(up)">
                                      <p:cBhvr>
                                        <p:cTn id="203" dur="500"/>
                                        <p:tgtEl>
                                          <p:spTgt spid="27"/>
                                        </p:tgtEl>
                                      </p:cBhvr>
                                    </p:animEffect>
                                  </p:childTnLst>
                                </p:cTn>
                              </p:par>
                              <p:par>
                                <p:cTn id="204" presetID="22" presetClass="entr" presetSubtype="1" fill="hold" grpId="0" nodeType="withEffect">
                                  <p:stCondLst>
                                    <p:cond delay="0"/>
                                  </p:stCondLst>
                                  <p:childTnLst>
                                    <p:set>
                                      <p:cBhvr>
                                        <p:cTn id="205" dur="1" fill="hold">
                                          <p:stCondLst>
                                            <p:cond delay="0"/>
                                          </p:stCondLst>
                                        </p:cTn>
                                        <p:tgtEl>
                                          <p:spTgt spid="29"/>
                                        </p:tgtEl>
                                        <p:attrNameLst>
                                          <p:attrName>style.visibility</p:attrName>
                                        </p:attrNameLst>
                                      </p:cBhvr>
                                      <p:to>
                                        <p:strVal val="visible"/>
                                      </p:to>
                                    </p:set>
                                    <p:animEffect transition="in" filter="wipe(up)">
                                      <p:cBhvr>
                                        <p:cTn id="206" dur="500"/>
                                        <p:tgtEl>
                                          <p:spTgt spid="29"/>
                                        </p:tgtEl>
                                      </p:cBhvr>
                                    </p:animEffect>
                                  </p:childTnLst>
                                </p:cTn>
                              </p:par>
                            </p:childTnLst>
                          </p:cTn>
                        </p:par>
                        <p:par>
                          <p:cTn id="207" fill="hold">
                            <p:stCondLst>
                              <p:cond delay="17000"/>
                            </p:stCondLst>
                            <p:childTnLst>
                              <p:par>
                                <p:cTn id="208" presetID="53" presetClass="entr" presetSubtype="16" fill="hold" grpId="0" nodeType="afterEffect">
                                  <p:stCondLst>
                                    <p:cond delay="0"/>
                                  </p:stCondLst>
                                  <p:childTnLst>
                                    <p:set>
                                      <p:cBhvr>
                                        <p:cTn id="209" dur="1" fill="hold">
                                          <p:stCondLst>
                                            <p:cond delay="0"/>
                                          </p:stCondLst>
                                        </p:cTn>
                                        <p:tgtEl>
                                          <p:spTgt spid="31"/>
                                        </p:tgtEl>
                                        <p:attrNameLst>
                                          <p:attrName>style.visibility</p:attrName>
                                        </p:attrNameLst>
                                      </p:cBhvr>
                                      <p:to>
                                        <p:strVal val="visible"/>
                                      </p:to>
                                    </p:set>
                                    <p:anim calcmode="lin" valueType="num">
                                      <p:cBhvr>
                                        <p:cTn id="210" dur="500" fill="hold"/>
                                        <p:tgtEl>
                                          <p:spTgt spid="31"/>
                                        </p:tgtEl>
                                        <p:attrNameLst>
                                          <p:attrName>ppt_w</p:attrName>
                                        </p:attrNameLst>
                                      </p:cBhvr>
                                      <p:tavLst>
                                        <p:tav tm="0">
                                          <p:val>
                                            <p:fltVal val="0"/>
                                          </p:val>
                                        </p:tav>
                                        <p:tav tm="100000">
                                          <p:val>
                                            <p:strVal val="#ppt_w"/>
                                          </p:val>
                                        </p:tav>
                                      </p:tavLst>
                                    </p:anim>
                                    <p:anim calcmode="lin" valueType="num">
                                      <p:cBhvr>
                                        <p:cTn id="211" dur="500" fill="hold"/>
                                        <p:tgtEl>
                                          <p:spTgt spid="31"/>
                                        </p:tgtEl>
                                        <p:attrNameLst>
                                          <p:attrName>ppt_h</p:attrName>
                                        </p:attrNameLst>
                                      </p:cBhvr>
                                      <p:tavLst>
                                        <p:tav tm="0">
                                          <p:val>
                                            <p:fltVal val="0"/>
                                          </p:val>
                                        </p:tav>
                                        <p:tav tm="100000">
                                          <p:val>
                                            <p:strVal val="#ppt_h"/>
                                          </p:val>
                                        </p:tav>
                                      </p:tavLst>
                                    </p:anim>
                                    <p:animEffect transition="in" filter="fade">
                                      <p:cBhvr>
                                        <p:cTn id="212" dur="500"/>
                                        <p:tgtEl>
                                          <p:spTgt spid="31"/>
                                        </p:tgtEl>
                                      </p:cBhvr>
                                    </p:animEffect>
                                  </p:childTnLst>
                                </p:cTn>
                              </p:par>
                            </p:childTnLst>
                          </p:cTn>
                        </p:par>
                        <p:par>
                          <p:cTn id="213" fill="hold">
                            <p:stCondLst>
                              <p:cond delay="17500"/>
                            </p:stCondLst>
                            <p:childTnLst>
                              <p:par>
                                <p:cTn id="214" presetID="42" presetClass="entr" presetSubtype="0" fill="hold" grpId="0" nodeType="afterEffect">
                                  <p:stCondLst>
                                    <p:cond delay="0"/>
                                  </p:stCondLst>
                                  <p:childTnLst>
                                    <p:set>
                                      <p:cBhvr>
                                        <p:cTn id="215" dur="1" fill="hold">
                                          <p:stCondLst>
                                            <p:cond delay="0"/>
                                          </p:stCondLst>
                                        </p:cTn>
                                        <p:tgtEl>
                                          <p:spTgt spid="69"/>
                                        </p:tgtEl>
                                        <p:attrNameLst>
                                          <p:attrName>style.visibility</p:attrName>
                                        </p:attrNameLst>
                                      </p:cBhvr>
                                      <p:to>
                                        <p:strVal val="visible"/>
                                      </p:to>
                                    </p:set>
                                    <p:animEffect transition="in" filter="fade">
                                      <p:cBhvr>
                                        <p:cTn id="216" dur="1000"/>
                                        <p:tgtEl>
                                          <p:spTgt spid="69"/>
                                        </p:tgtEl>
                                      </p:cBhvr>
                                    </p:animEffect>
                                    <p:anim calcmode="lin" valueType="num">
                                      <p:cBhvr>
                                        <p:cTn id="217" dur="1000" fill="hold"/>
                                        <p:tgtEl>
                                          <p:spTgt spid="69"/>
                                        </p:tgtEl>
                                        <p:attrNameLst>
                                          <p:attrName>ppt_x</p:attrName>
                                        </p:attrNameLst>
                                      </p:cBhvr>
                                      <p:tavLst>
                                        <p:tav tm="0">
                                          <p:val>
                                            <p:strVal val="#ppt_x"/>
                                          </p:val>
                                        </p:tav>
                                        <p:tav tm="100000">
                                          <p:val>
                                            <p:strVal val="#ppt_x"/>
                                          </p:val>
                                        </p:tav>
                                      </p:tavLst>
                                    </p:anim>
                                    <p:anim calcmode="lin" valueType="num">
                                      <p:cBhvr>
                                        <p:cTn id="218" dur="1000" fill="hold"/>
                                        <p:tgtEl>
                                          <p:spTgt spid="6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1" grpId="0" animBg="1"/>
      <p:bldP spid="12" grpId="0"/>
      <p:bldP spid="13" grpId="0" animBg="1"/>
      <p:bldP spid="14" grpId="0" animBg="1"/>
      <p:bldP spid="15" grpId="0" animBg="1"/>
      <p:bldP spid="16" grpId="0" animBg="1"/>
      <p:bldP spid="17" grpId="0"/>
      <p:bldP spid="18" grpId="0" animBg="1"/>
      <p:bldP spid="19" grpId="0" animBg="1"/>
      <p:bldP spid="20" grpId="0" animBg="1"/>
      <p:bldP spid="21" grpId="0"/>
      <p:bldP spid="22" grpId="0" animBg="1"/>
      <p:bldP spid="23" grpId="0" animBg="1"/>
      <p:bldP spid="24" grpId="0" animBg="1"/>
      <p:bldP spid="25" grpId="0"/>
      <p:bldP spid="26" grpId="0" animBg="1"/>
      <p:bldP spid="27" grpId="0" animBg="1"/>
      <p:bldP spid="28" grpId="0" animBg="1"/>
      <p:bldP spid="29" grpId="0"/>
      <p:bldP spid="30" grpId="0" animBg="1"/>
      <p:bldP spid="31" grpId="0" animBg="1"/>
      <p:bldP spid="32" grpId="0" animBg="1"/>
      <p:bldP spid="33" grpId="0" animBg="1"/>
      <p:bldP spid="38" grpId="0" animBg="1"/>
      <p:bldP spid="66" grpId="0"/>
      <p:bldP spid="67" grpId="0"/>
      <p:bldP spid="68" grpId="0"/>
      <p:bldP spid="69" grpId="0"/>
      <p:bldP spid="70" grpId="0"/>
      <p:bldP spid="71" grpId="0" animBg="1"/>
      <p:bldP spid="72" grpId="0"/>
      <p:bldP spid="73" grpId="0"/>
      <p:bldP spid="75"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10" name="Can 9"/>
          <p:cNvSpPr/>
          <p:nvPr/>
        </p:nvSpPr>
        <p:spPr bwMode="auto">
          <a:xfrm>
            <a:off x="1497781" y="5359400"/>
            <a:ext cx="914400" cy="1117600"/>
          </a:xfrm>
          <a:prstGeom prst="can">
            <a:avLst>
              <a:gd name="adj" fmla="val 19444"/>
            </a:avLst>
          </a:prstGeom>
          <a:gradFill flip="none" rotWithShape="1">
            <a:gsLst>
              <a:gs pos="0">
                <a:schemeClr val="bg1">
                  <a:lumMod val="75000"/>
                </a:schemeClr>
              </a:gs>
              <a:gs pos="50000">
                <a:schemeClr val="bg1">
                  <a:lumMod val="85000"/>
                </a:schemeClr>
              </a:gs>
              <a:gs pos="100000">
                <a:schemeClr val="bg1">
                  <a:lumMod val="75000"/>
                </a:schemeClr>
              </a:gs>
            </a:gsLst>
            <a:lin ang="0" scaled="1"/>
            <a:tileRect/>
          </a:gradFill>
          <a:ln w="19050">
            <a:noFill/>
            <a:round/>
            <a:headEnd/>
            <a:tailEnd/>
          </a:ln>
        </p:spPr>
        <p:txBody>
          <a:bodyPr vert="vert270" wrap="none" lIns="121920" tIns="60960" rIns="121920" bIns="60960" numCol="1" rtlCol="0" anchor="ctr" anchorCtr="1" compatLnSpc="1">
            <a:prstTxWarp prst="textNoShape">
              <a:avLst/>
            </a:prstTxWarp>
          </a:bodyPr>
          <a:lstStyle/>
          <a:p>
            <a:pPr algn="ctr"/>
            <a:r>
              <a:rPr lang="en-US" dirty="0">
                <a:solidFill>
                  <a:schemeClr val="tx1">
                    <a:lumMod val="75000"/>
                    <a:lumOff val="25000"/>
                  </a:schemeClr>
                </a:solidFill>
                <a:latin typeface="Bernard MT Condensed" panose="02050806060905020404" pitchFamily="18" charset="0"/>
              </a:rPr>
              <a:t>LOREM</a:t>
            </a:r>
          </a:p>
        </p:txBody>
      </p:sp>
      <p:sp>
        <p:nvSpPr>
          <p:cNvPr id="11" name="Can 10"/>
          <p:cNvSpPr/>
          <p:nvPr/>
        </p:nvSpPr>
        <p:spPr bwMode="auto">
          <a:xfrm>
            <a:off x="1624781" y="4953001"/>
            <a:ext cx="660400" cy="533399"/>
          </a:xfrm>
          <a:prstGeom prst="can">
            <a:avLst>
              <a:gd name="adj" fmla="val 12500"/>
            </a:avLst>
          </a:prstGeom>
          <a:solidFill>
            <a:srgbClr val="FF2B2A"/>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5" name="TextBox 34"/>
          <p:cNvSpPr txBox="1"/>
          <p:nvPr/>
        </p:nvSpPr>
        <p:spPr>
          <a:xfrm>
            <a:off x="1623000" y="4510547"/>
            <a:ext cx="663964" cy="379656"/>
          </a:xfrm>
          <a:prstGeom prst="rect">
            <a:avLst/>
          </a:prstGeom>
          <a:noFill/>
        </p:spPr>
        <p:txBody>
          <a:bodyPr wrap="none" rtlCol="0">
            <a:spAutoFit/>
          </a:bodyPr>
          <a:lstStyle/>
          <a:p>
            <a:pPr algn="ctr"/>
            <a:r>
              <a:rPr lang="en-US" sz="1867" b="1" dirty="0">
                <a:solidFill>
                  <a:srgbClr val="FF2B2A"/>
                </a:solidFill>
                <a:latin typeface="Lato"/>
              </a:rPr>
              <a:t>10%</a:t>
            </a:r>
          </a:p>
        </p:txBody>
      </p:sp>
      <p:sp>
        <p:nvSpPr>
          <p:cNvPr id="36" name="Can 35"/>
          <p:cNvSpPr/>
          <p:nvPr/>
        </p:nvSpPr>
        <p:spPr bwMode="auto">
          <a:xfrm>
            <a:off x="3151273" y="5359400"/>
            <a:ext cx="914400" cy="1117600"/>
          </a:xfrm>
          <a:prstGeom prst="can">
            <a:avLst>
              <a:gd name="adj" fmla="val 19444"/>
            </a:avLst>
          </a:prstGeom>
          <a:gradFill flip="none" rotWithShape="1">
            <a:gsLst>
              <a:gs pos="0">
                <a:schemeClr val="bg1">
                  <a:lumMod val="75000"/>
                </a:schemeClr>
              </a:gs>
              <a:gs pos="50000">
                <a:schemeClr val="bg1">
                  <a:lumMod val="85000"/>
                </a:schemeClr>
              </a:gs>
              <a:gs pos="100000">
                <a:schemeClr val="bg1">
                  <a:lumMod val="75000"/>
                </a:schemeClr>
              </a:gs>
            </a:gsLst>
            <a:lin ang="0" scaled="1"/>
            <a:tileRect/>
          </a:gradFill>
          <a:ln w="19050">
            <a:noFill/>
            <a:round/>
            <a:headEnd/>
            <a:tailEnd/>
          </a:ln>
        </p:spPr>
        <p:txBody>
          <a:bodyPr vert="vert270" wrap="none" lIns="121920" tIns="60960" rIns="121920" bIns="60960" numCol="1" rtlCol="0" anchor="ctr" anchorCtr="1" compatLnSpc="1">
            <a:prstTxWarp prst="textNoShape">
              <a:avLst/>
            </a:prstTxWarp>
          </a:bodyPr>
          <a:lstStyle/>
          <a:p>
            <a:pPr algn="ctr"/>
            <a:r>
              <a:rPr lang="en-US" dirty="0">
                <a:solidFill>
                  <a:schemeClr val="tx1">
                    <a:lumMod val="75000"/>
                    <a:lumOff val="25000"/>
                  </a:schemeClr>
                </a:solidFill>
                <a:latin typeface="Bernard MT Condensed" panose="02050806060905020404" pitchFamily="18" charset="0"/>
              </a:rPr>
              <a:t>LOREM</a:t>
            </a:r>
          </a:p>
        </p:txBody>
      </p:sp>
      <p:sp>
        <p:nvSpPr>
          <p:cNvPr id="37" name="Can 36"/>
          <p:cNvSpPr/>
          <p:nvPr/>
        </p:nvSpPr>
        <p:spPr bwMode="auto">
          <a:xfrm>
            <a:off x="3278273" y="4546601"/>
            <a:ext cx="660400" cy="939799"/>
          </a:xfrm>
          <a:prstGeom prst="can">
            <a:avLst>
              <a:gd name="adj" fmla="val 12500"/>
            </a:avLst>
          </a:prstGeom>
          <a:solidFill>
            <a:srgbClr val="85C401"/>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1" name="TextBox 40"/>
          <p:cNvSpPr txBox="1"/>
          <p:nvPr/>
        </p:nvSpPr>
        <p:spPr>
          <a:xfrm>
            <a:off x="3277561" y="4137484"/>
            <a:ext cx="663964" cy="379656"/>
          </a:xfrm>
          <a:prstGeom prst="rect">
            <a:avLst/>
          </a:prstGeom>
          <a:noFill/>
        </p:spPr>
        <p:txBody>
          <a:bodyPr wrap="none" rtlCol="0">
            <a:spAutoFit/>
          </a:bodyPr>
          <a:lstStyle/>
          <a:p>
            <a:pPr algn="ctr"/>
            <a:r>
              <a:rPr lang="en-US" sz="1867" b="1" dirty="0">
                <a:solidFill>
                  <a:srgbClr val="85C401"/>
                </a:solidFill>
                <a:latin typeface="Lato"/>
              </a:rPr>
              <a:t>40%</a:t>
            </a:r>
          </a:p>
        </p:txBody>
      </p:sp>
      <p:sp>
        <p:nvSpPr>
          <p:cNvPr id="42" name="Can 41"/>
          <p:cNvSpPr/>
          <p:nvPr/>
        </p:nvSpPr>
        <p:spPr bwMode="auto">
          <a:xfrm>
            <a:off x="4804765" y="5359400"/>
            <a:ext cx="914400" cy="1117600"/>
          </a:xfrm>
          <a:prstGeom prst="can">
            <a:avLst>
              <a:gd name="adj" fmla="val 19444"/>
            </a:avLst>
          </a:prstGeom>
          <a:gradFill flip="none" rotWithShape="1">
            <a:gsLst>
              <a:gs pos="0">
                <a:schemeClr val="bg1">
                  <a:lumMod val="75000"/>
                </a:schemeClr>
              </a:gs>
              <a:gs pos="50000">
                <a:schemeClr val="bg1">
                  <a:lumMod val="85000"/>
                </a:schemeClr>
              </a:gs>
              <a:gs pos="100000">
                <a:schemeClr val="bg1">
                  <a:lumMod val="75000"/>
                </a:schemeClr>
              </a:gs>
            </a:gsLst>
            <a:lin ang="0" scaled="1"/>
            <a:tileRect/>
          </a:gradFill>
          <a:ln w="19050">
            <a:noFill/>
            <a:round/>
            <a:headEnd/>
            <a:tailEnd/>
          </a:ln>
        </p:spPr>
        <p:txBody>
          <a:bodyPr vert="vert270" wrap="none" lIns="121920" tIns="60960" rIns="121920" bIns="60960" numCol="1" rtlCol="0" anchor="ctr" anchorCtr="1" compatLnSpc="1">
            <a:prstTxWarp prst="textNoShape">
              <a:avLst/>
            </a:prstTxWarp>
          </a:bodyPr>
          <a:lstStyle/>
          <a:p>
            <a:pPr algn="ctr"/>
            <a:r>
              <a:rPr lang="en-US" dirty="0">
                <a:solidFill>
                  <a:schemeClr val="tx1">
                    <a:lumMod val="75000"/>
                    <a:lumOff val="25000"/>
                  </a:schemeClr>
                </a:solidFill>
                <a:latin typeface="Bernard MT Condensed" panose="02050806060905020404" pitchFamily="18" charset="0"/>
              </a:rPr>
              <a:t>LOREM</a:t>
            </a:r>
          </a:p>
        </p:txBody>
      </p:sp>
      <p:sp>
        <p:nvSpPr>
          <p:cNvPr id="43" name="Can 42"/>
          <p:cNvSpPr/>
          <p:nvPr/>
        </p:nvSpPr>
        <p:spPr bwMode="auto">
          <a:xfrm>
            <a:off x="4931765" y="3985342"/>
            <a:ext cx="660400" cy="1501057"/>
          </a:xfrm>
          <a:prstGeom prst="can">
            <a:avLst>
              <a:gd name="adj" fmla="val 12500"/>
            </a:avLst>
          </a:prstGeom>
          <a:solidFill>
            <a:srgbClr val="3EB8CD"/>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7" name="TextBox 46"/>
          <p:cNvSpPr txBox="1"/>
          <p:nvPr/>
        </p:nvSpPr>
        <p:spPr>
          <a:xfrm>
            <a:off x="4931053" y="3567212"/>
            <a:ext cx="663964" cy="379656"/>
          </a:xfrm>
          <a:prstGeom prst="rect">
            <a:avLst/>
          </a:prstGeom>
          <a:noFill/>
        </p:spPr>
        <p:txBody>
          <a:bodyPr wrap="none" rtlCol="0">
            <a:spAutoFit/>
          </a:bodyPr>
          <a:lstStyle/>
          <a:p>
            <a:pPr algn="ctr"/>
            <a:r>
              <a:rPr lang="en-US" sz="1867" b="1" dirty="0">
                <a:solidFill>
                  <a:srgbClr val="3EB8CD"/>
                </a:solidFill>
                <a:latin typeface="Lato"/>
              </a:rPr>
              <a:t>60%</a:t>
            </a:r>
          </a:p>
        </p:txBody>
      </p:sp>
      <p:sp>
        <p:nvSpPr>
          <p:cNvPr id="48" name="Can 47"/>
          <p:cNvSpPr/>
          <p:nvPr/>
        </p:nvSpPr>
        <p:spPr bwMode="auto">
          <a:xfrm>
            <a:off x="6458257" y="5359400"/>
            <a:ext cx="914400" cy="1117600"/>
          </a:xfrm>
          <a:prstGeom prst="can">
            <a:avLst>
              <a:gd name="adj" fmla="val 19444"/>
            </a:avLst>
          </a:prstGeom>
          <a:gradFill flip="none" rotWithShape="1">
            <a:gsLst>
              <a:gs pos="0">
                <a:schemeClr val="bg1">
                  <a:lumMod val="75000"/>
                </a:schemeClr>
              </a:gs>
              <a:gs pos="50000">
                <a:schemeClr val="bg1">
                  <a:lumMod val="85000"/>
                </a:schemeClr>
              </a:gs>
              <a:gs pos="100000">
                <a:schemeClr val="bg1">
                  <a:lumMod val="75000"/>
                </a:schemeClr>
              </a:gs>
            </a:gsLst>
            <a:lin ang="0" scaled="1"/>
            <a:tileRect/>
          </a:gradFill>
          <a:ln w="19050">
            <a:noFill/>
            <a:round/>
            <a:headEnd/>
            <a:tailEnd/>
          </a:ln>
        </p:spPr>
        <p:txBody>
          <a:bodyPr vert="vert270" wrap="none" lIns="121920" tIns="60960" rIns="121920" bIns="60960" numCol="1" rtlCol="0" anchor="ctr" anchorCtr="1" compatLnSpc="1">
            <a:prstTxWarp prst="textNoShape">
              <a:avLst/>
            </a:prstTxWarp>
          </a:bodyPr>
          <a:lstStyle/>
          <a:p>
            <a:pPr algn="ctr"/>
            <a:r>
              <a:rPr lang="en-US" dirty="0">
                <a:solidFill>
                  <a:schemeClr val="tx1">
                    <a:lumMod val="75000"/>
                    <a:lumOff val="25000"/>
                  </a:schemeClr>
                </a:solidFill>
                <a:latin typeface="Bernard MT Condensed" panose="02050806060905020404" pitchFamily="18" charset="0"/>
              </a:rPr>
              <a:t>LOREM</a:t>
            </a:r>
          </a:p>
        </p:txBody>
      </p:sp>
      <p:sp>
        <p:nvSpPr>
          <p:cNvPr id="49" name="Can 48"/>
          <p:cNvSpPr/>
          <p:nvPr/>
        </p:nvSpPr>
        <p:spPr bwMode="auto">
          <a:xfrm>
            <a:off x="6585257" y="3710040"/>
            <a:ext cx="660400" cy="1776360"/>
          </a:xfrm>
          <a:prstGeom prst="can">
            <a:avLst>
              <a:gd name="adj" fmla="val 12500"/>
            </a:avLst>
          </a:prstGeom>
          <a:solidFill>
            <a:srgbClr val="FFA80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53" name="TextBox 52"/>
          <p:cNvSpPr txBox="1"/>
          <p:nvPr/>
        </p:nvSpPr>
        <p:spPr>
          <a:xfrm>
            <a:off x="6584545" y="3285356"/>
            <a:ext cx="663964" cy="379656"/>
          </a:xfrm>
          <a:prstGeom prst="rect">
            <a:avLst/>
          </a:prstGeom>
          <a:noFill/>
        </p:spPr>
        <p:txBody>
          <a:bodyPr wrap="none" rtlCol="0">
            <a:spAutoFit/>
          </a:bodyPr>
          <a:lstStyle/>
          <a:p>
            <a:pPr algn="ctr"/>
            <a:r>
              <a:rPr lang="en-US" sz="1867" b="1" dirty="0">
                <a:solidFill>
                  <a:srgbClr val="FFA803"/>
                </a:solidFill>
                <a:latin typeface="Lato"/>
              </a:rPr>
              <a:t>70%</a:t>
            </a:r>
          </a:p>
        </p:txBody>
      </p:sp>
      <p:sp>
        <p:nvSpPr>
          <p:cNvPr id="54" name="Can 53"/>
          <p:cNvSpPr/>
          <p:nvPr/>
        </p:nvSpPr>
        <p:spPr bwMode="auto">
          <a:xfrm>
            <a:off x="8111749" y="5359400"/>
            <a:ext cx="914400" cy="1117600"/>
          </a:xfrm>
          <a:prstGeom prst="can">
            <a:avLst>
              <a:gd name="adj" fmla="val 19444"/>
            </a:avLst>
          </a:prstGeom>
          <a:gradFill flip="none" rotWithShape="1">
            <a:gsLst>
              <a:gs pos="0">
                <a:schemeClr val="bg1">
                  <a:lumMod val="75000"/>
                </a:schemeClr>
              </a:gs>
              <a:gs pos="50000">
                <a:schemeClr val="bg1">
                  <a:lumMod val="85000"/>
                </a:schemeClr>
              </a:gs>
              <a:gs pos="100000">
                <a:schemeClr val="bg1">
                  <a:lumMod val="75000"/>
                </a:schemeClr>
              </a:gs>
            </a:gsLst>
            <a:lin ang="0" scaled="1"/>
            <a:tileRect/>
          </a:gradFill>
          <a:ln w="19050">
            <a:noFill/>
            <a:round/>
            <a:headEnd/>
            <a:tailEnd/>
          </a:ln>
        </p:spPr>
        <p:txBody>
          <a:bodyPr vert="vert270" wrap="none" lIns="121920" tIns="60960" rIns="121920" bIns="60960" numCol="1" rtlCol="0" anchor="ctr" anchorCtr="1" compatLnSpc="1">
            <a:prstTxWarp prst="textNoShape">
              <a:avLst/>
            </a:prstTxWarp>
          </a:bodyPr>
          <a:lstStyle/>
          <a:p>
            <a:pPr algn="ctr"/>
            <a:r>
              <a:rPr lang="en-US" dirty="0">
                <a:solidFill>
                  <a:schemeClr val="tx1">
                    <a:lumMod val="75000"/>
                    <a:lumOff val="25000"/>
                  </a:schemeClr>
                </a:solidFill>
                <a:latin typeface="Bernard MT Condensed" panose="02050806060905020404" pitchFamily="18" charset="0"/>
              </a:rPr>
              <a:t>LOREM</a:t>
            </a:r>
          </a:p>
        </p:txBody>
      </p:sp>
      <p:sp>
        <p:nvSpPr>
          <p:cNvPr id="55" name="Can 54"/>
          <p:cNvSpPr/>
          <p:nvPr/>
        </p:nvSpPr>
        <p:spPr bwMode="auto">
          <a:xfrm>
            <a:off x="8238749" y="3238091"/>
            <a:ext cx="660400" cy="2248309"/>
          </a:xfrm>
          <a:prstGeom prst="can">
            <a:avLst>
              <a:gd name="adj" fmla="val 12500"/>
            </a:avLst>
          </a:prstGeom>
          <a:solidFill>
            <a:srgbClr val="01AA8D"/>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59" name="TextBox 58"/>
          <p:cNvSpPr txBox="1"/>
          <p:nvPr/>
        </p:nvSpPr>
        <p:spPr>
          <a:xfrm>
            <a:off x="8238037" y="2803575"/>
            <a:ext cx="663964" cy="379656"/>
          </a:xfrm>
          <a:prstGeom prst="rect">
            <a:avLst/>
          </a:prstGeom>
          <a:noFill/>
        </p:spPr>
        <p:txBody>
          <a:bodyPr wrap="none" rtlCol="0">
            <a:spAutoFit/>
          </a:bodyPr>
          <a:lstStyle/>
          <a:p>
            <a:pPr algn="ctr"/>
            <a:r>
              <a:rPr lang="en-US" sz="1867" b="1" dirty="0">
                <a:solidFill>
                  <a:srgbClr val="01AA8D"/>
                </a:solidFill>
                <a:latin typeface="Lato"/>
              </a:rPr>
              <a:t>80%</a:t>
            </a:r>
          </a:p>
        </p:txBody>
      </p:sp>
      <p:sp>
        <p:nvSpPr>
          <p:cNvPr id="60" name="Can 59"/>
          <p:cNvSpPr/>
          <p:nvPr/>
        </p:nvSpPr>
        <p:spPr bwMode="auto">
          <a:xfrm>
            <a:off x="9765243" y="5359400"/>
            <a:ext cx="914400" cy="1117600"/>
          </a:xfrm>
          <a:prstGeom prst="can">
            <a:avLst>
              <a:gd name="adj" fmla="val 19444"/>
            </a:avLst>
          </a:prstGeom>
          <a:gradFill flip="none" rotWithShape="1">
            <a:gsLst>
              <a:gs pos="0">
                <a:schemeClr val="bg1">
                  <a:lumMod val="75000"/>
                </a:schemeClr>
              </a:gs>
              <a:gs pos="50000">
                <a:schemeClr val="bg1">
                  <a:lumMod val="85000"/>
                </a:schemeClr>
              </a:gs>
              <a:gs pos="100000">
                <a:schemeClr val="bg1">
                  <a:lumMod val="75000"/>
                </a:schemeClr>
              </a:gs>
            </a:gsLst>
            <a:lin ang="0" scaled="1"/>
            <a:tileRect/>
          </a:gradFill>
          <a:ln w="19050">
            <a:noFill/>
            <a:round/>
            <a:headEnd/>
            <a:tailEnd/>
          </a:ln>
        </p:spPr>
        <p:txBody>
          <a:bodyPr vert="vert270" wrap="none" lIns="121920" tIns="60960" rIns="121920" bIns="60960" numCol="1" rtlCol="0" anchor="ctr" anchorCtr="1" compatLnSpc="1">
            <a:prstTxWarp prst="textNoShape">
              <a:avLst/>
            </a:prstTxWarp>
          </a:bodyPr>
          <a:lstStyle/>
          <a:p>
            <a:pPr algn="ctr"/>
            <a:r>
              <a:rPr lang="en-US" dirty="0">
                <a:solidFill>
                  <a:schemeClr val="tx1">
                    <a:lumMod val="75000"/>
                    <a:lumOff val="25000"/>
                  </a:schemeClr>
                </a:solidFill>
                <a:latin typeface="Bernard MT Condensed" panose="02050806060905020404" pitchFamily="18" charset="0"/>
              </a:rPr>
              <a:t>LOREM</a:t>
            </a:r>
          </a:p>
        </p:txBody>
      </p:sp>
      <p:sp>
        <p:nvSpPr>
          <p:cNvPr id="61" name="Can 60"/>
          <p:cNvSpPr/>
          <p:nvPr/>
        </p:nvSpPr>
        <p:spPr bwMode="auto">
          <a:xfrm>
            <a:off x="9892243" y="2687485"/>
            <a:ext cx="660400" cy="2798915"/>
          </a:xfrm>
          <a:prstGeom prst="can">
            <a:avLst>
              <a:gd name="adj" fmla="val 12500"/>
            </a:avLst>
          </a:prstGeom>
          <a:solidFill>
            <a:srgbClr val="4781CB"/>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65" name="TextBox 64"/>
          <p:cNvSpPr txBox="1"/>
          <p:nvPr/>
        </p:nvSpPr>
        <p:spPr>
          <a:xfrm>
            <a:off x="9891531" y="2256247"/>
            <a:ext cx="663964" cy="379656"/>
          </a:xfrm>
          <a:prstGeom prst="rect">
            <a:avLst/>
          </a:prstGeom>
          <a:noFill/>
        </p:spPr>
        <p:txBody>
          <a:bodyPr wrap="none" rtlCol="0">
            <a:spAutoFit/>
          </a:bodyPr>
          <a:lstStyle/>
          <a:p>
            <a:pPr algn="ctr"/>
            <a:r>
              <a:rPr lang="en-US" sz="1867" b="1" dirty="0">
                <a:solidFill>
                  <a:srgbClr val="4781CB"/>
                </a:solidFill>
                <a:latin typeface="Lato"/>
              </a:rPr>
              <a:t>90%</a:t>
            </a:r>
          </a:p>
        </p:txBody>
      </p:sp>
      <p:sp>
        <p:nvSpPr>
          <p:cNvPr id="62" name="TextBox 61"/>
          <p:cNvSpPr txBox="1"/>
          <p:nvPr/>
        </p:nvSpPr>
        <p:spPr>
          <a:xfrm>
            <a:off x="1040581" y="3076246"/>
            <a:ext cx="1828800" cy="1501950"/>
          </a:xfrm>
          <a:prstGeom prst="rect">
            <a:avLst/>
          </a:prstGeom>
          <a:noFill/>
        </p:spPr>
        <p:txBody>
          <a:bodyPr wrap="square" rtlCol="0">
            <a:spAutoFit/>
          </a:bodyPr>
          <a:lstStyle/>
          <a:p>
            <a:pPr algn="ctr" defTabSz="1219170">
              <a:spcBef>
                <a:spcPct val="20000"/>
              </a:spcBef>
              <a:defRPr/>
            </a:pPr>
            <a:r>
              <a:rPr lang="en-US" sz="1400" dirty="0">
                <a:solidFill>
                  <a:srgbClr val="FF2B2A"/>
                </a:solidFill>
                <a:latin typeface="Bernard MT Condensed" panose="02050806060905020404" pitchFamily="18" charset="0"/>
              </a:rPr>
              <a:t>LOREM IPSUM</a:t>
            </a:r>
          </a:p>
          <a:p>
            <a:pPr algn="ctr" defTabSz="1219170">
              <a:spcBef>
                <a:spcPct val="20000"/>
              </a:spcBef>
              <a:defRPr/>
            </a:pPr>
            <a:endParaRPr lang="en-US" sz="300" b="1" dirty="0">
              <a:solidFill>
                <a:srgbClr val="00B0F0"/>
              </a:solidFill>
              <a:latin typeface="Candara" panose="020E0502030303020204" pitchFamily="34"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66" name="TextBox 65"/>
          <p:cNvSpPr txBox="1"/>
          <p:nvPr/>
        </p:nvSpPr>
        <p:spPr>
          <a:xfrm>
            <a:off x="2709096" y="2644983"/>
            <a:ext cx="1828800" cy="1501950"/>
          </a:xfrm>
          <a:prstGeom prst="rect">
            <a:avLst/>
          </a:prstGeom>
          <a:noFill/>
        </p:spPr>
        <p:txBody>
          <a:bodyPr wrap="square" rtlCol="0">
            <a:spAutoFit/>
          </a:bodyPr>
          <a:lstStyle/>
          <a:p>
            <a:pPr algn="ctr" defTabSz="1219170">
              <a:spcBef>
                <a:spcPct val="20000"/>
              </a:spcBef>
              <a:defRPr/>
            </a:pPr>
            <a:r>
              <a:rPr lang="en-US" sz="1400" dirty="0">
                <a:solidFill>
                  <a:srgbClr val="85C401"/>
                </a:solidFill>
                <a:latin typeface="Bernard MT Condensed" panose="02050806060905020404" pitchFamily="18" charset="0"/>
              </a:rPr>
              <a:t>LOREM IPSUM</a:t>
            </a:r>
          </a:p>
          <a:p>
            <a:pPr algn="ctr" defTabSz="1219170">
              <a:spcBef>
                <a:spcPct val="20000"/>
              </a:spcBef>
              <a:defRPr/>
            </a:pPr>
            <a:endParaRPr lang="en-US" sz="300" b="1" dirty="0">
              <a:solidFill>
                <a:srgbClr val="00B0F0"/>
              </a:solidFill>
              <a:latin typeface="Candara" panose="020E0502030303020204" pitchFamily="34"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67" name="TextBox 66"/>
          <p:cNvSpPr txBox="1"/>
          <p:nvPr/>
        </p:nvSpPr>
        <p:spPr>
          <a:xfrm>
            <a:off x="4347565" y="2148663"/>
            <a:ext cx="1828800" cy="1501950"/>
          </a:xfrm>
          <a:prstGeom prst="rect">
            <a:avLst/>
          </a:prstGeom>
          <a:noFill/>
        </p:spPr>
        <p:txBody>
          <a:bodyPr wrap="square" rtlCol="0">
            <a:spAutoFit/>
          </a:bodyPr>
          <a:lstStyle/>
          <a:p>
            <a:pPr algn="ctr" defTabSz="1219170">
              <a:spcBef>
                <a:spcPct val="20000"/>
              </a:spcBef>
              <a:defRPr/>
            </a:pPr>
            <a:r>
              <a:rPr lang="en-US" sz="1400" dirty="0">
                <a:solidFill>
                  <a:srgbClr val="3EB8CD"/>
                </a:solidFill>
                <a:latin typeface="Bernard MT Condensed" panose="02050806060905020404" pitchFamily="18" charset="0"/>
              </a:rPr>
              <a:t>LOREM IPSUM</a:t>
            </a:r>
          </a:p>
          <a:p>
            <a:pPr algn="ctr" defTabSz="1219170">
              <a:spcBef>
                <a:spcPct val="20000"/>
              </a:spcBef>
              <a:defRPr/>
            </a:pPr>
            <a:endParaRPr lang="en-US" sz="300" b="1" dirty="0">
              <a:solidFill>
                <a:srgbClr val="00B0F0"/>
              </a:solidFill>
              <a:latin typeface="Candara" panose="020E0502030303020204" pitchFamily="34"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68" name="TextBox 67"/>
          <p:cNvSpPr txBox="1"/>
          <p:nvPr/>
        </p:nvSpPr>
        <p:spPr>
          <a:xfrm>
            <a:off x="5989268" y="1831432"/>
            <a:ext cx="1828800" cy="1501950"/>
          </a:xfrm>
          <a:prstGeom prst="rect">
            <a:avLst/>
          </a:prstGeom>
          <a:noFill/>
        </p:spPr>
        <p:txBody>
          <a:bodyPr wrap="square" rtlCol="0">
            <a:spAutoFit/>
          </a:bodyPr>
          <a:lstStyle/>
          <a:p>
            <a:pPr algn="ctr" defTabSz="1219170">
              <a:spcBef>
                <a:spcPct val="20000"/>
              </a:spcBef>
              <a:defRPr/>
            </a:pPr>
            <a:r>
              <a:rPr lang="en-US" sz="1400" dirty="0">
                <a:solidFill>
                  <a:srgbClr val="FFA803"/>
                </a:solidFill>
                <a:latin typeface="Bernard MT Condensed" panose="02050806060905020404" pitchFamily="18" charset="0"/>
              </a:rPr>
              <a:t>LOREM IPSUM</a:t>
            </a:r>
          </a:p>
          <a:p>
            <a:pPr algn="ctr" defTabSz="1219170">
              <a:spcBef>
                <a:spcPct val="20000"/>
              </a:spcBef>
              <a:defRPr/>
            </a:pPr>
            <a:endParaRPr lang="en-US" sz="300" b="1" dirty="0">
              <a:solidFill>
                <a:srgbClr val="00B0F0"/>
              </a:solidFill>
              <a:latin typeface="Candara" panose="020E0502030303020204" pitchFamily="34"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69" name="TextBox 68"/>
          <p:cNvSpPr txBox="1"/>
          <p:nvPr/>
        </p:nvSpPr>
        <p:spPr>
          <a:xfrm>
            <a:off x="7654898" y="1401360"/>
            <a:ext cx="1828800" cy="1501950"/>
          </a:xfrm>
          <a:prstGeom prst="rect">
            <a:avLst/>
          </a:prstGeom>
          <a:noFill/>
        </p:spPr>
        <p:txBody>
          <a:bodyPr wrap="square" rtlCol="0">
            <a:spAutoFit/>
          </a:bodyPr>
          <a:lstStyle/>
          <a:p>
            <a:pPr algn="ctr" defTabSz="1219170">
              <a:spcBef>
                <a:spcPct val="20000"/>
              </a:spcBef>
              <a:defRPr/>
            </a:pPr>
            <a:r>
              <a:rPr lang="en-US" sz="1400" dirty="0">
                <a:solidFill>
                  <a:srgbClr val="01AA8D"/>
                </a:solidFill>
                <a:latin typeface="Bernard MT Condensed" panose="02050806060905020404" pitchFamily="18" charset="0"/>
              </a:rPr>
              <a:t>LOREM IPSUM</a:t>
            </a:r>
          </a:p>
          <a:p>
            <a:pPr algn="ctr" defTabSz="1219170">
              <a:spcBef>
                <a:spcPct val="20000"/>
              </a:spcBef>
              <a:defRPr/>
            </a:pPr>
            <a:endParaRPr lang="en-US" sz="300" b="1" dirty="0">
              <a:solidFill>
                <a:srgbClr val="00B0F0"/>
              </a:solidFill>
              <a:latin typeface="Candara" panose="020E0502030303020204" pitchFamily="34"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70" name="TextBox 69"/>
          <p:cNvSpPr txBox="1"/>
          <p:nvPr/>
        </p:nvSpPr>
        <p:spPr>
          <a:xfrm>
            <a:off x="9308043" y="843004"/>
            <a:ext cx="1828800" cy="1501950"/>
          </a:xfrm>
          <a:prstGeom prst="rect">
            <a:avLst/>
          </a:prstGeom>
          <a:noFill/>
        </p:spPr>
        <p:txBody>
          <a:bodyPr wrap="square" rtlCol="0">
            <a:spAutoFit/>
          </a:bodyPr>
          <a:lstStyle/>
          <a:p>
            <a:pPr algn="ctr" defTabSz="1219170">
              <a:spcBef>
                <a:spcPct val="20000"/>
              </a:spcBef>
              <a:defRPr/>
            </a:pPr>
            <a:r>
              <a:rPr lang="en-US" sz="1400" dirty="0">
                <a:solidFill>
                  <a:srgbClr val="4781CB"/>
                </a:solidFill>
                <a:latin typeface="Bernard MT Condensed" panose="02050806060905020404" pitchFamily="18" charset="0"/>
              </a:rPr>
              <a:t>LOREM IPSUM</a:t>
            </a:r>
          </a:p>
          <a:p>
            <a:pPr algn="ctr" defTabSz="1219170">
              <a:spcBef>
                <a:spcPct val="20000"/>
              </a:spcBef>
              <a:defRPr/>
            </a:pPr>
            <a:endParaRPr lang="en-US" sz="300" b="1" dirty="0">
              <a:solidFill>
                <a:srgbClr val="00B0F0"/>
              </a:solidFill>
              <a:latin typeface="Candara" panose="020E0502030303020204" pitchFamily="34"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grpSp>
        <p:nvGrpSpPr>
          <p:cNvPr id="71" name="Group 70"/>
          <p:cNvGrpSpPr/>
          <p:nvPr/>
        </p:nvGrpSpPr>
        <p:grpSpPr>
          <a:xfrm>
            <a:off x="370046" y="304456"/>
            <a:ext cx="5845156" cy="1077095"/>
            <a:chOff x="587022" y="976809"/>
            <a:chExt cx="5845156" cy="1077095"/>
          </a:xfrm>
        </p:grpSpPr>
        <p:sp>
          <p:nvSpPr>
            <p:cNvPr id="72" name="TextBox 71"/>
            <p:cNvSpPr txBox="1"/>
            <p:nvPr/>
          </p:nvSpPr>
          <p:spPr>
            <a:xfrm>
              <a:off x="587022" y="976809"/>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sp>
          <p:nvSpPr>
            <p:cNvPr id="73" name="TextBox 72"/>
            <p:cNvSpPr txBox="1"/>
            <p:nvPr/>
          </p:nvSpPr>
          <p:spPr>
            <a:xfrm>
              <a:off x="612683" y="1684572"/>
              <a:ext cx="5819495" cy="369332"/>
            </a:xfrm>
            <a:prstGeom prst="rect">
              <a:avLst/>
            </a:prstGeom>
            <a:noFill/>
          </p:spPr>
          <p:txBody>
            <a:bodyPr wrap="square" rtlCol="0">
              <a:spAutoFit/>
            </a:bodyPr>
            <a:lstStyle/>
            <a:p>
              <a:r>
                <a:rPr lang="en-US" dirty="0">
                  <a:solidFill>
                    <a:srgbClr val="464646"/>
                  </a:solidFill>
                  <a:latin typeface="Candara" panose="020E0502030303020204" pitchFamily="34" charset="0"/>
                </a:rPr>
                <a:t>Your Subtitle</a:t>
              </a:r>
            </a:p>
          </p:txBody>
        </p:sp>
      </p:grpSp>
    </p:spTree>
    <p:extLst>
      <p:ext uri="{BB962C8B-B14F-4D97-AF65-F5344CB8AC3E}">
        <p14:creationId xmlns:p14="http://schemas.microsoft.com/office/powerpoint/2010/main" val="11747908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1"/>
                                        </p:tgtEl>
                                        <p:attrNameLst>
                                          <p:attrName>style.visibility</p:attrName>
                                        </p:attrNameLst>
                                      </p:cBhvr>
                                      <p:to>
                                        <p:strVal val="visible"/>
                                      </p:to>
                                    </p:set>
                                    <p:animEffect transition="in" filter="wipe(left)">
                                      <p:cBhvr>
                                        <p:cTn id="7" dur="500"/>
                                        <p:tgtEl>
                                          <p:spTgt spid="71"/>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wipe(down)">
                                      <p:cBhvr>
                                        <p:cTn id="16" dur="500"/>
                                        <p:tgtEl>
                                          <p:spTgt spid="11"/>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35"/>
                                        </p:tgtEl>
                                        <p:attrNameLst>
                                          <p:attrName>style.visibility</p:attrName>
                                        </p:attrNameLst>
                                      </p:cBhvr>
                                      <p:to>
                                        <p:strVal val="visible"/>
                                      </p:to>
                                    </p:set>
                                    <p:animEffect transition="in" filter="fade">
                                      <p:cBhvr>
                                        <p:cTn id="20" dur="500"/>
                                        <p:tgtEl>
                                          <p:spTgt spid="35"/>
                                        </p:tgtEl>
                                      </p:cBhvr>
                                    </p:animEffect>
                                  </p:childTnLst>
                                </p:cTn>
                              </p:par>
                            </p:childTnLst>
                          </p:cTn>
                        </p:par>
                        <p:par>
                          <p:cTn id="21" fill="hold">
                            <p:stCondLst>
                              <p:cond delay="2000"/>
                            </p:stCondLst>
                            <p:childTnLst>
                              <p:par>
                                <p:cTn id="22" presetID="37"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900" decel="100000" fill="hold"/>
                                        <p:tgtEl>
                                          <p:spTgt spid="62"/>
                                        </p:tgtEl>
                                        <p:attrNameLst>
                                          <p:attrName>ppt_y</p:attrName>
                                        </p:attrNameLst>
                                      </p:cBhvr>
                                      <p:tavLst>
                                        <p:tav tm="0">
                                          <p:val>
                                            <p:strVal val="#ppt_y+1"/>
                                          </p:val>
                                        </p:tav>
                                        <p:tav tm="100000">
                                          <p:val>
                                            <p:strVal val="#ppt_y-.03"/>
                                          </p:val>
                                        </p:tav>
                                      </p:tavLst>
                                    </p:anim>
                                    <p:anim calcmode="lin" valueType="num">
                                      <p:cBhvr>
                                        <p:cTn id="27" dur="100" accel="100000" fill="hold">
                                          <p:stCondLst>
                                            <p:cond delay="900"/>
                                          </p:stCondLst>
                                        </p:cTn>
                                        <p:tgtEl>
                                          <p:spTgt spid="62"/>
                                        </p:tgtEl>
                                        <p:attrNameLst>
                                          <p:attrName>ppt_y</p:attrName>
                                        </p:attrNameLst>
                                      </p:cBhvr>
                                      <p:tavLst>
                                        <p:tav tm="0">
                                          <p:val>
                                            <p:strVal val="#ppt_y-.03"/>
                                          </p:val>
                                        </p:tav>
                                        <p:tav tm="100000">
                                          <p:val>
                                            <p:strVal val="#ppt_y"/>
                                          </p:val>
                                        </p:tav>
                                      </p:tavLst>
                                    </p:anim>
                                  </p:childTnLst>
                                </p:cTn>
                              </p:par>
                            </p:childTnLst>
                          </p:cTn>
                        </p:par>
                        <p:par>
                          <p:cTn id="28" fill="hold">
                            <p:stCondLst>
                              <p:cond delay="3000"/>
                            </p:stCondLst>
                            <p:childTnLst>
                              <p:par>
                                <p:cTn id="29" presetID="2" presetClass="entr" presetSubtype="4" fill="hold" grpId="0" nodeType="afterEffect">
                                  <p:stCondLst>
                                    <p:cond delay="0"/>
                                  </p:stCondLst>
                                  <p:childTnLst>
                                    <p:set>
                                      <p:cBhvr>
                                        <p:cTn id="30" dur="1" fill="hold">
                                          <p:stCondLst>
                                            <p:cond delay="0"/>
                                          </p:stCondLst>
                                        </p:cTn>
                                        <p:tgtEl>
                                          <p:spTgt spid="36"/>
                                        </p:tgtEl>
                                        <p:attrNameLst>
                                          <p:attrName>style.visibility</p:attrName>
                                        </p:attrNameLst>
                                      </p:cBhvr>
                                      <p:to>
                                        <p:strVal val="visible"/>
                                      </p:to>
                                    </p:set>
                                    <p:anim calcmode="lin" valueType="num">
                                      <p:cBhvr additive="base">
                                        <p:cTn id="31" dur="500" fill="hold"/>
                                        <p:tgtEl>
                                          <p:spTgt spid="36"/>
                                        </p:tgtEl>
                                        <p:attrNameLst>
                                          <p:attrName>ppt_x</p:attrName>
                                        </p:attrNameLst>
                                      </p:cBhvr>
                                      <p:tavLst>
                                        <p:tav tm="0">
                                          <p:val>
                                            <p:strVal val="#ppt_x"/>
                                          </p:val>
                                        </p:tav>
                                        <p:tav tm="100000">
                                          <p:val>
                                            <p:strVal val="#ppt_x"/>
                                          </p:val>
                                        </p:tav>
                                      </p:tavLst>
                                    </p:anim>
                                    <p:anim calcmode="lin" valueType="num">
                                      <p:cBhvr additive="base">
                                        <p:cTn id="32" dur="500" fill="hold"/>
                                        <p:tgtEl>
                                          <p:spTgt spid="36"/>
                                        </p:tgtEl>
                                        <p:attrNameLst>
                                          <p:attrName>ppt_y</p:attrName>
                                        </p:attrNameLst>
                                      </p:cBhvr>
                                      <p:tavLst>
                                        <p:tav tm="0">
                                          <p:val>
                                            <p:strVal val="1+#ppt_h/2"/>
                                          </p:val>
                                        </p:tav>
                                        <p:tav tm="100000">
                                          <p:val>
                                            <p:strVal val="#ppt_y"/>
                                          </p:val>
                                        </p:tav>
                                      </p:tavLst>
                                    </p:anim>
                                  </p:childTnLst>
                                </p:cTn>
                              </p:par>
                            </p:childTnLst>
                          </p:cTn>
                        </p:par>
                        <p:par>
                          <p:cTn id="33" fill="hold">
                            <p:stCondLst>
                              <p:cond delay="3500"/>
                            </p:stCondLst>
                            <p:childTnLst>
                              <p:par>
                                <p:cTn id="34" presetID="22" presetClass="entr" presetSubtype="4" fill="hold" grpId="0" nodeType="afterEffect">
                                  <p:stCondLst>
                                    <p:cond delay="0"/>
                                  </p:stCondLst>
                                  <p:childTnLst>
                                    <p:set>
                                      <p:cBhvr>
                                        <p:cTn id="35" dur="1" fill="hold">
                                          <p:stCondLst>
                                            <p:cond delay="0"/>
                                          </p:stCondLst>
                                        </p:cTn>
                                        <p:tgtEl>
                                          <p:spTgt spid="37"/>
                                        </p:tgtEl>
                                        <p:attrNameLst>
                                          <p:attrName>style.visibility</p:attrName>
                                        </p:attrNameLst>
                                      </p:cBhvr>
                                      <p:to>
                                        <p:strVal val="visible"/>
                                      </p:to>
                                    </p:set>
                                    <p:animEffect transition="in" filter="wipe(down)">
                                      <p:cBhvr>
                                        <p:cTn id="36" dur="500"/>
                                        <p:tgtEl>
                                          <p:spTgt spid="37"/>
                                        </p:tgtEl>
                                      </p:cBhvr>
                                    </p:animEffect>
                                  </p:childTnLst>
                                </p:cTn>
                              </p:par>
                            </p:childTnLst>
                          </p:cTn>
                        </p:par>
                        <p:par>
                          <p:cTn id="37" fill="hold">
                            <p:stCondLst>
                              <p:cond delay="4000"/>
                            </p:stCondLst>
                            <p:childTnLst>
                              <p:par>
                                <p:cTn id="38" presetID="10" presetClass="entr" presetSubtype="0" fill="hold" grpId="0" nodeType="afterEffect">
                                  <p:stCondLst>
                                    <p:cond delay="0"/>
                                  </p:stCondLst>
                                  <p:childTnLst>
                                    <p:set>
                                      <p:cBhvr>
                                        <p:cTn id="39" dur="1" fill="hold">
                                          <p:stCondLst>
                                            <p:cond delay="0"/>
                                          </p:stCondLst>
                                        </p:cTn>
                                        <p:tgtEl>
                                          <p:spTgt spid="41"/>
                                        </p:tgtEl>
                                        <p:attrNameLst>
                                          <p:attrName>style.visibility</p:attrName>
                                        </p:attrNameLst>
                                      </p:cBhvr>
                                      <p:to>
                                        <p:strVal val="visible"/>
                                      </p:to>
                                    </p:set>
                                    <p:animEffect transition="in" filter="fade">
                                      <p:cBhvr>
                                        <p:cTn id="40" dur="500"/>
                                        <p:tgtEl>
                                          <p:spTgt spid="41"/>
                                        </p:tgtEl>
                                      </p:cBhvr>
                                    </p:animEffect>
                                  </p:childTnLst>
                                </p:cTn>
                              </p:par>
                            </p:childTnLst>
                          </p:cTn>
                        </p:par>
                        <p:par>
                          <p:cTn id="41" fill="hold">
                            <p:stCondLst>
                              <p:cond delay="4500"/>
                            </p:stCondLst>
                            <p:childTnLst>
                              <p:par>
                                <p:cTn id="42" presetID="37" presetClass="entr" presetSubtype="0" fill="hold" grpId="0" nodeType="afterEffect">
                                  <p:stCondLst>
                                    <p:cond delay="0"/>
                                  </p:stCondLst>
                                  <p:childTnLst>
                                    <p:set>
                                      <p:cBhvr>
                                        <p:cTn id="43" dur="1" fill="hold">
                                          <p:stCondLst>
                                            <p:cond delay="0"/>
                                          </p:stCondLst>
                                        </p:cTn>
                                        <p:tgtEl>
                                          <p:spTgt spid="66"/>
                                        </p:tgtEl>
                                        <p:attrNameLst>
                                          <p:attrName>style.visibility</p:attrName>
                                        </p:attrNameLst>
                                      </p:cBhvr>
                                      <p:to>
                                        <p:strVal val="visible"/>
                                      </p:to>
                                    </p:set>
                                    <p:animEffect transition="in" filter="fade">
                                      <p:cBhvr>
                                        <p:cTn id="44" dur="1000"/>
                                        <p:tgtEl>
                                          <p:spTgt spid="66"/>
                                        </p:tgtEl>
                                      </p:cBhvr>
                                    </p:animEffect>
                                    <p:anim calcmode="lin" valueType="num">
                                      <p:cBhvr>
                                        <p:cTn id="45" dur="1000" fill="hold"/>
                                        <p:tgtEl>
                                          <p:spTgt spid="66"/>
                                        </p:tgtEl>
                                        <p:attrNameLst>
                                          <p:attrName>ppt_x</p:attrName>
                                        </p:attrNameLst>
                                      </p:cBhvr>
                                      <p:tavLst>
                                        <p:tav tm="0">
                                          <p:val>
                                            <p:strVal val="#ppt_x"/>
                                          </p:val>
                                        </p:tav>
                                        <p:tav tm="100000">
                                          <p:val>
                                            <p:strVal val="#ppt_x"/>
                                          </p:val>
                                        </p:tav>
                                      </p:tavLst>
                                    </p:anim>
                                    <p:anim calcmode="lin" valueType="num">
                                      <p:cBhvr>
                                        <p:cTn id="46" dur="900" decel="100000" fill="hold"/>
                                        <p:tgtEl>
                                          <p:spTgt spid="66"/>
                                        </p:tgtEl>
                                        <p:attrNameLst>
                                          <p:attrName>ppt_y</p:attrName>
                                        </p:attrNameLst>
                                      </p:cBhvr>
                                      <p:tavLst>
                                        <p:tav tm="0">
                                          <p:val>
                                            <p:strVal val="#ppt_y+1"/>
                                          </p:val>
                                        </p:tav>
                                        <p:tav tm="100000">
                                          <p:val>
                                            <p:strVal val="#ppt_y-.03"/>
                                          </p:val>
                                        </p:tav>
                                      </p:tavLst>
                                    </p:anim>
                                    <p:anim calcmode="lin" valueType="num">
                                      <p:cBhvr>
                                        <p:cTn id="47" dur="100" accel="100000" fill="hold">
                                          <p:stCondLst>
                                            <p:cond delay="900"/>
                                          </p:stCondLst>
                                        </p:cTn>
                                        <p:tgtEl>
                                          <p:spTgt spid="66"/>
                                        </p:tgtEl>
                                        <p:attrNameLst>
                                          <p:attrName>ppt_y</p:attrName>
                                        </p:attrNameLst>
                                      </p:cBhvr>
                                      <p:tavLst>
                                        <p:tav tm="0">
                                          <p:val>
                                            <p:strVal val="#ppt_y-.03"/>
                                          </p:val>
                                        </p:tav>
                                        <p:tav tm="100000">
                                          <p:val>
                                            <p:strVal val="#ppt_y"/>
                                          </p:val>
                                        </p:tav>
                                      </p:tavLst>
                                    </p:anim>
                                  </p:childTnLst>
                                </p:cTn>
                              </p:par>
                            </p:childTnLst>
                          </p:cTn>
                        </p:par>
                        <p:par>
                          <p:cTn id="48" fill="hold">
                            <p:stCondLst>
                              <p:cond delay="5500"/>
                            </p:stCondLst>
                            <p:childTnLst>
                              <p:par>
                                <p:cTn id="49" presetID="2" presetClass="entr" presetSubtype="4" fill="hold" grpId="0" nodeType="afterEffect">
                                  <p:stCondLst>
                                    <p:cond delay="0"/>
                                  </p:stCondLst>
                                  <p:childTnLst>
                                    <p:set>
                                      <p:cBhvr>
                                        <p:cTn id="50" dur="1" fill="hold">
                                          <p:stCondLst>
                                            <p:cond delay="0"/>
                                          </p:stCondLst>
                                        </p:cTn>
                                        <p:tgtEl>
                                          <p:spTgt spid="42"/>
                                        </p:tgtEl>
                                        <p:attrNameLst>
                                          <p:attrName>style.visibility</p:attrName>
                                        </p:attrNameLst>
                                      </p:cBhvr>
                                      <p:to>
                                        <p:strVal val="visible"/>
                                      </p:to>
                                    </p:set>
                                    <p:anim calcmode="lin" valueType="num">
                                      <p:cBhvr additive="base">
                                        <p:cTn id="51" dur="500" fill="hold"/>
                                        <p:tgtEl>
                                          <p:spTgt spid="42"/>
                                        </p:tgtEl>
                                        <p:attrNameLst>
                                          <p:attrName>ppt_x</p:attrName>
                                        </p:attrNameLst>
                                      </p:cBhvr>
                                      <p:tavLst>
                                        <p:tav tm="0">
                                          <p:val>
                                            <p:strVal val="#ppt_x"/>
                                          </p:val>
                                        </p:tav>
                                        <p:tav tm="100000">
                                          <p:val>
                                            <p:strVal val="#ppt_x"/>
                                          </p:val>
                                        </p:tav>
                                      </p:tavLst>
                                    </p:anim>
                                    <p:anim calcmode="lin" valueType="num">
                                      <p:cBhvr additive="base">
                                        <p:cTn id="52" dur="500" fill="hold"/>
                                        <p:tgtEl>
                                          <p:spTgt spid="42"/>
                                        </p:tgtEl>
                                        <p:attrNameLst>
                                          <p:attrName>ppt_y</p:attrName>
                                        </p:attrNameLst>
                                      </p:cBhvr>
                                      <p:tavLst>
                                        <p:tav tm="0">
                                          <p:val>
                                            <p:strVal val="1+#ppt_h/2"/>
                                          </p:val>
                                        </p:tav>
                                        <p:tav tm="100000">
                                          <p:val>
                                            <p:strVal val="#ppt_y"/>
                                          </p:val>
                                        </p:tav>
                                      </p:tavLst>
                                    </p:anim>
                                  </p:childTnLst>
                                </p:cTn>
                              </p:par>
                            </p:childTnLst>
                          </p:cTn>
                        </p:par>
                        <p:par>
                          <p:cTn id="53" fill="hold">
                            <p:stCondLst>
                              <p:cond delay="6000"/>
                            </p:stCondLst>
                            <p:childTnLst>
                              <p:par>
                                <p:cTn id="54" presetID="22" presetClass="entr" presetSubtype="4" fill="hold" grpId="0" nodeType="afterEffect">
                                  <p:stCondLst>
                                    <p:cond delay="0"/>
                                  </p:stCondLst>
                                  <p:childTnLst>
                                    <p:set>
                                      <p:cBhvr>
                                        <p:cTn id="55" dur="1" fill="hold">
                                          <p:stCondLst>
                                            <p:cond delay="0"/>
                                          </p:stCondLst>
                                        </p:cTn>
                                        <p:tgtEl>
                                          <p:spTgt spid="43"/>
                                        </p:tgtEl>
                                        <p:attrNameLst>
                                          <p:attrName>style.visibility</p:attrName>
                                        </p:attrNameLst>
                                      </p:cBhvr>
                                      <p:to>
                                        <p:strVal val="visible"/>
                                      </p:to>
                                    </p:set>
                                    <p:animEffect transition="in" filter="wipe(down)">
                                      <p:cBhvr>
                                        <p:cTn id="56" dur="500"/>
                                        <p:tgtEl>
                                          <p:spTgt spid="43"/>
                                        </p:tgtEl>
                                      </p:cBhvr>
                                    </p:animEffect>
                                  </p:childTnLst>
                                </p:cTn>
                              </p:par>
                            </p:childTnLst>
                          </p:cTn>
                        </p:par>
                        <p:par>
                          <p:cTn id="57" fill="hold">
                            <p:stCondLst>
                              <p:cond delay="6500"/>
                            </p:stCondLst>
                            <p:childTnLst>
                              <p:par>
                                <p:cTn id="58" presetID="10" presetClass="entr" presetSubtype="0" fill="hold" grpId="0" nodeType="afterEffect">
                                  <p:stCondLst>
                                    <p:cond delay="0"/>
                                  </p:stCondLst>
                                  <p:childTnLst>
                                    <p:set>
                                      <p:cBhvr>
                                        <p:cTn id="59" dur="1" fill="hold">
                                          <p:stCondLst>
                                            <p:cond delay="0"/>
                                          </p:stCondLst>
                                        </p:cTn>
                                        <p:tgtEl>
                                          <p:spTgt spid="47"/>
                                        </p:tgtEl>
                                        <p:attrNameLst>
                                          <p:attrName>style.visibility</p:attrName>
                                        </p:attrNameLst>
                                      </p:cBhvr>
                                      <p:to>
                                        <p:strVal val="visible"/>
                                      </p:to>
                                    </p:set>
                                    <p:animEffect transition="in" filter="fade">
                                      <p:cBhvr>
                                        <p:cTn id="60" dur="500"/>
                                        <p:tgtEl>
                                          <p:spTgt spid="47"/>
                                        </p:tgtEl>
                                      </p:cBhvr>
                                    </p:animEffect>
                                  </p:childTnLst>
                                </p:cTn>
                              </p:par>
                            </p:childTnLst>
                          </p:cTn>
                        </p:par>
                        <p:par>
                          <p:cTn id="61" fill="hold">
                            <p:stCondLst>
                              <p:cond delay="7000"/>
                            </p:stCondLst>
                            <p:childTnLst>
                              <p:par>
                                <p:cTn id="62" presetID="37" presetClass="entr" presetSubtype="0" fill="hold" grpId="0" nodeType="afterEffect">
                                  <p:stCondLst>
                                    <p:cond delay="0"/>
                                  </p:stCondLst>
                                  <p:childTnLst>
                                    <p:set>
                                      <p:cBhvr>
                                        <p:cTn id="63" dur="1" fill="hold">
                                          <p:stCondLst>
                                            <p:cond delay="0"/>
                                          </p:stCondLst>
                                        </p:cTn>
                                        <p:tgtEl>
                                          <p:spTgt spid="67"/>
                                        </p:tgtEl>
                                        <p:attrNameLst>
                                          <p:attrName>style.visibility</p:attrName>
                                        </p:attrNameLst>
                                      </p:cBhvr>
                                      <p:to>
                                        <p:strVal val="visible"/>
                                      </p:to>
                                    </p:set>
                                    <p:animEffect transition="in" filter="fade">
                                      <p:cBhvr>
                                        <p:cTn id="64" dur="1000"/>
                                        <p:tgtEl>
                                          <p:spTgt spid="67"/>
                                        </p:tgtEl>
                                      </p:cBhvr>
                                    </p:animEffect>
                                    <p:anim calcmode="lin" valueType="num">
                                      <p:cBhvr>
                                        <p:cTn id="65" dur="1000" fill="hold"/>
                                        <p:tgtEl>
                                          <p:spTgt spid="67"/>
                                        </p:tgtEl>
                                        <p:attrNameLst>
                                          <p:attrName>ppt_x</p:attrName>
                                        </p:attrNameLst>
                                      </p:cBhvr>
                                      <p:tavLst>
                                        <p:tav tm="0">
                                          <p:val>
                                            <p:strVal val="#ppt_x"/>
                                          </p:val>
                                        </p:tav>
                                        <p:tav tm="100000">
                                          <p:val>
                                            <p:strVal val="#ppt_x"/>
                                          </p:val>
                                        </p:tav>
                                      </p:tavLst>
                                    </p:anim>
                                    <p:anim calcmode="lin" valueType="num">
                                      <p:cBhvr>
                                        <p:cTn id="66" dur="900" decel="100000" fill="hold"/>
                                        <p:tgtEl>
                                          <p:spTgt spid="67"/>
                                        </p:tgtEl>
                                        <p:attrNameLst>
                                          <p:attrName>ppt_y</p:attrName>
                                        </p:attrNameLst>
                                      </p:cBhvr>
                                      <p:tavLst>
                                        <p:tav tm="0">
                                          <p:val>
                                            <p:strVal val="#ppt_y+1"/>
                                          </p:val>
                                        </p:tav>
                                        <p:tav tm="100000">
                                          <p:val>
                                            <p:strVal val="#ppt_y-.03"/>
                                          </p:val>
                                        </p:tav>
                                      </p:tavLst>
                                    </p:anim>
                                    <p:anim calcmode="lin" valueType="num">
                                      <p:cBhvr>
                                        <p:cTn id="67" dur="100" accel="100000" fill="hold">
                                          <p:stCondLst>
                                            <p:cond delay="900"/>
                                          </p:stCondLst>
                                        </p:cTn>
                                        <p:tgtEl>
                                          <p:spTgt spid="67"/>
                                        </p:tgtEl>
                                        <p:attrNameLst>
                                          <p:attrName>ppt_y</p:attrName>
                                        </p:attrNameLst>
                                      </p:cBhvr>
                                      <p:tavLst>
                                        <p:tav tm="0">
                                          <p:val>
                                            <p:strVal val="#ppt_y-.03"/>
                                          </p:val>
                                        </p:tav>
                                        <p:tav tm="100000">
                                          <p:val>
                                            <p:strVal val="#ppt_y"/>
                                          </p:val>
                                        </p:tav>
                                      </p:tavLst>
                                    </p:anim>
                                  </p:childTnLst>
                                </p:cTn>
                              </p:par>
                            </p:childTnLst>
                          </p:cTn>
                        </p:par>
                        <p:par>
                          <p:cTn id="68" fill="hold">
                            <p:stCondLst>
                              <p:cond delay="8000"/>
                            </p:stCondLst>
                            <p:childTnLst>
                              <p:par>
                                <p:cTn id="69" presetID="2" presetClass="entr" presetSubtype="4" fill="hold" grpId="0" nodeType="afterEffect">
                                  <p:stCondLst>
                                    <p:cond delay="0"/>
                                  </p:stCondLst>
                                  <p:childTnLst>
                                    <p:set>
                                      <p:cBhvr>
                                        <p:cTn id="70" dur="1" fill="hold">
                                          <p:stCondLst>
                                            <p:cond delay="0"/>
                                          </p:stCondLst>
                                        </p:cTn>
                                        <p:tgtEl>
                                          <p:spTgt spid="48"/>
                                        </p:tgtEl>
                                        <p:attrNameLst>
                                          <p:attrName>style.visibility</p:attrName>
                                        </p:attrNameLst>
                                      </p:cBhvr>
                                      <p:to>
                                        <p:strVal val="visible"/>
                                      </p:to>
                                    </p:set>
                                    <p:anim calcmode="lin" valueType="num">
                                      <p:cBhvr additive="base">
                                        <p:cTn id="71" dur="500" fill="hold"/>
                                        <p:tgtEl>
                                          <p:spTgt spid="48"/>
                                        </p:tgtEl>
                                        <p:attrNameLst>
                                          <p:attrName>ppt_x</p:attrName>
                                        </p:attrNameLst>
                                      </p:cBhvr>
                                      <p:tavLst>
                                        <p:tav tm="0">
                                          <p:val>
                                            <p:strVal val="#ppt_x"/>
                                          </p:val>
                                        </p:tav>
                                        <p:tav tm="100000">
                                          <p:val>
                                            <p:strVal val="#ppt_x"/>
                                          </p:val>
                                        </p:tav>
                                      </p:tavLst>
                                    </p:anim>
                                    <p:anim calcmode="lin" valueType="num">
                                      <p:cBhvr additive="base">
                                        <p:cTn id="72" dur="500" fill="hold"/>
                                        <p:tgtEl>
                                          <p:spTgt spid="48"/>
                                        </p:tgtEl>
                                        <p:attrNameLst>
                                          <p:attrName>ppt_y</p:attrName>
                                        </p:attrNameLst>
                                      </p:cBhvr>
                                      <p:tavLst>
                                        <p:tav tm="0">
                                          <p:val>
                                            <p:strVal val="1+#ppt_h/2"/>
                                          </p:val>
                                        </p:tav>
                                        <p:tav tm="100000">
                                          <p:val>
                                            <p:strVal val="#ppt_y"/>
                                          </p:val>
                                        </p:tav>
                                      </p:tavLst>
                                    </p:anim>
                                  </p:childTnLst>
                                </p:cTn>
                              </p:par>
                            </p:childTnLst>
                          </p:cTn>
                        </p:par>
                        <p:par>
                          <p:cTn id="73" fill="hold">
                            <p:stCondLst>
                              <p:cond delay="8500"/>
                            </p:stCondLst>
                            <p:childTnLst>
                              <p:par>
                                <p:cTn id="74" presetID="22" presetClass="entr" presetSubtype="4" fill="hold" grpId="0" nodeType="afterEffect">
                                  <p:stCondLst>
                                    <p:cond delay="0"/>
                                  </p:stCondLst>
                                  <p:childTnLst>
                                    <p:set>
                                      <p:cBhvr>
                                        <p:cTn id="75" dur="1" fill="hold">
                                          <p:stCondLst>
                                            <p:cond delay="0"/>
                                          </p:stCondLst>
                                        </p:cTn>
                                        <p:tgtEl>
                                          <p:spTgt spid="49"/>
                                        </p:tgtEl>
                                        <p:attrNameLst>
                                          <p:attrName>style.visibility</p:attrName>
                                        </p:attrNameLst>
                                      </p:cBhvr>
                                      <p:to>
                                        <p:strVal val="visible"/>
                                      </p:to>
                                    </p:set>
                                    <p:animEffect transition="in" filter="wipe(down)">
                                      <p:cBhvr>
                                        <p:cTn id="76" dur="500"/>
                                        <p:tgtEl>
                                          <p:spTgt spid="49"/>
                                        </p:tgtEl>
                                      </p:cBhvr>
                                    </p:animEffect>
                                  </p:childTnLst>
                                </p:cTn>
                              </p:par>
                            </p:childTnLst>
                          </p:cTn>
                        </p:par>
                        <p:par>
                          <p:cTn id="77" fill="hold">
                            <p:stCondLst>
                              <p:cond delay="9000"/>
                            </p:stCondLst>
                            <p:childTnLst>
                              <p:par>
                                <p:cTn id="78" presetID="10" presetClass="entr" presetSubtype="0" fill="hold" grpId="0" nodeType="afterEffect">
                                  <p:stCondLst>
                                    <p:cond delay="0"/>
                                  </p:stCondLst>
                                  <p:childTnLst>
                                    <p:set>
                                      <p:cBhvr>
                                        <p:cTn id="79" dur="1" fill="hold">
                                          <p:stCondLst>
                                            <p:cond delay="0"/>
                                          </p:stCondLst>
                                        </p:cTn>
                                        <p:tgtEl>
                                          <p:spTgt spid="53"/>
                                        </p:tgtEl>
                                        <p:attrNameLst>
                                          <p:attrName>style.visibility</p:attrName>
                                        </p:attrNameLst>
                                      </p:cBhvr>
                                      <p:to>
                                        <p:strVal val="visible"/>
                                      </p:to>
                                    </p:set>
                                    <p:animEffect transition="in" filter="fade">
                                      <p:cBhvr>
                                        <p:cTn id="80" dur="500"/>
                                        <p:tgtEl>
                                          <p:spTgt spid="53"/>
                                        </p:tgtEl>
                                      </p:cBhvr>
                                    </p:animEffect>
                                  </p:childTnLst>
                                </p:cTn>
                              </p:par>
                            </p:childTnLst>
                          </p:cTn>
                        </p:par>
                        <p:par>
                          <p:cTn id="81" fill="hold">
                            <p:stCondLst>
                              <p:cond delay="9500"/>
                            </p:stCondLst>
                            <p:childTnLst>
                              <p:par>
                                <p:cTn id="82" presetID="37" presetClass="entr" presetSubtype="0" fill="hold" grpId="0" nodeType="afterEffect">
                                  <p:stCondLst>
                                    <p:cond delay="0"/>
                                  </p:stCondLst>
                                  <p:childTnLst>
                                    <p:set>
                                      <p:cBhvr>
                                        <p:cTn id="83" dur="1" fill="hold">
                                          <p:stCondLst>
                                            <p:cond delay="0"/>
                                          </p:stCondLst>
                                        </p:cTn>
                                        <p:tgtEl>
                                          <p:spTgt spid="68"/>
                                        </p:tgtEl>
                                        <p:attrNameLst>
                                          <p:attrName>style.visibility</p:attrName>
                                        </p:attrNameLst>
                                      </p:cBhvr>
                                      <p:to>
                                        <p:strVal val="visible"/>
                                      </p:to>
                                    </p:set>
                                    <p:animEffect transition="in" filter="fade">
                                      <p:cBhvr>
                                        <p:cTn id="84" dur="1000"/>
                                        <p:tgtEl>
                                          <p:spTgt spid="68"/>
                                        </p:tgtEl>
                                      </p:cBhvr>
                                    </p:animEffect>
                                    <p:anim calcmode="lin" valueType="num">
                                      <p:cBhvr>
                                        <p:cTn id="85" dur="1000" fill="hold"/>
                                        <p:tgtEl>
                                          <p:spTgt spid="68"/>
                                        </p:tgtEl>
                                        <p:attrNameLst>
                                          <p:attrName>ppt_x</p:attrName>
                                        </p:attrNameLst>
                                      </p:cBhvr>
                                      <p:tavLst>
                                        <p:tav tm="0">
                                          <p:val>
                                            <p:strVal val="#ppt_x"/>
                                          </p:val>
                                        </p:tav>
                                        <p:tav tm="100000">
                                          <p:val>
                                            <p:strVal val="#ppt_x"/>
                                          </p:val>
                                        </p:tav>
                                      </p:tavLst>
                                    </p:anim>
                                    <p:anim calcmode="lin" valueType="num">
                                      <p:cBhvr>
                                        <p:cTn id="86" dur="900" decel="100000" fill="hold"/>
                                        <p:tgtEl>
                                          <p:spTgt spid="68"/>
                                        </p:tgtEl>
                                        <p:attrNameLst>
                                          <p:attrName>ppt_y</p:attrName>
                                        </p:attrNameLst>
                                      </p:cBhvr>
                                      <p:tavLst>
                                        <p:tav tm="0">
                                          <p:val>
                                            <p:strVal val="#ppt_y+1"/>
                                          </p:val>
                                        </p:tav>
                                        <p:tav tm="100000">
                                          <p:val>
                                            <p:strVal val="#ppt_y-.03"/>
                                          </p:val>
                                        </p:tav>
                                      </p:tavLst>
                                    </p:anim>
                                    <p:anim calcmode="lin" valueType="num">
                                      <p:cBhvr>
                                        <p:cTn id="87" dur="100" accel="100000" fill="hold">
                                          <p:stCondLst>
                                            <p:cond delay="900"/>
                                          </p:stCondLst>
                                        </p:cTn>
                                        <p:tgtEl>
                                          <p:spTgt spid="68"/>
                                        </p:tgtEl>
                                        <p:attrNameLst>
                                          <p:attrName>ppt_y</p:attrName>
                                        </p:attrNameLst>
                                      </p:cBhvr>
                                      <p:tavLst>
                                        <p:tav tm="0">
                                          <p:val>
                                            <p:strVal val="#ppt_y-.03"/>
                                          </p:val>
                                        </p:tav>
                                        <p:tav tm="100000">
                                          <p:val>
                                            <p:strVal val="#ppt_y"/>
                                          </p:val>
                                        </p:tav>
                                      </p:tavLst>
                                    </p:anim>
                                  </p:childTnLst>
                                </p:cTn>
                              </p:par>
                            </p:childTnLst>
                          </p:cTn>
                        </p:par>
                        <p:par>
                          <p:cTn id="88" fill="hold">
                            <p:stCondLst>
                              <p:cond delay="10500"/>
                            </p:stCondLst>
                            <p:childTnLst>
                              <p:par>
                                <p:cTn id="89" presetID="2" presetClass="entr" presetSubtype="4" fill="hold" grpId="0" nodeType="afterEffect">
                                  <p:stCondLst>
                                    <p:cond delay="0"/>
                                  </p:stCondLst>
                                  <p:childTnLst>
                                    <p:set>
                                      <p:cBhvr>
                                        <p:cTn id="90" dur="1" fill="hold">
                                          <p:stCondLst>
                                            <p:cond delay="0"/>
                                          </p:stCondLst>
                                        </p:cTn>
                                        <p:tgtEl>
                                          <p:spTgt spid="54"/>
                                        </p:tgtEl>
                                        <p:attrNameLst>
                                          <p:attrName>style.visibility</p:attrName>
                                        </p:attrNameLst>
                                      </p:cBhvr>
                                      <p:to>
                                        <p:strVal val="visible"/>
                                      </p:to>
                                    </p:set>
                                    <p:anim calcmode="lin" valueType="num">
                                      <p:cBhvr additive="base">
                                        <p:cTn id="91" dur="500" fill="hold"/>
                                        <p:tgtEl>
                                          <p:spTgt spid="54"/>
                                        </p:tgtEl>
                                        <p:attrNameLst>
                                          <p:attrName>ppt_x</p:attrName>
                                        </p:attrNameLst>
                                      </p:cBhvr>
                                      <p:tavLst>
                                        <p:tav tm="0">
                                          <p:val>
                                            <p:strVal val="#ppt_x"/>
                                          </p:val>
                                        </p:tav>
                                        <p:tav tm="100000">
                                          <p:val>
                                            <p:strVal val="#ppt_x"/>
                                          </p:val>
                                        </p:tav>
                                      </p:tavLst>
                                    </p:anim>
                                    <p:anim calcmode="lin" valueType="num">
                                      <p:cBhvr additive="base">
                                        <p:cTn id="92" dur="500" fill="hold"/>
                                        <p:tgtEl>
                                          <p:spTgt spid="54"/>
                                        </p:tgtEl>
                                        <p:attrNameLst>
                                          <p:attrName>ppt_y</p:attrName>
                                        </p:attrNameLst>
                                      </p:cBhvr>
                                      <p:tavLst>
                                        <p:tav tm="0">
                                          <p:val>
                                            <p:strVal val="1+#ppt_h/2"/>
                                          </p:val>
                                        </p:tav>
                                        <p:tav tm="100000">
                                          <p:val>
                                            <p:strVal val="#ppt_y"/>
                                          </p:val>
                                        </p:tav>
                                      </p:tavLst>
                                    </p:anim>
                                  </p:childTnLst>
                                </p:cTn>
                              </p:par>
                            </p:childTnLst>
                          </p:cTn>
                        </p:par>
                        <p:par>
                          <p:cTn id="93" fill="hold">
                            <p:stCondLst>
                              <p:cond delay="11000"/>
                            </p:stCondLst>
                            <p:childTnLst>
                              <p:par>
                                <p:cTn id="94" presetID="22" presetClass="entr" presetSubtype="4" fill="hold" grpId="0" nodeType="afterEffect">
                                  <p:stCondLst>
                                    <p:cond delay="0"/>
                                  </p:stCondLst>
                                  <p:childTnLst>
                                    <p:set>
                                      <p:cBhvr>
                                        <p:cTn id="95" dur="1" fill="hold">
                                          <p:stCondLst>
                                            <p:cond delay="0"/>
                                          </p:stCondLst>
                                        </p:cTn>
                                        <p:tgtEl>
                                          <p:spTgt spid="55"/>
                                        </p:tgtEl>
                                        <p:attrNameLst>
                                          <p:attrName>style.visibility</p:attrName>
                                        </p:attrNameLst>
                                      </p:cBhvr>
                                      <p:to>
                                        <p:strVal val="visible"/>
                                      </p:to>
                                    </p:set>
                                    <p:animEffect transition="in" filter="wipe(down)">
                                      <p:cBhvr>
                                        <p:cTn id="96" dur="500"/>
                                        <p:tgtEl>
                                          <p:spTgt spid="55"/>
                                        </p:tgtEl>
                                      </p:cBhvr>
                                    </p:animEffect>
                                  </p:childTnLst>
                                </p:cTn>
                              </p:par>
                            </p:childTnLst>
                          </p:cTn>
                        </p:par>
                        <p:par>
                          <p:cTn id="97" fill="hold">
                            <p:stCondLst>
                              <p:cond delay="11500"/>
                            </p:stCondLst>
                            <p:childTnLst>
                              <p:par>
                                <p:cTn id="98" presetID="10" presetClass="entr" presetSubtype="0" fill="hold" grpId="0" nodeType="afterEffect">
                                  <p:stCondLst>
                                    <p:cond delay="0"/>
                                  </p:stCondLst>
                                  <p:childTnLst>
                                    <p:set>
                                      <p:cBhvr>
                                        <p:cTn id="99" dur="1" fill="hold">
                                          <p:stCondLst>
                                            <p:cond delay="0"/>
                                          </p:stCondLst>
                                        </p:cTn>
                                        <p:tgtEl>
                                          <p:spTgt spid="59"/>
                                        </p:tgtEl>
                                        <p:attrNameLst>
                                          <p:attrName>style.visibility</p:attrName>
                                        </p:attrNameLst>
                                      </p:cBhvr>
                                      <p:to>
                                        <p:strVal val="visible"/>
                                      </p:to>
                                    </p:set>
                                    <p:animEffect transition="in" filter="fade">
                                      <p:cBhvr>
                                        <p:cTn id="100" dur="500"/>
                                        <p:tgtEl>
                                          <p:spTgt spid="59"/>
                                        </p:tgtEl>
                                      </p:cBhvr>
                                    </p:animEffect>
                                  </p:childTnLst>
                                </p:cTn>
                              </p:par>
                            </p:childTnLst>
                          </p:cTn>
                        </p:par>
                        <p:par>
                          <p:cTn id="101" fill="hold">
                            <p:stCondLst>
                              <p:cond delay="12000"/>
                            </p:stCondLst>
                            <p:childTnLst>
                              <p:par>
                                <p:cTn id="102" presetID="37" presetClass="entr" presetSubtype="0" fill="hold" grpId="0" nodeType="afterEffect">
                                  <p:stCondLst>
                                    <p:cond delay="0"/>
                                  </p:stCondLst>
                                  <p:childTnLst>
                                    <p:set>
                                      <p:cBhvr>
                                        <p:cTn id="103" dur="1" fill="hold">
                                          <p:stCondLst>
                                            <p:cond delay="0"/>
                                          </p:stCondLst>
                                        </p:cTn>
                                        <p:tgtEl>
                                          <p:spTgt spid="69"/>
                                        </p:tgtEl>
                                        <p:attrNameLst>
                                          <p:attrName>style.visibility</p:attrName>
                                        </p:attrNameLst>
                                      </p:cBhvr>
                                      <p:to>
                                        <p:strVal val="visible"/>
                                      </p:to>
                                    </p:set>
                                    <p:animEffect transition="in" filter="fade">
                                      <p:cBhvr>
                                        <p:cTn id="104" dur="1000"/>
                                        <p:tgtEl>
                                          <p:spTgt spid="69"/>
                                        </p:tgtEl>
                                      </p:cBhvr>
                                    </p:animEffect>
                                    <p:anim calcmode="lin" valueType="num">
                                      <p:cBhvr>
                                        <p:cTn id="105" dur="1000" fill="hold"/>
                                        <p:tgtEl>
                                          <p:spTgt spid="69"/>
                                        </p:tgtEl>
                                        <p:attrNameLst>
                                          <p:attrName>ppt_x</p:attrName>
                                        </p:attrNameLst>
                                      </p:cBhvr>
                                      <p:tavLst>
                                        <p:tav tm="0">
                                          <p:val>
                                            <p:strVal val="#ppt_x"/>
                                          </p:val>
                                        </p:tav>
                                        <p:tav tm="100000">
                                          <p:val>
                                            <p:strVal val="#ppt_x"/>
                                          </p:val>
                                        </p:tav>
                                      </p:tavLst>
                                    </p:anim>
                                    <p:anim calcmode="lin" valueType="num">
                                      <p:cBhvr>
                                        <p:cTn id="106" dur="900" decel="100000" fill="hold"/>
                                        <p:tgtEl>
                                          <p:spTgt spid="69"/>
                                        </p:tgtEl>
                                        <p:attrNameLst>
                                          <p:attrName>ppt_y</p:attrName>
                                        </p:attrNameLst>
                                      </p:cBhvr>
                                      <p:tavLst>
                                        <p:tav tm="0">
                                          <p:val>
                                            <p:strVal val="#ppt_y+1"/>
                                          </p:val>
                                        </p:tav>
                                        <p:tav tm="100000">
                                          <p:val>
                                            <p:strVal val="#ppt_y-.03"/>
                                          </p:val>
                                        </p:tav>
                                      </p:tavLst>
                                    </p:anim>
                                    <p:anim calcmode="lin" valueType="num">
                                      <p:cBhvr>
                                        <p:cTn id="107" dur="100" accel="100000" fill="hold">
                                          <p:stCondLst>
                                            <p:cond delay="900"/>
                                          </p:stCondLst>
                                        </p:cTn>
                                        <p:tgtEl>
                                          <p:spTgt spid="69"/>
                                        </p:tgtEl>
                                        <p:attrNameLst>
                                          <p:attrName>ppt_y</p:attrName>
                                        </p:attrNameLst>
                                      </p:cBhvr>
                                      <p:tavLst>
                                        <p:tav tm="0">
                                          <p:val>
                                            <p:strVal val="#ppt_y-.03"/>
                                          </p:val>
                                        </p:tav>
                                        <p:tav tm="100000">
                                          <p:val>
                                            <p:strVal val="#ppt_y"/>
                                          </p:val>
                                        </p:tav>
                                      </p:tavLst>
                                    </p:anim>
                                  </p:childTnLst>
                                </p:cTn>
                              </p:par>
                            </p:childTnLst>
                          </p:cTn>
                        </p:par>
                        <p:par>
                          <p:cTn id="108" fill="hold">
                            <p:stCondLst>
                              <p:cond delay="13000"/>
                            </p:stCondLst>
                            <p:childTnLst>
                              <p:par>
                                <p:cTn id="109" presetID="2" presetClass="entr" presetSubtype="4" fill="hold" grpId="0" nodeType="afterEffect">
                                  <p:stCondLst>
                                    <p:cond delay="0"/>
                                  </p:stCondLst>
                                  <p:childTnLst>
                                    <p:set>
                                      <p:cBhvr>
                                        <p:cTn id="110" dur="1" fill="hold">
                                          <p:stCondLst>
                                            <p:cond delay="0"/>
                                          </p:stCondLst>
                                        </p:cTn>
                                        <p:tgtEl>
                                          <p:spTgt spid="60"/>
                                        </p:tgtEl>
                                        <p:attrNameLst>
                                          <p:attrName>style.visibility</p:attrName>
                                        </p:attrNameLst>
                                      </p:cBhvr>
                                      <p:to>
                                        <p:strVal val="visible"/>
                                      </p:to>
                                    </p:set>
                                    <p:anim calcmode="lin" valueType="num">
                                      <p:cBhvr additive="base">
                                        <p:cTn id="111" dur="500" fill="hold"/>
                                        <p:tgtEl>
                                          <p:spTgt spid="60"/>
                                        </p:tgtEl>
                                        <p:attrNameLst>
                                          <p:attrName>ppt_x</p:attrName>
                                        </p:attrNameLst>
                                      </p:cBhvr>
                                      <p:tavLst>
                                        <p:tav tm="0">
                                          <p:val>
                                            <p:strVal val="#ppt_x"/>
                                          </p:val>
                                        </p:tav>
                                        <p:tav tm="100000">
                                          <p:val>
                                            <p:strVal val="#ppt_x"/>
                                          </p:val>
                                        </p:tav>
                                      </p:tavLst>
                                    </p:anim>
                                    <p:anim calcmode="lin" valueType="num">
                                      <p:cBhvr additive="base">
                                        <p:cTn id="112" dur="500" fill="hold"/>
                                        <p:tgtEl>
                                          <p:spTgt spid="60"/>
                                        </p:tgtEl>
                                        <p:attrNameLst>
                                          <p:attrName>ppt_y</p:attrName>
                                        </p:attrNameLst>
                                      </p:cBhvr>
                                      <p:tavLst>
                                        <p:tav tm="0">
                                          <p:val>
                                            <p:strVal val="1+#ppt_h/2"/>
                                          </p:val>
                                        </p:tav>
                                        <p:tav tm="100000">
                                          <p:val>
                                            <p:strVal val="#ppt_y"/>
                                          </p:val>
                                        </p:tav>
                                      </p:tavLst>
                                    </p:anim>
                                  </p:childTnLst>
                                </p:cTn>
                              </p:par>
                            </p:childTnLst>
                          </p:cTn>
                        </p:par>
                        <p:par>
                          <p:cTn id="113" fill="hold">
                            <p:stCondLst>
                              <p:cond delay="13500"/>
                            </p:stCondLst>
                            <p:childTnLst>
                              <p:par>
                                <p:cTn id="114" presetID="22" presetClass="entr" presetSubtype="4" fill="hold" grpId="0" nodeType="afterEffect">
                                  <p:stCondLst>
                                    <p:cond delay="0"/>
                                  </p:stCondLst>
                                  <p:childTnLst>
                                    <p:set>
                                      <p:cBhvr>
                                        <p:cTn id="115" dur="1" fill="hold">
                                          <p:stCondLst>
                                            <p:cond delay="0"/>
                                          </p:stCondLst>
                                        </p:cTn>
                                        <p:tgtEl>
                                          <p:spTgt spid="61"/>
                                        </p:tgtEl>
                                        <p:attrNameLst>
                                          <p:attrName>style.visibility</p:attrName>
                                        </p:attrNameLst>
                                      </p:cBhvr>
                                      <p:to>
                                        <p:strVal val="visible"/>
                                      </p:to>
                                    </p:set>
                                    <p:animEffect transition="in" filter="wipe(down)">
                                      <p:cBhvr>
                                        <p:cTn id="116" dur="500"/>
                                        <p:tgtEl>
                                          <p:spTgt spid="61"/>
                                        </p:tgtEl>
                                      </p:cBhvr>
                                    </p:animEffect>
                                  </p:childTnLst>
                                </p:cTn>
                              </p:par>
                            </p:childTnLst>
                          </p:cTn>
                        </p:par>
                        <p:par>
                          <p:cTn id="117" fill="hold">
                            <p:stCondLst>
                              <p:cond delay="14000"/>
                            </p:stCondLst>
                            <p:childTnLst>
                              <p:par>
                                <p:cTn id="118" presetID="10" presetClass="entr" presetSubtype="0" fill="hold" grpId="0" nodeType="afterEffect">
                                  <p:stCondLst>
                                    <p:cond delay="0"/>
                                  </p:stCondLst>
                                  <p:childTnLst>
                                    <p:set>
                                      <p:cBhvr>
                                        <p:cTn id="119" dur="1" fill="hold">
                                          <p:stCondLst>
                                            <p:cond delay="0"/>
                                          </p:stCondLst>
                                        </p:cTn>
                                        <p:tgtEl>
                                          <p:spTgt spid="65"/>
                                        </p:tgtEl>
                                        <p:attrNameLst>
                                          <p:attrName>style.visibility</p:attrName>
                                        </p:attrNameLst>
                                      </p:cBhvr>
                                      <p:to>
                                        <p:strVal val="visible"/>
                                      </p:to>
                                    </p:set>
                                    <p:animEffect transition="in" filter="fade">
                                      <p:cBhvr>
                                        <p:cTn id="120" dur="500"/>
                                        <p:tgtEl>
                                          <p:spTgt spid="65"/>
                                        </p:tgtEl>
                                      </p:cBhvr>
                                    </p:animEffect>
                                  </p:childTnLst>
                                </p:cTn>
                              </p:par>
                            </p:childTnLst>
                          </p:cTn>
                        </p:par>
                        <p:par>
                          <p:cTn id="121" fill="hold">
                            <p:stCondLst>
                              <p:cond delay="14500"/>
                            </p:stCondLst>
                            <p:childTnLst>
                              <p:par>
                                <p:cTn id="122" presetID="37" presetClass="entr" presetSubtype="0" fill="hold" grpId="0" nodeType="afterEffect">
                                  <p:stCondLst>
                                    <p:cond delay="0"/>
                                  </p:stCondLst>
                                  <p:childTnLst>
                                    <p:set>
                                      <p:cBhvr>
                                        <p:cTn id="123" dur="1" fill="hold">
                                          <p:stCondLst>
                                            <p:cond delay="0"/>
                                          </p:stCondLst>
                                        </p:cTn>
                                        <p:tgtEl>
                                          <p:spTgt spid="70"/>
                                        </p:tgtEl>
                                        <p:attrNameLst>
                                          <p:attrName>style.visibility</p:attrName>
                                        </p:attrNameLst>
                                      </p:cBhvr>
                                      <p:to>
                                        <p:strVal val="visible"/>
                                      </p:to>
                                    </p:set>
                                    <p:animEffect transition="in" filter="fade">
                                      <p:cBhvr>
                                        <p:cTn id="124" dur="1000"/>
                                        <p:tgtEl>
                                          <p:spTgt spid="70"/>
                                        </p:tgtEl>
                                      </p:cBhvr>
                                    </p:animEffect>
                                    <p:anim calcmode="lin" valueType="num">
                                      <p:cBhvr>
                                        <p:cTn id="125" dur="1000" fill="hold"/>
                                        <p:tgtEl>
                                          <p:spTgt spid="70"/>
                                        </p:tgtEl>
                                        <p:attrNameLst>
                                          <p:attrName>ppt_x</p:attrName>
                                        </p:attrNameLst>
                                      </p:cBhvr>
                                      <p:tavLst>
                                        <p:tav tm="0">
                                          <p:val>
                                            <p:strVal val="#ppt_x"/>
                                          </p:val>
                                        </p:tav>
                                        <p:tav tm="100000">
                                          <p:val>
                                            <p:strVal val="#ppt_x"/>
                                          </p:val>
                                        </p:tav>
                                      </p:tavLst>
                                    </p:anim>
                                    <p:anim calcmode="lin" valueType="num">
                                      <p:cBhvr>
                                        <p:cTn id="126" dur="900" decel="100000" fill="hold"/>
                                        <p:tgtEl>
                                          <p:spTgt spid="70"/>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70"/>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35" grpId="0"/>
      <p:bldP spid="36" grpId="0" animBg="1"/>
      <p:bldP spid="37" grpId="0" animBg="1"/>
      <p:bldP spid="41" grpId="0"/>
      <p:bldP spid="42" grpId="0" animBg="1"/>
      <p:bldP spid="43" grpId="0" animBg="1"/>
      <p:bldP spid="47" grpId="0"/>
      <p:bldP spid="48" grpId="0" animBg="1"/>
      <p:bldP spid="49" grpId="0" animBg="1"/>
      <p:bldP spid="53" grpId="0"/>
      <p:bldP spid="54" grpId="0" animBg="1"/>
      <p:bldP spid="55" grpId="0" animBg="1"/>
      <p:bldP spid="59" grpId="0"/>
      <p:bldP spid="60" grpId="0" animBg="1"/>
      <p:bldP spid="61" grpId="0" animBg="1"/>
      <p:bldP spid="65" grpId="0"/>
      <p:bldP spid="62" grpId="0"/>
      <p:bldP spid="66" grpId="0"/>
      <p:bldP spid="67" grpId="0"/>
      <p:bldP spid="68" grpId="0"/>
      <p:bldP spid="69" grpId="0"/>
      <p:bldP spid="70"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aphicFrame>
        <p:nvGraphicFramePr>
          <p:cNvPr id="8" name="Chart 7">
            <a:extLst>
              <a:ext uri="{FF2B5EF4-FFF2-40B4-BE49-F238E27FC236}">
                <a16:creationId xmlns:a16="http://schemas.microsoft.com/office/drawing/2014/main" id="{2F34A218-A0D2-4E7C-B97A-1D948DA4DA13}"/>
              </a:ext>
            </a:extLst>
          </p:cNvPr>
          <p:cNvGraphicFramePr>
            <a:graphicFrameLocks noChangeAspect="1"/>
          </p:cNvGraphicFramePr>
          <p:nvPr>
            <p:extLst>
              <p:ext uri="{D42A27DB-BD31-4B8C-83A1-F6EECF244321}">
                <p14:modId xmlns:p14="http://schemas.microsoft.com/office/powerpoint/2010/main" val="657528913"/>
              </p:ext>
            </p:extLst>
          </p:nvPr>
        </p:nvGraphicFramePr>
        <p:xfrm>
          <a:off x="2047525" y="4112854"/>
          <a:ext cx="2926080" cy="264174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Chart 8">
            <a:extLst>
              <a:ext uri="{FF2B5EF4-FFF2-40B4-BE49-F238E27FC236}">
                <a16:creationId xmlns:a16="http://schemas.microsoft.com/office/drawing/2014/main" id="{BE298E2B-084E-4A1E-B050-FD0C3E083785}"/>
              </a:ext>
            </a:extLst>
          </p:cNvPr>
          <p:cNvGraphicFramePr>
            <a:graphicFrameLocks noChangeAspect="1"/>
          </p:cNvGraphicFramePr>
          <p:nvPr>
            <p:extLst>
              <p:ext uri="{D42A27DB-BD31-4B8C-83A1-F6EECF244321}">
                <p14:modId xmlns:p14="http://schemas.microsoft.com/office/powerpoint/2010/main" val="2830456507"/>
              </p:ext>
            </p:extLst>
          </p:nvPr>
        </p:nvGraphicFramePr>
        <p:xfrm>
          <a:off x="7581141" y="4112854"/>
          <a:ext cx="2926080" cy="2641745"/>
        </p:xfrm>
        <a:graphic>
          <a:graphicData uri="http://schemas.openxmlformats.org/drawingml/2006/chart">
            <c:chart xmlns:c="http://schemas.openxmlformats.org/drawingml/2006/chart" xmlns:r="http://schemas.openxmlformats.org/officeDocument/2006/relationships" r:id="rId4"/>
          </a:graphicData>
        </a:graphic>
      </p:graphicFrame>
      <p:grpSp>
        <p:nvGrpSpPr>
          <p:cNvPr id="38" name="Group 37">
            <a:extLst>
              <a:ext uri="{FF2B5EF4-FFF2-40B4-BE49-F238E27FC236}">
                <a16:creationId xmlns:a16="http://schemas.microsoft.com/office/drawing/2014/main" id="{5B3A4CAE-906B-455C-AE19-55BAD3E288F4}"/>
              </a:ext>
            </a:extLst>
          </p:cNvPr>
          <p:cNvGrpSpPr/>
          <p:nvPr/>
        </p:nvGrpSpPr>
        <p:grpSpPr>
          <a:xfrm>
            <a:off x="3190525" y="1805267"/>
            <a:ext cx="6173696" cy="3948499"/>
            <a:chOff x="3190525" y="1805267"/>
            <a:chExt cx="6173696" cy="3948499"/>
          </a:xfrm>
        </p:grpSpPr>
        <p:sp>
          <p:nvSpPr>
            <p:cNvPr id="14" name="Freeform: Shape 13">
              <a:extLst>
                <a:ext uri="{FF2B5EF4-FFF2-40B4-BE49-F238E27FC236}">
                  <a16:creationId xmlns:a16="http://schemas.microsoft.com/office/drawing/2014/main" id="{5ED74374-90BB-4013-8476-46722A7CBE87}"/>
                </a:ext>
              </a:extLst>
            </p:cNvPr>
            <p:cNvSpPr>
              <a:spLocks noChangeAspect="1"/>
            </p:cNvSpPr>
            <p:nvPr/>
          </p:nvSpPr>
          <p:spPr>
            <a:xfrm>
              <a:off x="3305573" y="1805267"/>
              <a:ext cx="5943600" cy="3869223"/>
            </a:xfrm>
            <a:custGeom>
              <a:avLst/>
              <a:gdLst>
                <a:gd name="connsiteX0" fmla="*/ 2021804 w 5943600"/>
                <a:gd name="connsiteY0" fmla="*/ 0 h 3869223"/>
                <a:gd name="connsiteX1" fmla="*/ 2035736 w 5943600"/>
                <a:gd name="connsiteY1" fmla="*/ 2813 h 3869223"/>
                <a:gd name="connsiteX2" fmla="*/ 2049668 w 5943600"/>
                <a:gd name="connsiteY2" fmla="*/ 0 h 3869223"/>
                <a:gd name="connsiteX3" fmla="*/ 2787679 w 5943600"/>
                <a:gd name="connsiteY3" fmla="*/ 0 h 3869223"/>
                <a:gd name="connsiteX4" fmla="*/ 2792207 w 5943600"/>
                <a:gd name="connsiteY4" fmla="*/ 914 h 3869223"/>
                <a:gd name="connsiteX5" fmla="*/ 2796733 w 5943600"/>
                <a:gd name="connsiteY5" fmla="*/ 0 h 3869223"/>
                <a:gd name="connsiteX6" fmla="*/ 3012533 w 5943600"/>
                <a:gd name="connsiteY6" fmla="*/ 215800 h 3869223"/>
                <a:gd name="connsiteX7" fmla="*/ 2796733 w 5943600"/>
                <a:gd name="connsiteY7" fmla="*/ 431600 h 3869223"/>
                <a:gd name="connsiteX8" fmla="*/ 2792207 w 5943600"/>
                <a:gd name="connsiteY8" fmla="*/ 430686 h 3869223"/>
                <a:gd name="connsiteX9" fmla="*/ 2787679 w 5943600"/>
                <a:gd name="connsiteY9" fmla="*/ 431600 h 3869223"/>
                <a:gd name="connsiteX10" fmla="*/ 2144142 w 5943600"/>
                <a:gd name="connsiteY10" fmla="*/ 431600 h 3869223"/>
                <a:gd name="connsiteX11" fmla="*/ 1740852 w 5943600"/>
                <a:gd name="connsiteY11" fmla="*/ 1200964 h 3869223"/>
                <a:gd name="connsiteX12" fmla="*/ 3146461 w 5943600"/>
                <a:gd name="connsiteY12" fmla="*/ 3193653 h 3869223"/>
                <a:gd name="connsiteX13" fmla="*/ 4042017 w 5943600"/>
                <a:gd name="connsiteY13" fmla="*/ 1459466 h 3869223"/>
                <a:gd name="connsiteX14" fmla="*/ 3398200 w 5943600"/>
                <a:gd name="connsiteY14" fmla="*/ 1459466 h 3869223"/>
                <a:gd name="connsiteX15" fmla="*/ 3382119 w 5943600"/>
                <a:gd name="connsiteY15" fmla="*/ 1459466 h 3869223"/>
                <a:gd name="connsiteX16" fmla="*/ 3366084 w 5943600"/>
                <a:gd name="connsiteY16" fmla="*/ 1456228 h 3869223"/>
                <a:gd name="connsiteX17" fmla="*/ 3354709 w 5943600"/>
                <a:gd name="connsiteY17" fmla="*/ 1455082 h 3869223"/>
                <a:gd name="connsiteX18" fmla="*/ 3182400 w 5943600"/>
                <a:gd name="connsiteY18" fmla="*/ 1243666 h 3869223"/>
                <a:gd name="connsiteX19" fmla="*/ 3354709 w 5943600"/>
                <a:gd name="connsiteY19" fmla="*/ 1032250 h 3869223"/>
                <a:gd name="connsiteX20" fmla="*/ 3366083 w 5943600"/>
                <a:gd name="connsiteY20" fmla="*/ 1031104 h 3869223"/>
                <a:gd name="connsiteX21" fmla="*/ 3382119 w 5943600"/>
                <a:gd name="connsiteY21" fmla="*/ 1027866 h 3869223"/>
                <a:gd name="connsiteX22" fmla="*/ 3398200 w 5943600"/>
                <a:gd name="connsiteY22" fmla="*/ 1027866 h 3869223"/>
                <a:gd name="connsiteX23" fmla="*/ 4380998 w 5943600"/>
                <a:gd name="connsiteY23" fmla="*/ 1027866 h 3869223"/>
                <a:gd name="connsiteX24" fmla="*/ 4382731 w 5943600"/>
                <a:gd name="connsiteY24" fmla="*/ 1028215 h 3869223"/>
                <a:gd name="connsiteX25" fmla="*/ 4386200 w 5943600"/>
                <a:gd name="connsiteY25" fmla="*/ 1027866 h 3869223"/>
                <a:gd name="connsiteX26" fmla="*/ 4470199 w 5943600"/>
                <a:gd name="connsiteY26" fmla="*/ 1044825 h 3869223"/>
                <a:gd name="connsiteX27" fmla="*/ 4495135 w 5943600"/>
                <a:gd name="connsiteY27" fmla="*/ 1061637 h 3869223"/>
                <a:gd name="connsiteX28" fmla="*/ 4512331 w 5943600"/>
                <a:gd name="connsiteY28" fmla="*/ 1070971 h 3869223"/>
                <a:gd name="connsiteX29" fmla="*/ 4527312 w 5943600"/>
                <a:gd name="connsiteY29" fmla="*/ 1083332 h 3869223"/>
                <a:gd name="connsiteX30" fmla="*/ 4538794 w 5943600"/>
                <a:gd name="connsiteY30" fmla="*/ 1091073 h 3869223"/>
                <a:gd name="connsiteX31" fmla="*/ 4541426 w 5943600"/>
                <a:gd name="connsiteY31" fmla="*/ 1094976 h 3869223"/>
                <a:gd name="connsiteX32" fmla="*/ 4546163 w 5943600"/>
                <a:gd name="connsiteY32" fmla="*/ 1098885 h 3869223"/>
                <a:gd name="connsiteX33" fmla="*/ 4613118 w 5943600"/>
                <a:gd name="connsiteY33" fmla="*/ 1260529 h 3869223"/>
                <a:gd name="connsiteX34" fmla="*/ 4595154 w 5943600"/>
                <a:gd name="connsiteY34" fmla="*/ 1349510 h 3869223"/>
                <a:gd name="connsiteX35" fmla="*/ 4549861 w 5943600"/>
                <a:gd name="connsiteY35" fmla="*/ 1416688 h 3869223"/>
                <a:gd name="connsiteX36" fmla="*/ 3506224 w 5943600"/>
                <a:gd name="connsiteY36" fmla="*/ 3437623 h 3869223"/>
                <a:gd name="connsiteX37" fmla="*/ 5697937 w 5943600"/>
                <a:gd name="connsiteY37" fmla="*/ 3437623 h 3869223"/>
                <a:gd name="connsiteX38" fmla="*/ 5727800 w 5943600"/>
                <a:gd name="connsiteY38" fmla="*/ 3434613 h 3869223"/>
                <a:gd name="connsiteX39" fmla="*/ 5943600 w 5943600"/>
                <a:gd name="connsiteY39" fmla="*/ 3650413 h 3869223"/>
                <a:gd name="connsiteX40" fmla="*/ 5811799 w 5943600"/>
                <a:gd name="connsiteY40" fmla="*/ 3849255 h 3869223"/>
                <a:gd name="connsiteX41" fmla="*/ 5783175 w 5943600"/>
                <a:gd name="connsiteY41" fmla="*/ 3858140 h 3869223"/>
                <a:gd name="connsiteX42" fmla="*/ 5775120 w 5943600"/>
                <a:gd name="connsiteY42" fmla="*/ 3863570 h 3869223"/>
                <a:gd name="connsiteX43" fmla="*/ 5747120 w 5943600"/>
                <a:gd name="connsiteY43" fmla="*/ 3869223 h 3869223"/>
                <a:gd name="connsiteX44" fmla="*/ 3254335 w 5943600"/>
                <a:gd name="connsiteY44" fmla="*/ 3869223 h 3869223"/>
                <a:gd name="connsiteX45" fmla="*/ 3241901 w 5943600"/>
                <a:gd name="connsiteY45" fmla="*/ 3866713 h 3869223"/>
                <a:gd name="connsiteX46" fmla="*/ 3228377 w 5943600"/>
                <a:gd name="connsiteY46" fmla="*/ 3868076 h 3869223"/>
                <a:gd name="connsiteX47" fmla="*/ 2975615 w 5943600"/>
                <a:gd name="connsiteY47" fmla="*/ 3700534 h 3869223"/>
                <a:gd name="connsiteX48" fmla="*/ 2975526 w 5943600"/>
                <a:gd name="connsiteY48" fmla="*/ 3700094 h 3869223"/>
                <a:gd name="connsiteX49" fmla="*/ 1515684 w 5943600"/>
                <a:gd name="connsiteY49" fmla="*/ 1630521 h 3869223"/>
                <a:gd name="connsiteX50" fmla="*/ 441844 w 5943600"/>
                <a:gd name="connsiteY50" fmla="*/ 3679100 h 3869223"/>
                <a:gd name="connsiteX51" fmla="*/ 423838 w 5943600"/>
                <a:gd name="connsiteY51" fmla="*/ 3701276 h 3869223"/>
                <a:gd name="connsiteX52" fmla="*/ 421269 w 5943600"/>
                <a:gd name="connsiteY52" fmla="*/ 3702662 h 3869223"/>
                <a:gd name="connsiteX53" fmla="*/ 414642 w 5943600"/>
                <a:gd name="connsiteY53" fmla="*/ 3724012 h 3869223"/>
                <a:gd name="connsiteX54" fmla="*/ 215800 w 5943600"/>
                <a:gd name="connsiteY54" fmla="*/ 3855813 h 3869223"/>
                <a:gd name="connsiteX55" fmla="*/ 0 w 5943600"/>
                <a:gd name="connsiteY55" fmla="*/ 3640013 h 3869223"/>
                <a:gd name="connsiteX56" fmla="*/ 36856 w 5943600"/>
                <a:gd name="connsiteY56" fmla="*/ 3519357 h 3869223"/>
                <a:gd name="connsiteX57" fmla="*/ 53678 w 5943600"/>
                <a:gd name="connsiteY57" fmla="*/ 3498968 h 3869223"/>
                <a:gd name="connsiteX58" fmla="*/ 59579 w 5943600"/>
                <a:gd name="connsiteY58" fmla="*/ 3478721 h 3869223"/>
                <a:gd name="connsiteX59" fmla="*/ 1801141 w 5943600"/>
                <a:gd name="connsiteY59" fmla="*/ 156315 h 3869223"/>
                <a:gd name="connsiteX60" fmla="*/ 1819148 w 5943600"/>
                <a:gd name="connsiteY60" fmla="*/ 134142 h 3869223"/>
                <a:gd name="connsiteX61" fmla="*/ 1822859 w 5943600"/>
                <a:gd name="connsiteY61" fmla="*/ 132139 h 3869223"/>
                <a:gd name="connsiteX62" fmla="*/ 1822964 w 5943600"/>
                <a:gd name="connsiteY62" fmla="*/ 131802 h 3869223"/>
                <a:gd name="connsiteX63" fmla="*/ 2021804 w 5943600"/>
                <a:gd name="connsiteY63" fmla="*/ 0 h 3869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943600" h="3869223">
                  <a:moveTo>
                    <a:pt x="2021804" y="0"/>
                  </a:moveTo>
                  <a:lnTo>
                    <a:pt x="2035736" y="2813"/>
                  </a:lnTo>
                  <a:lnTo>
                    <a:pt x="2049668" y="0"/>
                  </a:lnTo>
                  <a:lnTo>
                    <a:pt x="2787679" y="0"/>
                  </a:lnTo>
                  <a:lnTo>
                    <a:pt x="2792207" y="914"/>
                  </a:lnTo>
                  <a:lnTo>
                    <a:pt x="2796733" y="0"/>
                  </a:lnTo>
                  <a:cubicBezTo>
                    <a:pt x="2915916" y="0"/>
                    <a:pt x="3012533" y="96618"/>
                    <a:pt x="3012533" y="215800"/>
                  </a:cubicBezTo>
                  <a:cubicBezTo>
                    <a:pt x="3012533" y="334984"/>
                    <a:pt x="2915916" y="431600"/>
                    <a:pt x="2796733" y="431600"/>
                  </a:cubicBezTo>
                  <a:lnTo>
                    <a:pt x="2792207" y="430686"/>
                  </a:lnTo>
                  <a:lnTo>
                    <a:pt x="2787679" y="431600"/>
                  </a:lnTo>
                  <a:lnTo>
                    <a:pt x="2144142" y="431600"/>
                  </a:lnTo>
                  <a:lnTo>
                    <a:pt x="1740852" y="1200964"/>
                  </a:lnTo>
                  <a:lnTo>
                    <a:pt x="3146461" y="3193653"/>
                  </a:lnTo>
                  <a:lnTo>
                    <a:pt x="4042017" y="1459466"/>
                  </a:lnTo>
                  <a:lnTo>
                    <a:pt x="3398200" y="1459466"/>
                  </a:lnTo>
                  <a:lnTo>
                    <a:pt x="3382119" y="1459466"/>
                  </a:lnTo>
                  <a:lnTo>
                    <a:pt x="3366084" y="1456228"/>
                  </a:lnTo>
                  <a:lnTo>
                    <a:pt x="3354709" y="1455082"/>
                  </a:lnTo>
                  <a:cubicBezTo>
                    <a:pt x="3256372" y="1434959"/>
                    <a:pt x="3182400" y="1347951"/>
                    <a:pt x="3182400" y="1243666"/>
                  </a:cubicBezTo>
                  <a:cubicBezTo>
                    <a:pt x="3182400" y="1139381"/>
                    <a:pt x="3256372" y="1052373"/>
                    <a:pt x="3354709" y="1032250"/>
                  </a:cubicBezTo>
                  <a:lnTo>
                    <a:pt x="3366083" y="1031104"/>
                  </a:lnTo>
                  <a:lnTo>
                    <a:pt x="3382119" y="1027866"/>
                  </a:lnTo>
                  <a:lnTo>
                    <a:pt x="3398200" y="1027866"/>
                  </a:lnTo>
                  <a:lnTo>
                    <a:pt x="4380998" y="1027866"/>
                  </a:lnTo>
                  <a:lnTo>
                    <a:pt x="4382731" y="1028215"/>
                  </a:lnTo>
                  <a:lnTo>
                    <a:pt x="4386200" y="1027866"/>
                  </a:lnTo>
                  <a:cubicBezTo>
                    <a:pt x="4415996" y="1027866"/>
                    <a:pt x="4444381" y="1033905"/>
                    <a:pt x="4470199" y="1044825"/>
                  </a:cubicBezTo>
                  <a:lnTo>
                    <a:pt x="4495135" y="1061637"/>
                  </a:lnTo>
                  <a:lnTo>
                    <a:pt x="4512331" y="1070971"/>
                  </a:lnTo>
                  <a:lnTo>
                    <a:pt x="4527312" y="1083332"/>
                  </a:lnTo>
                  <a:lnTo>
                    <a:pt x="4538794" y="1091073"/>
                  </a:lnTo>
                  <a:lnTo>
                    <a:pt x="4541426" y="1094976"/>
                  </a:lnTo>
                  <a:lnTo>
                    <a:pt x="4546163" y="1098885"/>
                  </a:lnTo>
                  <a:cubicBezTo>
                    <a:pt x="4587531" y="1140253"/>
                    <a:pt x="4613118" y="1197403"/>
                    <a:pt x="4613118" y="1260529"/>
                  </a:cubicBezTo>
                  <a:cubicBezTo>
                    <a:pt x="4613118" y="1292092"/>
                    <a:pt x="4606722" y="1322161"/>
                    <a:pt x="4595154" y="1349510"/>
                  </a:cubicBezTo>
                  <a:lnTo>
                    <a:pt x="4549861" y="1416688"/>
                  </a:lnTo>
                  <a:lnTo>
                    <a:pt x="3506224" y="3437623"/>
                  </a:lnTo>
                  <a:lnTo>
                    <a:pt x="5697937" y="3437623"/>
                  </a:lnTo>
                  <a:lnTo>
                    <a:pt x="5727800" y="3434613"/>
                  </a:lnTo>
                  <a:cubicBezTo>
                    <a:pt x="5846983" y="3434613"/>
                    <a:pt x="5943600" y="3531230"/>
                    <a:pt x="5943600" y="3650413"/>
                  </a:cubicBezTo>
                  <a:cubicBezTo>
                    <a:pt x="5943600" y="3739800"/>
                    <a:pt x="5889253" y="3816494"/>
                    <a:pt x="5811799" y="3849255"/>
                  </a:cubicBezTo>
                  <a:lnTo>
                    <a:pt x="5783175" y="3858140"/>
                  </a:lnTo>
                  <a:lnTo>
                    <a:pt x="5775120" y="3863570"/>
                  </a:lnTo>
                  <a:cubicBezTo>
                    <a:pt x="5766513" y="3867211"/>
                    <a:pt x="5757052" y="3869223"/>
                    <a:pt x="5747120" y="3869223"/>
                  </a:cubicBezTo>
                  <a:lnTo>
                    <a:pt x="3254335" y="3869223"/>
                  </a:lnTo>
                  <a:lnTo>
                    <a:pt x="3241901" y="3866713"/>
                  </a:lnTo>
                  <a:lnTo>
                    <a:pt x="3228377" y="3868076"/>
                  </a:lnTo>
                  <a:cubicBezTo>
                    <a:pt x="3114750" y="3868076"/>
                    <a:pt x="3017259" y="3798992"/>
                    <a:pt x="2975615" y="3700534"/>
                  </a:cubicBezTo>
                  <a:lnTo>
                    <a:pt x="2975526" y="3700094"/>
                  </a:lnTo>
                  <a:lnTo>
                    <a:pt x="1515684" y="1630521"/>
                  </a:lnTo>
                  <a:lnTo>
                    <a:pt x="441844" y="3679100"/>
                  </a:lnTo>
                  <a:cubicBezTo>
                    <a:pt x="437233" y="3687897"/>
                    <a:pt x="431057" y="3695343"/>
                    <a:pt x="423838" y="3701276"/>
                  </a:cubicBezTo>
                  <a:lnTo>
                    <a:pt x="421269" y="3702662"/>
                  </a:lnTo>
                  <a:lnTo>
                    <a:pt x="414642" y="3724012"/>
                  </a:lnTo>
                  <a:cubicBezTo>
                    <a:pt x="381881" y="3801466"/>
                    <a:pt x="305187" y="3855813"/>
                    <a:pt x="215800" y="3855813"/>
                  </a:cubicBezTo>
                  <a:cubicBezTo>
                    <a:pt x="96617" y="3855813"/>
                    <a:pt x="0" y="3759195"/>
                    <a:pt x="0" y="3640013"/>
                  </a:cubicBezTo>
                  <a:cubicBezTo>
                    <a:pt x="0" y="3595320"/>
                    <a:pt x="13587" y="3553799"/>
                    <a:pt x="36856" y="3519357"/>
                  </a:cubicBezTo>
                  <a:lnTo>
                    <a:pt x="53678" y="3498968"/>
                  </a:lnTo>
                  <a:lnTo>
                    <a:pt x="59579" y="3478721"/>
                  </a:lnTo>
                  <a:lnTo>
                    <a:pt x="1801141" y="156315"/>
                  </a:lnTo>
                  <a:cubicBezTo>
                    <a:pt x="1805752" y="147519"/>
                    <a:pt x="1811928" y="140073"/>
                    <a:pt x="1819148" y="134142"/>
                  </a:cubicBezTo>
                  <a:lnTo>
                    <a:pt x="1822859" y="132139"/>
                  </a:lnTo>
                  <a:lnTo>
                    <a:pt x="1822964" y="131802"/>
                  </a:lnTo>
                  <a:cubicBezTo>
                    <a:pt x="1855723" y="54347"/>
                    <a:pt x="1932417" y="0"/>
                    <a:pt x="2021804" y="0"/>
                  </a:cubicBezTo>
                  <a:close/>
                </a:path>
              </a:pathLst>
            </a:custGeom>
            <a:solidFill>
              <a:srgbClr val="56595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sp>
          <p:nvSpPr>
            <p:cNvPr id="2" name="Oval 1">
              <a:extLst>
                <a:ext uri="{FF2B5EF4-FFF2-40B4-BE49-F238E27FC236}">
                  <a16:creationId xmlns:a16="http://schemas.microsoft.com/office/drawing/2014/main" id="{F9FAE9D6-D4FF-4CB0-861D-EADD8B4DE2FD}"/>
                </a:ext>
              </a:extLst>
            </p:cNvPr>
            <p:cNvSpPr>
              <a:spLocks noChangeAspect="1"/>
            </p:cNvSpPr>
            <p:nvPr/>
          </p:nvSpPr>
          <p:spPr>
            <a:xfrm>
              <a:off x="3190525" y="5113686"/>
              <a:ext cx="640080" cy="640080"/>
            </a:xfrm>
            <a:prstGeom prst="ellipse">
              <a:avLst/>
            </a:prstGeom>
            <a:gradFill>
              <a:gsLst>
                <a:gs pos="0">
                  <a:schemeClr val="bg1">
                    <a:lumMod val="75000"/>
                  </a:schemeClr>
                </a:gs>
                <a:gs pos="50000">
                  <a:schemeClr val="bg1">
                    <a:lumMod val="85000"/>
                  </a:schemeClr>
                </a:gs>
                <a:gs pos="100000">
                  <a:schemeClr val="bg1">
                    <a:lumMod val="75000"/>
                  </a:schemeClr>
                </a:gs>
              </a:gsLst>
              <a:lin ang="0" scaled="1"/>
            </a:gra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sp>
          <p:nvSpPr>
            <p:cNvPr id="11" name="Oval 10">
              <a:extLst>
                <a:ext uri="{FF2B5EF4-FFF2-40B4-BE49-F238E27FC236}">
                  <a16:creationId xmlns:a16="http://schemas.microsoft.com/office/drawing/2014/main" id="{4A9A8BD1-06D0-458B-96FE-1AC30CFA2CF0}"/>
                </a:ext>
              </a:extLst>
            </p:cNvPr>
            <p:cNvSpPr>
              <a:spLocks noChangeAspect="1"/>
            </p:cNvSpPr>
            <p:nvPr/>
          </p:nvSpPr>
          <p:spPr>
            <a:xfrm>
              <a:off x="8724141" y="5113686"/>
              <a:ext cx="640080" cy="640080"/>
            </a:xfrm>
            <a:prstGeom prst="ellipse">
              <a:avLst/>
            </a:prstGeom>
            <a:gradFill>
              <a:gsLst>
                <a:gs pos="0">
                  <a:schemeClr val="bg1">
                    <a:lumMod val="75000"/>
                  </a:schemeClr>
                </a:gs>
                <a:gs pos="50000">
                  <a:schemeClr val="bg1">
                    <a:lumMod val="85000"/>
                  </a:schemeClr>
                </a:gs>
                <a:gs pos="100000">
                  <a:schemeClr val="bg1">
                    <a:lumMod val="75000"/>
                  </a:schemeClr>
                </a:gs>
              </a:gsLst>
              <a:lin ang="0" scaled="1"/>
            </a:gra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grpSp>
      <p:grpSp>
        <p:nvGrpSpPr>
          <p:cNvPr id="15" name="Group 14">
            <a:extLst>
              <a:ext uri="{FF2B5EF4-FFF2-40B4-BE49-F238E27FC236}">
                <a16:creationId xmlns:a16="http://schemas.microsoft.com/office/drawing/2014/main" id="{DAD9B703-A6BB-4129-B384-240AAA158A3F}"/>
              </a:ext>
            </a:extLst>
          </p:cNvPr>
          <p:cNvGrpSpPr/>
          <p:nvPr/>
        </p:nvGrpSpPr>
        <p:grpSpPr>
          <a:xfrm>
            <a:off x="604120" y="3356494"/>
            <a:ext cx="2834640" cy="1151922"/>
            <a:chOff x="7142434" y="1640347"/>
            <a:chExt cx="2834640" cy="1151922"/>
          </a:xfrm>
        </p:grpSpPr>
        <p:sp>
          <p:nvSpPr>
            <p:cNvPr id="16" name="TextBox 15">
              <a:extLst>
                <a:ext uri="{FF2B5EF4-FFF2-40B4-BE49-F238E27FC236}">
                  <a16:creationId xmlns:a16="http://schemas.microsoft.com/office/drawing/2014/main" id="{BBD6AD4D-0723-4C94-96B5-40CDA3DB67C1}"/>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7" name="TextBox 16">
              <a:extLst>
                <a:ext uri="{FF2B5EF4-FFF2-40B4-BE49-F238E27FC236}">
                  <a16:creationId xmlns:a16="http://schemas.microsoft.com/office/drawing/2014/main" id="{ED64D0C1-D1B3-4B31-A865-BD916A1B5391}"/>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85C401"/>
                  </a:solidFill>
                  <a:latin typeface="Bernard MT Condensed" panose="02050806060905020404" pitchFamily="18" charset="0"/>
                </a:rPr>
                <a:t>LOREM IPSUM</a:t>
              </a:r>
            </a:p>
          </p:txBody>
        </p:sp>
      </p:grpSp>
      <p:sp>
        <p:nvSpPr>
          <p:cNvPr id="18" name="Rounded Rectangle 47">
            <a:extLst>
              <a:ext uri="{FF2B5EF4-FFF2-40B4-BE49-F238E27FC236}">
                <a16:creationId xmlns:a16="http://schemas.microsoft.com/office/drawing/2014/main" id="{24C97D40-8C4C-4898-AAD5-A0044A3A3A06}"/>
              </a:ext>
            </a:extLst>
          </p:cNvPr>
          <p:cNvSpPr/>
          <p:nvPr/>
        </p:nvSpPr>
        <p:spPr>
          <a:xfrm>
            <a:off x="412124" y="3437637"/>
            <a:ext cx="98677" cy="640080"/>
          </a:xfrm>
          <a:prstGeom prst="roundRect">
            <a:avLst/>
          </a:prstGeom>
          <a:solidFill>
            <a:srgbClr val="85C401"/>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2">
                  <a:lumMod val="25000"/>
                </a:schemeClr>
              </a:solidFill>
            </a:endParaRPr>
          </a:p>
        </p:txBody>
      </p:sp>
      <p:grpSp>
        <p:nvGrpSpPr>
          <p:cNvPr id="19" name="Group 18">
            <a:extLst>
              <a:ext uri="{FF2B5EF4-FFF2-40B4-BE49-F238E27FC236}">
                <a16:creationId xmlns:a16="http://schemas.microsoft.com/office/drawing/2014/main" id="{37AA9CA4-9838-4129-B89F-FC12D47B135B}"/>
              </a:ext>
            </a:extLst>
          </p:cNvPr>
          <p:cNvGrpSpPr/>
          <p:nvPr/>
        </p:nvGrpSpPr>
        <p:grpSpPr>
          <a:xfrm>
            <a:off x="630205" y="2134672"/>
            <a:ext cx="2834640" cy="1151922"/>
            <a:chOff x="7142434" y="1640347"/>
            <a:chExt cx="2834640" cy="1151922"/>
          </a:xfrm>
        </p:grpSpPr>
        <p:sp>
          <p:nvSpPr>
            <p:cNvPr id="20" name="TextBox 19">
              <a:extLst>
                <a:ext uri="{FF2B5EF4-FFF2-40B4-BE49-F238E27FC236}">
                  <a16:creationId xmlns:a16="http://schemas.microsoft.com/office/drawing/2014/main" id="{F0850966-479E-469B-A63E-BEFB6E6B5E29}"/>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21" name="TextBox 20">
              <a:extLst>
                <a:ext uri="{FF2B5EF4-FFF2-40B4-BE49-F238E27FC236}">
                  <a16:creationId xmlns:a16="http://schemas.microsoft.com/office/drawing/2014/main" id="{EAFCE06F-D2E3-4EAD-A36A-95FAB73C3A1E}"/>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FF2B2A"/>
                  </a:solidFill>
                  <a:latin typeface="Bernard MT Condensed" panose="02050806060905020404" pitchFamily="18" charset="0"/>
                </a:rPr>
                <a:t>LOREM IPSUM</a:t>
              </a:r>
            </a:p>
          </p:txBody>
        </p:sp>
      </p:grpSp>
      <p:sp>
        <p:nvSpPr>
          <p:cNvPr id="22" name="Rounded Rectangle 47">
            <a:extLst>
              <a:ext uri="{FF2B5EF4-FFF2-40B4-BE49-F238E27FC236}">
                <a16:creationId xmlns:a16="http://schemas.microsoft.com/office/drawing/2014/main" id="{D4687556-379A-4DD7-8712-1F74A36EBD6B}"/>
              </a:ext>
            </a:extLst>
          </p:cNvPr>
          <p:cNvSpPr/>
          <p:nvPr/>
        </p:nvSpPr>
        <p:spPr>
          <a:xfrm>
            <a:off x="438209" y="2215815"/>
            <a:ext cx="98677" cy="640080"/>
          </a:xfrm>
          <a:prstGeom prst="roundRect">
            <a:avLst/>
          </a:prstGeom>
          <a:solidFill>
            <a:srgbClr val="FF2B2A"/>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2">
                  <a:lumMod val="25000"/>
                </a:schemeClr>
              </a:solidFill>
            </a:endParaRPr>
          </a:p>
        </p:txBody>
      </p:sp>
      <p:grpSp>
        <p:nvGrpSpPr>
          <p:cNvPr id="23" name="Group 22">
            <a:extLst>
              <a:ext uri="{FF2B5EF4-FFF2-40B4-BE49-F238E27FC236}">
                <a16:creationId xmlns:a16="http://schemas.microsoft.com/office/drawing/2014/main" id="{1361DC1D-FBA4-4C14-ADEE-D877517DFA09}"/>
              </a:ext>
            </a:extLst>
          </p:cNvPr>
          <p:cNvGrpSpPr/>
          <p:nvPr/>
        </p:nvGrpSpPr>
        <p:grpSpPr>
          <a:xfrm>
            <a:off x="8532966" y="1474714"/>
            <a:ext cx="3391575" cy="930020"/>
            <a:chOff x="7142434" y="1640347"/>
            <a:chExt cx="2834018" cy="930020"/>
          </a:xfrm>
        </p:grpSpPr>
        <p:sp>
          <p:nvSpPr>
            <p:cNvPr id="24" name="TextBox 23">
              <a:extLst>
                <a:ext uri="{FF2B5EF4-FFF2-40B4-BE49-F238E27FC236}">
                  <a16:creationId xmlns:a16="http://schemas.microsoft.com/office/drawing/2014/main" id="{2DA66046-A192-4FA0-93DC-92D6684F15E6}"/>
                </a:ext>
              </a:extLst>
            </p:cNvPr>
            <p:cNvSpPr txBox="1"/>
            <p:nvPr/>
          </p:nvSpPr>
          <p:spPr>
            <a:xfrm>
              <a:off x="7142434" y="1877870"/>
              <a:ext cx="2834018" cy="692497"/>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25" name="TextBox 24">
              <a:extLst>
                <a:ext uri="{FF2B5EF4-FFF2-40B4-BE49-F238E27FC236}">
                  <a16:creationId xmlns:a16="http://schemas.microsoft.com/office/drawing/2014/main" id="{A6A3D317-63E3-4962-8751-1DDA91877272}"/>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3EB8CD"/>
                  </a:solidFill>
                  <a:latin typeface="Bernard MT Condensed" panose="02050806060905020404" pitchFamily="18" charset="0"/>
                </a:rPr>
                <a:t>LOREM IPSUM</a:t>
              </a:r>
            </a:p>
          </p:txBody>
        </p:sp>
      </p:grpSp>
      <p:sp>
        <p:nvSpPr>
          <p:cNvPr id="26" name="Rounded Rectangle 47">
            <a:extLst>
              <a:ext uri="{FF2B5EF4-FFF2-40B4-BE49-F238E27FC236}">
                <a16:creationId xmlns:a16="http://schemas.microsoft.com/office/drawing/2014/main" id="{86310719-DB42-4AF5-89FA-624D39536267}"/>
              </a:ext>
            </a:extLst>
          </p:cNvPr>
          <p:cNvSpPr/>
          <p:nvPr/>
        </p:nvSpPr>
        <p:spPr>
          <a:xfrm>
            <a:off x="8340971" y="1555857"/>
            <a:ext cx="100584" cy="640080"/>
          </a:xfrm>
          <a:prstGeom prst="roundRect">
            <a:avLst/>
          </a:prstGeom>
          <a:solidFill>
            <a:srgbClr val="3EB8CD"/>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2">
                  <a:lumMod val="25000"/>
                </a:schemeClr>
              </a:solidFill>
            </a:endParaRPr>
          </a:p>
        </p:txBody>
      </p:sp>
      <p:grpSp>
        <p:nvGrpSpPr>
          <p:cNvPr id="27" name="Group 26">
            <a:extLst>
              <a:ext uri="{FF2B5EF4-FFF2-40B4-BE49-F238E27FC236}">
                <a16:creationId xmlns:a16="http://schemas.microsoft.com/office/drawing/2014/main" id="{34680D91-4958-4E9A-A1A8-ED2ED2D98BBB}"/>
              </a:ext>
            </a:extLst>
          </p:cNvPr>
          <p:cNvGrpSpPr/>
          <p:nvPr/>
        </p:nvGrpSpPr>
        <p:grpSpPr>
          <a:xfrm>
            <a:off x="8556875" y="2667462"/>
            <a:ext cx="3367666" cy="930019"/>
            <a:chOff x="7142434" y="1640347"/>
            <a:chExt cx="3367666" cy="930019"/>
          </a:xfrm>
        </p:grpSpPr>
        <p:sp>
          <p:nvSpPr>
            <p:cNvPr id="28" name="TextBox 27">
              <a:extLst>
                <a:ext uri="{FF2B5EF4-FFF2-40B4-BE49-F238E27FC236}">
                  <a16:creationId xmlns:a16="http://schemas.microsoft.com/office/drawing/2014/main" id="{EAC23A18-930A-4627-9FFC-563F3F8D511D}"/>
                </a:ext>
              </a:extLst>
            </p:cNvPr>
            <p:cNvSpPr txBox="1"/>
            <p:nvPr/>
          </p:nvSpPr>
          <p:spPr>
            <a:xfrm>
              <a:off x="7142434" y="1877869"/>
              <a:ext cx="3367666" cy="692497"/>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29" name="TextBox 28">
              <a:extLst>
                <a:ext uri="{FF2B5EF4-FFF2-40B4-BE49-F238E27FC236}">
                  <a16:creationId xmlns:a16="http://schemas.microsoft.com/office/drawing/2014/main" id="{AB1370E6-2053-4F81-9DAA-647E83009EC6}"/>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FFA803"/>
                  </a:solidFill>
                  <a:latin typeface="Bernard MT Condensed" panose="02050806060905020404" pitchFamily="18" charset="0"/>
                </a:rPr>
                <a:t>LOREM IPSUM</a:t>
              </a:r>
            </a:p>
          </p:txBody>
        </p:sp>
      </p:grpSp>
      <p:sp>
        <p:nvSpPr>
          <p:cNvPr id="30" name="Rounded Rectangle 47">
            <a:extLst>
              <a:ext uri="{FF2B5EF4-FFF2-40B4-BE49-F238E27FC236}">
                <a16:creationId xmlns:a16="http://schemas.microsoft.com/office/drawing/2014/main" id="{5CF7A1D9-A33B-4FB7-9287-B6BCD3B02F98}"/>
              </a:ext>
            </a:extLst>
          </p:cNvPr>
          <p:cNvSpPr/>
          <p:nvPr/>
        </p:nvSpPr>
        <p:spPr>
          <a:xfrm>
            <a:off x="8364879" y="2748605"/>
            <a:ext cx="98677" cy="640080"/>
          </a:xfrm>
          <a:prstGeom prst="roundRect">
            <a:avLst/>
          </a:prstGeom>
          <a:solidFill>
            <a:srgbClr val="FFA803"/>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2">
                  <a:lumMod val="25000"/>
                </a:schemeClr>
              </a:solidFill>
            </a:endParaRPr>
          </a:p>
        </p:txBody>
      </p:sp>
      <p:cxnSp>
        <p:nvCxnSpPr>
          <p:cNvPr id="31" name="Straight Connector 30">
            <a:extLst>
              <a:ext uri="{FF2B5EF4-FFF2-40B4-BE49-F238E27FC236}">
                <a16:creationId xmlns:a16="http://schemas.microsoft.com/office/drawing/2014/main" id="{CB6A384D-0358-4919-B645-A6723974098E}"/>
              </a:ext>
            </a:extLst>
          </p:cNvPr>
          <p:cNvCxnSpPr>
            <a:cxnSpLocks/>
          </p:cNvCxnSpPr>
          <p:nvPr/>
        </p:nvCxnSpPr>
        <p:spPr>
          <a:xfrm flipV="1">
            <a:off x="4981002" y="4285562"/>
            <a:ext cx="593533" cy="1603850"/>
          </a:xfrm>
          <a:prstGeom prst="line">
            <a:avLst/>
          </a:prstGeom>
          <a:ln>
            <a:solidFill>
              <a:srgbClr val="56595E"/>
            </a:solidFill>
            <a:prstDash val="dash"/>
            <a:headEnd type="oval"/>
            <a:tailEnd type="none" w="lg" len="med"/>
          </a:ln>
        </p:spPr>
        <p:style>
          <a:lnRef idx="1">
            <a:schemeClr val="accent1"/>
          </a:lnRef>
          <a:fillRef idx="0">
            <a:schemeClr val="accent1"/>
          </a:fillRef>
          <a:effectRef idx="0">
            <a:schemeClr val="accent1"/>
          </a:effectRef>
          <a:fontRef idx="minor">
            <a:schemeClr val="tx1"/>
          </a:fontRef>
        </p:style>
      </p:cxnSp>
      <p:sp>
        <p:nvSpPr>
          <p:cNvPr id="32" name="TextBox 31">
            <a:extLst>
              <a:ext uri="{FF2B5EF4-FFF2-40B4-BE49-F238E27FC236}">
                <a16:creationId xmlns:a16="http://schemas.microsoft.com/office/drawing/2014/main" id="{80F7118C-EA9D-44A1-A43E-FC8E807028E3}"/>
              </a:ext>
            </a:extLst>
          </p:cNvPr>
          <p:cNvSpPr txBox="1"/>
          <p:nvPr/>
        </p:nvSpPr>
        <p:spPr>
          <a:xfrm>
            <a:off x="4664771" y="5925455"/>
            <a:ext cx="3504478" cy="738664"/>
          </a:xfrm>
          <a:prstGeom prst="rect">
            <a:avLst/>
          </a:prstGeom>
          <a:noFill/>
        </p:spPr>
        <p:txBody>
          <a:bodyPr wrap="square" rtlCol="0">
            <a:spAutoFit/>
          </a:bodyPr>
          <a:lstStyle/>
          <a:p>
            <a:pPr defTabSz="1219170">
              <a:spcBef>
                <a:spcPct val="20000"/>
              </a:spcBef>
              <a:defRPr/>
            </a:pP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37" name="TextBox 36">
            <a:extLst>
              <a:ext uri="{FF2B5EF4-FFF2-40B4-BE49-F238E27FC236}">
                <a16:creationId xmlns:a16="http://schemas.microsoft.com/office/drawing/2014/main" id="{B130DF21-0B7E-4AF4-813D-A6A93966854F}"/>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Tree>
    <p:extLst>
      <p:ext uri="{BB962C8B-B14F-4D97-AF65-F5344CB8AC3E}">
        <p14:creationId xmlns:p14="http://schemas.microsoft.com/office/powerpoint/2010/main" val="8723089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2" presetClass="entr" presetSubtype="2"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additive="base">
                                        <p:cTn id="11" dur="1000" fill="hold"/>
                                        <p:tgtEl>
                                          <p:spTgt spid="38"/>
                                        </p:tgtEl>
                                        <p:attrNameLst>
                                          <p:attrName>ppt_x</p:attrName>
                                        </p:attrNameLst>
                                      </p:cBhvr>
                                      <p:tavLst>
                                        <p:tav tm="0">
                                          <p:val>
                                            <p:strVal val="1+#ppt_w/2"/>
                                          </p:val>
                                        </p:tav>
                                        <p:tav tm="100000">
                                          <p:val>
                                            <p:strVal val="#ppt_x"/>
                                          </p:val>
                                        </p:tav>
                                      </p:tavLst>
                                    </p:anim>
                                    <p:anim calcmode="lin" valueType="num">
                                      <p:cBhvr additive="base">
                                        <p:cTn id="12" dur="1000" fill="hold"/>
                                        <p:tgtEl>
                                          <p:spTgt spid="38"/>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31" presetClass="entr" presetSubtype="0"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p:cTn id="16" dur="1000" fill="hold"/>
                                        <p:tgtEl>
                                          <p:spTgt spid="8"/>
                                        </p:tgtEl>
                                        <p:attrNameLst>
                                          <p:attrName>ppt_w</p:attrName>
                                        </p:attrNameLst>
                                      </p:cBhvr>
                                      <p:tavLst>
                                        <p:tav tm="0">
                                          <p:val>
                                            <p:fltVal val="0"/>
                                          </p:val>
                                        </p:tav>
                                        <p:tav tm="100000">
                                          <p:val>
                                            <p:strVal val="#ppt_w"/>
                                          </p:val>
                                        </p:tav>
                                      </p:tavLst>
                                    </p:anim>
                                    <p:anim calcmode="lin" valueType="num">
                                      <p:cBhvr>
                                        <p:cTn id="17" dur="1000" fill="hold"/>
                                        <p:tgtEl>
                                          <p:spTgt spid="8"/>
                                        </p:tgtEl>
                                        <p:attrNameLst>
                                          <p:attrName>ppt_h</p:attrName>
                                        </p:attrNameLst>
                                      </p:cBhvr>
                                      <p:tavLst>
                                        <p:tav tm="0">
                                          <p:val>
                                            <p:fltVal val="0"/>
                                          </p:val>
                                        </p:tav>
                                        <p:tav tm="100000">
                                          <p:val>
                                            <p:strVal val="#ppt_h"/>
                                          </p:val>
                                        </p:tav>
                                      </p:tavLst>
                                    </p:anim>
                                    <p:anim calcmode="lin" valueType="num">
                                      <p:cBhvr>
                                        <p:cTn id="18" dur="1000" fill="hold"/>
                                        <p:tgtEl>
                                          <p:spTgt spid="8"/>
                                        </p:tgtEl>
                                        <p:attrNameLst>
                                          <p:attrName>style.rotation</p:attrName>
                                        </p:attrNameLst>
                                      </p:cBhvr>
                                      <p:tavLst>
                                        <p:tav tm="0">
                                          <p:val>
                                            <p:fltVal val="90"/>
                                          </p:val>
                                        </p:tav>
                                        <p:tav tm="100000">
                                          <p:val>
                                            <p:fltVal val="0"/>
                                          </p:val>
                                        </p:tav>
                                      </p:tavLst>
                                    </p:anim>
                                    <p:animEffect transition="in" filter="fade">
                                      <p:cBhvr>
                                        <p:cTn id="19" dur="1000"/>
                                        <p:tgtEl>
                                          <p:spTgt spid="8"/>
                                        </p:tgtEl>
                                      </p:cBhvr>
                                    </p:animEffect>
                                  </p:childTnLst>
                                </p:cTn>
                              </p:par>
                              <p:par>
                                <p:cTn id="20" presetID="31" presetClass="entr" presetSubtype="0"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1000" fill="hold"/>
                                        <p:tgtEl>
                                          <p:spTgt spid="9"/>
                                        </p:tgtEl>
                                        <p:attrNameLst>
                                          <p:attrName>ppt_w</p:attrName>
                                        </p:attrNameLst>
                                      </p:cBhvr>
                                      <p:tavLst>
                                        <p:tav tm="0">
                                          <p:val>
                                            <p:fltVal val="0"/>
                                          </p:val>
                                        </p:tav>
                                        <p:tav tm="100000">
                                          <p:val>
                                            <p:strVal val="#ppt_w"/>
                                          </p:val>
                                        </p:tav>
                                      </p:tavLst>
                                    </p:anim>
                                    <p:anim calcmode="lin" valueType="num">
                                      <p:cBhvr>
                                        <p:cTn id="23" dur="1000" fill="hold"/>
                                        <p:tgtEl>
                                          <p:spTgt spid="9"/>
                                        </p:tgtEl>
                                        <p:attrNameLst>
                                          <p:attrName>ppt_h</p:attrName>
                                        </p:attrNameLst>
                                      </p:cBhvr>
                                      <p:tavLst>
                                        <p:tav tm="0">
                                          <p:val>
                                            <p:fltVal val="0"/>
                                          </p:val>
                                        </p:tav>
                                        <p:tav tm="100000">
                                          <p:val>
                                            <p:strVal val="#ppt_h"/>
                                          </p:val>
                                        </p:tav>
                                      </p:tavLst>
                                    </p:anim>
                                    <p:anim calcmode="lin" valueType="num">
                                      <p:cBhvr>
                                        <p:cTn id="24" dur="1000" fill="hold"/>
                                        <p:tgtEl>
                                          <p:spTgt spid="9"/>
                                        </p:tgtEl>
                                        <p:attrNameLst>
                                          <p:attrName>style.rotation</p:attrName>
                                        </p:attrNameLst>
                                      </p:cBhvr>
                                      <p:tavLst>
                                        <p:tav tm="0">
                                          <p:val>
                                            <p:fltVal val="90"/>
                                          </p:val>
                                        </p:tav>
                                        <p:tav tm="100000">
                                          <p:val>
                                            <p:fltVal val="0"/>
                                          </p:val>
                                        </p:tav>
                                      </p:tavLst>
                                    </p:anim>
                                    <p:animEffect transition="in" filter="fade">
                                      <p:cBhvr>
                                        <p:cTn id="25" dur="1000"/>
                                        <p:tgtEl>
                                          <p:spTgt spid="9"/>
                                        </p:tgtEl>
                                      </p:cBhvr>
                                    </p:animEffect>
                                  </p:childTnLst>
                                </p:cTn>
                              </p:par>
                            </p:childTnLst>
                          </p:cTn>
                        </p:par>
                        <p:par>
                          <p:cTn id="26" fill="hold">
                            <p:stCondLst>
                              <p:cond delay="2500"/>
                            </p:stCondLst>
                            <p:childTnLst>
                              <p:par>
                                <p:cTn id="27" presetID="22" presetClass="entr" presetSubtype="1" fill="hold" nodeType="afterEffect">
                                  <p:stCondLst>
                                    <p:cond delay="0"/>
                                  </p:stCondLst>
                                  <p:childTnLst>
                                    <p:set>
                                      <p:cBhvr>
                                        <p:cTn id="28" dur="1" fill="hold">
                                          <p:stCondLst>
                                            <p:cond delay="0"/>
                                          </p:stCondLst>
                                        </p:cTn>
                                        <p:tgtEl>
                                          <p:spTgt spid="31"/>
                                        </p:tgtEl>
                                        <p:attrNameLst>
                                          <p:attrName>style.visibility</p:attrName>
                                        </p:attrNameLst>
                                      </p:cBhvr>
                                      <p:to>
                                        <p:strVal val="visible"/>
                                      </p:to>
                                    </p:set>
                                    <p:animEffect transition="in" filter="wipe(up)">
                                      <p:cBhvr>
                                        <p:cTn id="29" dur="500"/>
                                        <p:tgtEl>
                                          <p:spTgt spid="31"/>
                                        </p:tgtEl>
                                      </p:cBhvr>
                                    </p:animEffect>
                                  </p:childTnLst>
                                </p:cTn>
                              </p:par>
                            </p:childTnLst>
                          </p:cTn>
                        </p:par>
                        <p:par>
                          <p:cTn id="30" fill="hold">
                            <p:stCondLst>
                              <p:cond delay="3000"/>
                            </p:stCondLst>
                            <p:childTnLst>
                              <p:par>
                                <p:cTn id="31" presetID="42" presetClass="entr" presetSubtype="0" fill="hold" grpId="0" nodeType="afterEffect">
                                  <p:stCondLst>
                                    <p:cond delay="0"/>
                                  </p:stCondLst>
                                  <p:childTnLst>
                                    <p:set>
                                      <p:cBhvr>
                                        <p:cTn id="32" dur="1" fill="hold">
                                          <p:stCondLst>
                                            <p:cond delay="0"/>
                                          </p:stCondLst>
                                        </p:cTn>
                                        <p:tgtEl>
                                          <p:spTgt spid="32"/>
                                        </p:tgtEl>
                                        <p:attrNameLst>
                                          <p:attrName>style.visibility</p:attrName>
                                        </p:attrNameLst>
                                      </p:cBhvr>
                                      <p:to>
                                        <p:strVal val="visible"/>
                                      </p:to>
                                    </p:set>
                                    <p:animEffect transition="in" filter="fade">
                                      <p:cBhvr>
                                        <p:cTn id="33" dur="1000"/>
                                        <p:tgtEl>
                                          <p:spTgt spid="32"/>
                                        </p:tgtEl>
                                      </p:cBhvr>
                                    </p:animEffect>
                                    <p:anim calcmode="lin" valueType="num">
                                      <p:cBhvr>
                                        <p:cTn id="34" dur="1000" fill="hold"/>
                                        <p:tgtEl>
                                          <p:spTgt spid="32"/>
                                        </p:tgtEl>
                                        <p:attrNameLst>
                                          <p:attrName>ppt_x</p:attrName>
                                        </p:attrNameLst>
                                      </p:cBhvr>
                                      <p:tavLst>
                                        <p:tav tm="0">
                                          <p:val>
                                            <p:strVal val="#ppt_x"/>
                                          </p:val>
                                        </p:tav>
                                        <p:tav tm="100000">
                                          <p:val>
                                            <p:strVal val="#ppt_x"/>
                                          </p:val>
                                        </p:tav>
                                      </p:tavLst>
                                    </p:anim>
                                    <p:anim calcmode="lin" valueType="num">
                                      <p:cBhvr>
                                        <p:cTn id="35" dur="1000" fill="hold"/>
                                        <p:tgtEl>
                                          <p:spTgt spid="32"/>
                                        </p:tgtEl>
                                        <p:attrNameLst>
                                          <p:attrName>ppt_y</p:attrName>
                                        </p:attrNameLst>
                                      </p:cBhvr>
                                      <p:tavLst>
                                        <p:tav tm="0">
                                          <p:val>
                                            <p:strVal val="#ppt_y+.1"/>
                                          </p:val>
                                        </p:tav>
                                        <p:tav tm="100000">
                                          <p:val>
                                            <p:strVal val="#ppt_y"/>
                                          </p:val>
                                        </p:tav>
                                      </p:tavLst>
                                    </p:anim>
                                  </p:childTnLst>
                                </p:cTn>
                              </p:par>
                            </p:childTnLst>
                          </p:cTn>
                        </p:par>
                        <p:par>
                          <p:cTn id="36" fill="hold">
                            <p:stCondLst>
                              <p:cond delay="4000"/>
                            </p:stCondLst>
                            <p:childTnLst>
                              <p:par>
                                <p:cTn id="37" presetID="37" presetClass="entr" presetSubtype="0" fill="hold" grpId="0" nodeType="afterEffect">
                                  <p:stCondLst>
                                    <p:cond delay="0"/>
                                  </p:stCondLst>
                                  <p:childTnLst>
                                    <p:set>
                                      <p:cBhvr>
                                        <p:cTn id="38" dur="1" fill="hold">
                                          <p:stCondLst>
                                            <p:cond delay="0"/>
                                          </p:stCondLst>
                                        </p:cTn>
                                        <p:tgtEl>
                                          <p:spTgt spid="22"/>
                                        </p:tgtEl>
                                        <p:attrNameLst>
                                          <p:attrName>style.visibility</p:attrName>
                                        </p:attrNameLst>
                                      </p:cBhvr>
                                      <p:to>
                                        <p:strVal val="visible"/>
                                      </p:to>
                                    </p:set>
                                    <p:animEffect transition="in" filter="fade">
                                      <p:cBhvr>
                                        <p:cTn id="39" dur="1000"/>
                                        <p:tgtEl>
                                          <p:spTgt spid="22"/>
                                        </p:tgtEl>
                                      </p:cBhvr>
                                    </p:animEffect>
                                    <p:anim calcmode="lin" valueType="num">
                                      <p:cBhvr>
                                        <p:cTn id="40" dur="1000" fill="hold"/>
                                        <p:tgtEl>
                                          <p:spTgt spid="22"/>
                                        </p:tgtEl>
                                        <p:attrNameLst>
                                          <p:attrName>ppt_x</p:attrName>
                                        </p:attrNameLst>
                                      </p:cBhvr>
                                      <p:tavLst>
                                        <p:tav tm="0">
                                          <p:val>
                                            <p:strVal val="#ppt_x"/>
                                          </p:val>
                                        </p:tav>
                                        <p:tav tm="100000">
                                          <p:val>
                                            <p:strVal val="#ppt_x"/>
                                          </p:val>
                                        </p:tav>
                                      </p:tavLst>
                                    </p:anim>
                                    <p:anim calcmode="lin" valueType="num">
                                      <p:cBhvr>
                                        <p:cTn id="41" dur="900" decel="100000" fill="hold"/>
                                        <p:tgtEl>
                                          <p:spTgt spid="22"/>
                                        </p:tgtEl>
                                        <p:attrNameLst>
                                          <p:attrName>ppt_y</p:attrName>
                                        </p:attrNameLst>
                                      </p:cBhvr>
                                      <p:tavLst>
                                        <p:tav tm="0">
                                          <p:val>
                                            <p:strVal val="#ppt_y+1"/>
                                          </p:val>
                                        </p:tav>
                                        <p:tav tm="100000">
                                          <p:val>
                                            <p:strVal val="#ppt_y-.03"/>
                                          </p:val>
                                        </p:tav>
                                      </p:tavLst>
                                    </p:anim>
                                    <p:anim calcmode="lin" valueType="num">
                                      <p:cBhvr>
                                        <p:cTn id="42"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43" fill="hold">
                            <p:stCondLst>
                              <p:cond delay="5000"/>
                            </p:stCondLst>
                            <p:childTnLst>
                              <p:par>
                                <p:cTn id="44" presetID="22" presetClass="entr" presetSubtype="8" fill="hold" nodeType="afterEffect">
                                  <p:stCondLst>
                                    <p:cond delay="0"/>
                                  </p:stCondLst>
                                  <p:childTnLst>
                                    <p:set>
                                      <p:cBhvr>
                                        <p:cTn id="45" dur="1" fill="hold">
                                          <p:stCondLst>
                                            <p:cond delay="0"/>
                                          </p:stCondLst>
                                        </p:cTn>
                                        <p:tgtEl>
                                          <p:spTgt spid="19"/>
                                        </p:tgtEl>
                                        <p:attrNameLst>
                                          <p:attrName>style.visibility</p:attrName>
                                        </p:attrNameLst>
                                      </p:cBhvr>
                                      <p:to>
                                        <p:strVal val="visible"/>
                                      </p:to>
                                    </p:set>
                                    <p:animEffect transition="in" filter="wipe(left)">
                                      <p:cBhvr>
                                        <p:cTn id="46" dur="500"/>
                                        <p:tgtEl>
                                          <p:spTgt spid="19"/>
                                        </p:tgtEl>
                                      </p:cBhvr>
                                    </p:animEffect>
                                  </p:childTnLst>
                                </p:cTn>
                              </p:par>
                            </p:childTnLst>
                          </p:cTn>
                        </p:par>
                        <p:par>
                          <p:cTn id="47" fill="hold">
                            <p:stCondLst>
                              <p:cond delay="5500"/>
                            </p:stCondLst>
                            <p:childTnLst>
                              <p:par>
                                <p:cTn id="48" presetID="37" presetClass="entr" presetSubtype="0" fill="hold" grpId="0" nodeType="afterEffect">
                                  <p:stCondLst>
                                    <p:cond delay="0"/>
                                  </p:stCondLst>
                                  <p:childTnLst>
                                    <p:set>
                                      <p:cBhvr>
                                        <p:cTn id="49" dur="1" fill="hold">
                                          <p:stCondLst>
                                            <p:cond delay="0"/>
                                          </p:stCondLst>
                                        </p:cTn>
                                        <p:tgtEl>
                                          <p:spTgt spid="18"/>
                                        </p:tgtEl>
                                        <p:attrNameLst>
                                          <p:attrName>style.visibility</p:attrName>
                                        </p:attrNameLst>
                                      </p:cBhvr>
                                      <p:to>
                                        <p:strVal val="visible"/>
                                      </p:to>
                                    </p:set>
                                    <p:animEffect transition="in" filter="fade">
                                      <p:cBhvr>
                                        <p:cTn id="50" dur="1000"/>
                                        <p:tgtEl>
                                          <p:spTgt spid="18"/>
                                        </p:tgtEl>
                                      </p:cBhvr>
                                    </p:animEffect>
                                    <p:anim calcmode="lin" valueType="num">
                                      <p:cBhvr>
                                        <p:cTn id="51" dur="1000" fill="hold"/>
                                        <p:tgtEl>
                                          <p:spTgt spid="18"/>
                                        </p:tgtEl>
                                        <p:attrNameLst>
                                          <p:attrName>ppt_x</p:attrName>
                                        </p:attrNameLst>
                                      </p:cBhvr>
                                      <p:tavLst>
                                        <p:tav tm="0">
                                          <p:val>
                                            <p:strVal val="#ppt_x"/>
                                          </p:val>
                                        </p:tav>
                                        <p:tav tm="100000">
                                          <p:val>
                                            <p:strVal val="#ppt_x"/>
                                          </p:val>
                                        </p:tav>
                                      </p:tavLst>
                                    </p:anim>
                                    <p:anim calcmode="lin" valueType="num">
                                      <p:cBhvr>
                                        <p:cTn id="52" dur="900" decel="100000" fill="hold"/>
                                        <p:tgtEl>
                                          <p:spTgt spid="18"/>
                                        </p:tgtEl>
                                        <p:attrNameLst>
                                          <p:attrName>ppt_y</p:attrName>
                                        </p:attrNameLst>
                                      </p:cBhvr>
                                      <p:tavLst>
                                        <p:tav tm="0">
                                          <p:val>
                                            <p:strVal val="#ppt_y+1"/>
                                          </p:val>
                                        </p:tav>
                                        <p:tav tm="100000">
                                          <p:val>
                                            <p:strVal val="#ppt_y-.03"/>
                                          </p:val>
                                        </p:tav>
                                      </p:tavLst>
                                    </p:anim>
                                    <p:anim calcmode="lin" valueType="num">
                                      <p:cBhvr>
                                        <p:cTn id="53"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54" fill="hold">
                            <p:stCondLst>
                              <p:cond delay="6500"/>
                            </p:stCondLst>
                            <p:childTnLst>
                              <p:par>
                                <p:cTn id="55" presetID="22" presetClass="entr" presetSubtype="8" fill="hold" nodeType="after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wipe(left)">
                                      <p:cBhvr>
                                        <p:cTn id="57" dur="500"/>
                                        <p:tgtEl>
                                          <p:spTgt spid="15"/>
                                        </p:tgtEl>
                                      </p:cBhvr>
                                    </p:animEffect>
                                  </p:childTnLst>
                                </p:cTn>
                              </p:par>
                            </p:childTnLst>
                          </p:cTn>
                        </p:par>
                        <p:par>
                          <p:cTn id="58" fill="hold">
                            <p:stCondLst>
                              <p:cond delay="7000"/>
                            </p:stCondLst>
                            <p:childTnLst>
                              <p:par>
                                <p:cTn id="59" presetID="37" presetClass="entr" presetSubtype="0" fill="hold" grpId="0" nodeType="afterEffect">
                                  <p:stCondLst>
                                    <p:cond delay="0"/>
                                  </p:stCondLst>
                                  <p:childTnLst>
                                    <p:set>
                                      <p:cBhvr>
                                        <p:cTn id="60" dur="1" fill="hold">
                                          <p:stCondLst>
                                            <p:cond delay="0"/>
                                          </p:stCondLst>
                                        </p:cTn>
                                        <p:tgtEl>
                                          <p:spTgt spid="26"/>
                                        </p:tgtEl>
                                        <p:attrNameLst>
                                          <p:attrName>style.visibility</p:attrName>
                                        </p:attrNameLst>
                                      </p:cBhvr>
                                      <p:to>
                                        <p:strVal val="visible"/>
                                      </p:to>
                                    </p:set>
                                    <p:animEffect transition="in" filter="fade">
                                      <p:cBhvr>
                                        <p:cTn id="61" dur="1000"/>
                                        <p:tgtEl>
                                          <p:spTgt spid="26"/>
                                        </p:tgtEl>
                                      </p:cBhvr>
                                    </p:animEffect>
                                    <p:anim calcmode="lin" valueType="num">
                                      <p:cBhvr>
                                        <p:cTn id="62" dur="1000" fill="hold"/>
                                        <p:tgtEl>
                                          <p:spTgt spid="26"/>
                                        </p:tgtEl>
                                        <p:attrNameLst>
                                          <p:attrName>ppt_x</p:attrName>
                                        </p:attrNameLst>
                                      </p:cBhvr>
                                      <p:tavLst>
                                        <p:tav tm="0">
                                          <p:val>
                                            <p:strVal val="#ppt_x"/>
                                          </p:val>
                                        </p:tav>
                                        <p:tav tm="100000">
                                          <p:val>
                                            <p:strVal val="#ppt_x"/>
                                          </p:val>
                                        </p:tav>
                                      </p:tavLst>
                                    </p:anim>
                                    <p:anim calcmode="lin" valueType="num">
                                      <p:cBhvr>
                                        <p:cTn id="63" dur="900" decel="100000" fill="hold"/>
                                        <p:tgtEl>
                                          <p:spTgt spid="26"/>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65" fill="hold">
                            <p:stCondLst>
                              <p:cond delay="8000"/>
                            </p:stCondLst>
                            <p:childTnLst>
                              <p:par>
                                <p:cTn id="66" presetID="22" presetClass="entr" presetSubtype="8" fill="hold" nodeType="afterEffect">
                                  <p:stCondLst>
                                    <p:cond delay="0"/>
                                  </p:stCondLst>
                                  <p:childTnLst>
                                    <p:set>
                                      <p:cBhvr>
                                        <p:cTn id="67" dur="1" fill="hold">
                                          <p:stCondLst>
                                            <p:cond delay="0"/>
                                          </p:stCondLst>
                                        </p:cTn>
                                        <p:tgtEl>
                                          <p:spTgt spid="23"/>
                                        </p:tgtEl>
                                        <p:attrNameLst>
                                          <p:attrName>style.visibility</p:attrName>
                                        </p:attrNameLst>
                                      </p:cBhvr>
                                      <p:to>
                                        <p:strVal val="visible"/>
                                      </p:to>
                                    </p:set>
                                    <p:animEffect transition="in" filter="wipe(left)">
                                      <p:cBhvr>
                                        <p:cTn id="68" dur="500"/>
                                        <p:tgtEl>
                                          <p:spTgt spid="23"/>
                                        </p:tgtEl>
                                      </p:cBhvr>
                                    </p:animEffect>
                                  </p:childTnLst>
                                </p:cTn>
                              </p:par>
                            </p:childTnLst>
                          </p:cTn>
                        </p:par>
                        <p:par>
                          <p:cTn id="69" fill="hold">
                            <p:stCondLst>
                              <p:cond delay="8500"/>
                            </p:stCondLst>
                            <p:childTnLst>
                              <p:par>
                                <p:cTn id="70" presetID="37" presetClass="entr" presetSubtype="0" fill="hold" grpId="0" nodeType="afterEffect">
                                  <p:stCondLst>
                                    <p:cond delay="0"/>
                                  </p:stCondLst>
                                  <p:childTnLst>
                                    <p:set>
                                      <p:cBhvr>
                                        <p:cTn id="71" dur="1" fill="hold">
                                          <p:stCondLst>
                                            <p:cond delay="0"/>
                                          </p:stCondLst>
                                        </p:cTn>
                                        <p:tgtEl>
                                          <p:spTgt spid="30"/>
                                        </p:tgtEl>
                                        <p:attrNameLst>
                                          <p:attrName>style.visibility</p:attrName>
                                        </p:attrNameLst>
                                      </p:cBhvr>
                                      <p:to>
                                        <p:strVal val="visible"/>
                                      </p:to>
                                    </p:set>
                                    <p:animEffect transition="in" filter="fade">
                                      <p:cBhvr>
                                        <p:cTn id="72" dur="1000"/>
                                        <p:tgtEl>
                                          <p:spTgt spid="30"/>
                                        </p:tgtEl>
                                      </p:cBhvr>
                                    </p:animEffect>
                                    <p:anim calcmode="lin" valueType="num">
                                      <p:cBhvr>
                                        <p:cTn id="73" dur="1000" fill="hold"/>
                                        <p:tgtEl>
                                          <p:spTgt spid="30"/>
                                        </p:tgtEl>
                                        <p:attrNameLst>
                                          <p:attrName>ppt_x</p:attrName>
                                        </p:attrNameLst>
                                      </p:cBhvr>
                                      <p:tavLst>
                                        <p:tav tm="0">
                                          <p:val>
                                            <p:strVal val="#ppt_x"/>
                                          </p:val>
                                        </p:tav>
                                        <p:tav tm="100000">
                                          <p:val>
                                            <p:strVal val="#ppt_x"/>
                                          </p:val>
                                        </p:tav>
                                      </p:tavLst>
                                    </p:anim>
                                    <p:anim calcmode="lin" valueType="num">
                                      <p:cBhvr>
                                        <p:cTn id="74" dur="900" decel="100000" fill="hold"/>
                                        <p:tgtEl>
                                          <p:spTgt spid="30"/>
                                        </p:tgtEl>
                                        <p:attrNameLst>
                                          <p:attrName>ppt_y</p:attrName>
                                        </p:attrNameLst>
                                      </p:cBhvr>
                                      <p:tavLst>
                                        <p:tav tm="0">
                                          <p:val>
                                            <p:strVal val="#ppt_y+1"/>
                                          </p:val>
                                        </p:tav>
                                        <p:tav tm="100000">
                                          <p:val>
                                            <p:strVal val="#ppt_y-.03"/>
                                          </p:val>
                                        </p:tav>
                                      </p:tavLst>
                                    </p:anim>
                                    <p:anim calcmode="lin" valueType="num">
                                      <p:cBhvr>
                                        <p:cTn id="75"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76" fill="hold">
                            <p:stCondLst>
                              <p:cond delay="9500"/>
                            </p:stCondLst>
                            <p:childTnLst>
                              <p:par>
                                <p:cTn id="77" presetID="22" presetClass="entr" presetSubtype="8" fill="hold" nodeType="afterEffect">
                                  <p:stCondLst>
                                    <p:cond delay="0"/>
                                  </p:stCondLst>
                                  <p:childTnLst>
                                    <p:set>
                                      <p:cBhvr>
                                        <p:cTn id="78" dur="1" fill="hold">
                                          <p:stCondLst>
                                            <p:cond delay="0"/>
                                          </p:stCondLst>
                                        </p:cTn>
                                        <p:tgtEl>
                                          <p:spTgt spid="27"/>
                                        </p:tgtEl>
                                        <p:attrNameLst>
                                          <p:attrName>style.visibility</p:attrName>
                                        </p:attrNameLst>
                                      </p:cBhvr>
                                      <p:to>
                                        <p:strVal val="visible"/>
                                      </p:to>
                                    </p:set>
                                    <p:animEffect transition="in" filter="wipe(left)">
                                      <p:cBhvr>
                                        <p:cTn id="79"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8" grpId="0">
        <p:bldAsOne/>
      </p:bldGraphic>
      <p:bldGraphic spid="9" grpId="0">
        <p:bldAsOne/>
      </p:bldGraphic>
      <p:bldP spid="18" grpId="0" animBg="1"/>
      <p:bldP spid="22" grpId="0" animBg="1"/>
      <p:bldP spid="26" grpId="0" animBg="1"/>
      <p:bldP spid="30" grpId="0" animBg="1"/>
      <p:bldP spid="32" grpId="0"/>
      <p:bldP spid="37"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28" name="Freeform: Shape 27">
            <a:extLst>
              <a:ext uri="{FF2B5EF4-FFF2-40B4-BE49-F238E27FC236}">
                <a16:creationId xmlns:a16="http://schemas.microsoft.com/office/drawing/2014/main" id="{C44D5400-8996-4E0D-849F-B7FE2A801C54}"/>
              </a:ext>
            </a:extLst>
          </p:cNvPr>
          <p:cNvSpPr/>
          <p:nvPr/>
        </p:nvSpPr>
        <p:spPr>
          <a:xfrm>
            <a:off x="914400" y="1548384"/>
            <a:ext cx="3124200" cy="3557016"/>
          </a:xfrm>
          <a:custGeom>
            <a:avLst/>
            <a:gdLst>
              <a:gd name="connsiteX0" fmla="*/ 1562100 w 3124200"/>
              <a:gd name="connsiteY0" fmla="*/ 0 h 3557016"/>
              <a:gd name="connsiteX1" fmla="*/ 2345945 w 3124200"/>
              <a:gd name="connsiteY1" fmla="*/ 425901 h 3557016"/>
              <a:gd name="connsiteX2" fmla="*/ 2358513 w 3124200"/>
              <a:gd name="connsiteY2" fmla="*/ 509016 h 3557016"/>
              <a:gd name="connsiteX3" fmla="*/ 3124200 w 3124200"/>
              <a:gd name="connsiteY3" fmla="*/ 509016 h 3557016"/>
              <a:gd name="connsiteX4" fmla="*/ 3124200 w 3124200"/>
              <a:gd name="connsiteY4" fmla="*/ 966216 h 3557016"/>
              <a:gd name="connsiteX5" fmla="*/ 3124200 w 3124200"/>
              <a:gd name="connsiteY5" fmla="*/ 1088295 h 3557016"/>
              <a:gd name="connsiteX6" fmla="*/ 3124200 w 3124200"/>
              <a:gd name="connsiteY6" fmla="*/ 3557016 h 3557016"/>
              <a:gd name="connsiteX7" fmla="*/ 0 w 3124200"/>
              <a:gd name="connsiteY7" fmla="*/ 3557016 h 3557016"/>
              <a:gd name="connsiteX8" fmla="*/ 0 w 3124200"/>
              <a:gd name="connsiteY8" fmla="*/ 1088295 h 3557016"/>
              <a:gd name="connsiteX9" fmla="*/ 0 w 3124200"/>
              <a:gd name="connsiteY9" fmla="*/ 966216 h 3557016"/>
              <a:gd name="connsiteX10" fmla="*/ 0 w 3124200"/>
              <a:gd name="connsiteY10" fmla="*/ 509016 h 3557016"/>
              <a:gd name="connsiteX11" fmla="*/ 765687 w 3124200"/>
              <a:gd name="connsiteY11" fmla="*/ 509016 h 3557016"/>
              <a:gd name="connsiteX12" fmla="*/ 778255 w 3124200"/>
              <a:gd name="connsiteY12" fmla="*/ 425901 h 3557016"/>
              <a:gd name="connsiteX13" fmla="*/ 1562100 w 3124200"/>
              <a:gd name="connsiteY13" fmla="*/ 0 h 355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4200" h="3557016">
                <a:moveTo>
                  <a:pt x="1562100" y="0"/>
                </a:moveTo>
                <a:cubicBezTo>
                  <a:pt x="1948748" y="0"/>
                  <a:pt x="2271339" y="182840"/>
                  <a:pt x="2345945" y="425901"/>
                </a:cubicBezTo>
                <a:lnTo>
                  <a:pt x="2358513" y="509016"/>
                </a:lnTo>
                <a:lnTo>
                  <a:pt x="3124200" y="509016"/>
                </a:lnTo>
                <a:lnTo>
                  <a:pt x="3124200" y="966216"/>
                </a:lnTo>
                <a:lnTo>
                  <a:pt x="3124200" y="1088295"/>
                </a:lnTo>
                <a:lnTo>
                  <a:pt x="3124200" y="3557016"/>
                </a:lnTo>
                <a:lnTo>
                  <a:pt x="0" y="3557016"/>
                </a:lnTo>
                <a:lnTo>
                  <a:pt x="0" y="1088295"/>
                </a:lnTo>
                <a:lnTo>
                  <a:pt x="0" y="966216"/>
                </a:lnTo>
                <a:lnTo>
                  <a:pt x="0" y="509016"/>
                </a:lnTo>
                <a:lnTo>
                  <a:pt x="765687" y="509016"/>
                </a:lnTo>
                <a:lnTo>
                  <a:pt x="778255" y="425901"/>
                </a:lnTo>
                <a:cubicBezTo>
                  <a:pt x="852862" y="182840"/>
                  <a:pt x="1175453" y="0"/>
                  <a:pt x="1562100"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a:extLst>
              <a:ext uri="{FF2B5EF4-FFF2-40B4-BE49-F238E27FC236}">
                <a16:creationId xmlns:a16="http://schemas.microsoft.com/office/drawing/2014/main" id="{A2D8B858-9D66-409B-B93E-9496BEC66900}"/>
              </a:ext>
            </a:extLst>
          </p:cNvPr>
          <p:cNvGrpSpPr/>
          <p:nvPr/>
        </p:nvGrpSpPr>
        <p:grpSpPr>
          <a:xfrm>
            <a:off x="914400" y="1548384"/>
            <a:ext cx="3124200" cy="1088295"/>
            <a:chOff x="914400" y="1548384"/>
            <a:chExt cx="3124200" cy="1088295"/>
          </a:xfrm>
        </p:grpSpPr>
        <p:sp>
          <p:nvSpPr>
            <p:cNvPr id="11" name="Freeform: Shape 10">
              <a:extLst>
                <a:ext uri="{FF2B5EF4-FFF2-40B4-BE49-F238E27FC236}">
                  <a16:creationId xmlns:a16="http://schemas.microsoft.com/office/drawing/2014/main" id="{5CE0D16C-3AFD-4263-BAA3-8D4552FC5834}"/>
                </a:ext>
              </a:extLst>
            </p:cNvPr>
            <p:cNvSpPr/>
            <p:nvPr/>
          </p:nvSpPr>
          <p:spPr>
            <a:xfrm>
              <a:off x="914400" y="1548384"/>
              <a:ext cx="3124200" cy="1088295"/>
            </a:xfrm>
            <a:custGeom>
              <a:avLst/>
              <a:gdLst>
                <a:gd name="connsiteX0" fmla="*/ 1562100 w 3124200"/>
                <a:gd name="connsiteY0" fmla="*/ 0 h 1088295"/>
                <a:gd name="connsiteX1" fmla="*/ 2345945 w 3124200"/>
                <a:gd name="connsiteY1" fmla="*/ 425901 h 1088295"/>
                <a:gd name="connsiteX2" fmla="*/ 2358513 w 3124200"/>
                <a:gd name="connsiteY2" fmla="*/ 509016 h 1088295"/>
                <a:gd name="connsiteX3" fmla="*/ 3124200 w 3124200"/>
                <a:gd name="connsiteY3" fmla="*/ 509016 h 1088295"/>
                <a:gd name="connsiteX4" fmla="*/ 3124200 w 3124200"/>
                <a:gd name="connsiteY4" fmla="*/ 1088295 h 1088295"/>
                <a:gd name="connsiteX5" fmla="*/ 0 w 3124200"/>
                <a:gd name="connsiteY5" fmla="*/ 1088295 h 1088295"/>
                <a:gd name="connsiteX6" fmla="*/ 0 w 3124200"/>
                <a:gd name="connsiteY6" fmla="*/ 509016 h 1088295"/>
                <a:gd name="connsiteX7" fmla="*/ 765687 w 3124200"/>
                <a:gd name="connsiteY7" fmla="*/ 509016 h 1088295"/>
                <a:gd name="connsiteX8" fmla="*/ 778255 w 3124200"/>
                <a:gd name="connsiteY8" fmla="*/ 425901 h 1088295"/>
                <a:gd name="connsiteX9" fmla="*/ 1562100 w 3124200"/>
                <a:gd name="connsiteY9" fmla="*/ 0 h 108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4200" h="1088295">
                  <a:moveTo>
                    <a:pt x="1562100" y="0"/>
                  </a:moveTo>
                  <a:cubicBezTo>
                    <a:pt x="1948748" y="0"/>
                    <a:pt x="2271339" y="182840"/>
                    <a:pt x="2345945" y="425901"/>
                  </a:cubicBezTo>
                  <a:lnTo>
                    <a:pt x="2358513" y="509016"/>
                  </a:lnTo>
                  <a:lnTo>
                    <a:pt x="3124200" y="509016"/>
                  </a:lnTo>
                  <a:lnTo>
                    <a:pt x="3124200" y="1088295"/>
                  </a:lnTo>
                  <a:lnTo>
                    <a:pt x="0" y="1088295"/>
                  </a:lnTo>
                  <a:lnTo>
                    <a:pt x="0" y="509016"/>
                  </a:lnTo>
                  <a:lnTo>
                    <a:pt x="765687" y="509016"/>
                  </a:lnTo>
                  <a:lnTo>
                    <a:pt x="778255" y="425901"/>
                  </a:lnTo>
                  <a:cubicBezTo>
                    <a:pt x="852862" y="182840"/>
                    <a:pt x="1175453" y="0"/>
                    <a:pt x="156210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CC12DE54-ACF0-4C43-BC46-A3DA89D50AE8}"/>
                </a:ext>
              </a:extLst>
            </p:cNvPr>
            <p:cNvSpPr txBox="1"/>
            <p:nvPr/>
          </p:nvSpPr>
          <p:spPr>
            <a:xfrm>
              <a:off x="1242060" y="2179320"/>
              <a:ext cx="2468880" cy="36576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13" name="Graphic 12" descr="Microscope">
              <a:extLst>
                <a:ext uri="{FF2B5EF4-FFF2-40B4-BE49-F238E27FC236}">
                  <a16:creationId xmlns:a16="http://schemas.microsoft.com/office/drawing/2014/main" id="{3EFA3AF5-277D-4245-A458-8E3643D17CE4}"/>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270760" y="1658112"/>
              <a:ext cx="411480" cy="411480"/>
            </a:xfrm>
            <a:prstGeom prst="rect">
              <a:avLst/>
            </a:prstGeom>
          </p:spPr>
        </p:pic>
      </p:grpSp>
      <p:sp>
        <p:nvSpPr>
          <p:cNvPr id="16" name="TextBox 15">
            <a:extLst>
              <a:ext uri="{FF2B5EF4-FFF2-40B4-BE49-F238E27FC236}">
                <a16:creationId xmlns:a16="http://schemas.microsoft.com/office/drawing/2014/main" id="{0C5777FD-7FC0-4504-A172-DE99B920D972}"/>
              </a:ext>
            </a:extLst>
          </p:cNvPr>
          <p:cNvSpPr txBox="1"/>
          <p:nvPr/>
        </p:nvSpPr>
        <p:spPr>
          <a:xfrm>
            <a:off x="1049378" y="2766419"/>
            <a:ext cx="2980592" cy="2169825"/>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58DF077F-6E8A-464B-AF93-95E19E767852}"/>
              </a:ext>
            </a:extLst>
          </p:cNvPr>
          <p:cNvSpPr txBox="1"/>
          <p:nvPr/>
        </p:nvSpPr>
        <p:spPr>
          <a:xfrm>
            <a:off x="2995012" y="258364"/>
            <a:ext cx="6025078" cy="1261884"/>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a:t>
            </a:r>
          </a:p>
          <a:p>
            <a:pPr algn="ctr"/>
            <a:endParaRPr lang="en-US" dirty="0">
              <a:solidFill>
                <a:srgbClr val="464646"/>
              </a:solidFill>
              <a:latin typeface="Candara" panose="020E0502030303020204" pitchFamily="34" charset="0"/>
            </a:endParaRPr>
          </a:p>
        </p:txBody>
      </p:sp>
      <p:cxnSp>
        <p:nvCxnSpPr>
          <p:cNvPr id="18" name="Straight Connector 17">
            <a:extLst>
              <a:ext uri="{FF2B5EF4-FFF2-40B4-BE49-F238E27FC236}">
                <a16:creationId xmlns:a16="http://schemas.microsoft.com/office/drawing/2014/main" id="{3367AA96-629F-4C74-BA20-75E2EF26766F}"/>
              </a:ext>
            </a:extLst>
          </p:cNvPr>
          <p:cNvCxnSpPr/>
          <p:nvPr/>
        </p:nvCxnSpPr>
        <p:spPr>
          <a:xfrm>
            <a:off x="3407136" y="5486400"/>
            <a:ext cx="5486400" cy="0"/>
          </a:xfrm>
          <a:prstGeom prst="line">
            <a:avLst/>
          </a:prstGeom>
          <a:ln w="9525">
            <a:solidFill>
              <a:srgbClr val="56595E"/>
            </a:solidFill>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237774B2-2511-4DA0-8E38-E0C9968D311F}"/>
              </a:ext>
            </a:extLst>
          </p:cNvPr>
          <p:cNvSpPr txBox="1"/>
          <p:nvPr/>
        </p:nvSpPr>
        <p:spPr>
          <a:xfrm>
            <a:off x="1048086" y="5562600"/>
            <a:ext cx="10204500" cy="1317284"/>
          </a:xfrm>
          <a:prstGeom prst="rect">
            <a:avLst/>
          </a:prstGeom>
          <a:noFill/>
        </p:spPr>
        <p:txBody>
          <a:bodyPr wrap="square" rtlCol="0">
            <a:spAutoFit/>
          </a:bodyPr>
          <a:lstStyle/>
          <a:p>
            <a:pPr algn="ctr"/>
            <a:r>
              <a:rPr lang="en-US" dirty="0">
                <a:solidFill>
                  <a:srgbClr val="464646"/>
                </a:solidFill>
                <a:latin typeface="Bernard MT Condensed" panose="02050806060905020404" pitchFamily="18" charset="0"/>
              </a:rPr>
              <a:t>LOREM IPSUM</a:t>
            </a:r>
          </a:p>
          <a:p>
            <a:pPr algn="ctr" defTabSz="1219170">
              <a:spcBef>
                <a:spcPct val="20000"/>
              </a:spcBef>
              <a:defRPr/>
            </a:pPr>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a:p>
            <a:pPr algn="ctr" defTabSz="1219170">
              <a:spcBef>
                <a:spcPct val="20000"/>
              </a:spcBef>
              <a:defRPr/>
            </a:pPr>
            <a:endParaRPr lang="en-US" sz="1400" dirty="0">
              <a:solidFill>
                <a:srgbClr val="464646"/>
              </a:solidFill>
              <a:latin typeface="Candara" panose="020E0502030303020204" pitchFamily="34" charset="0"/>
            </a:endParaRPr>
          </a:p>
        </p:txBody>
      </p:sp>
      <p:sp>
        <p:nvSpPr>
          <p:cNvPr id="30" name="Freeform: Shape 29">
            <a:extLst>
              <a:ext uri="{FF2B5EF4-FFF2-40B4-BE49-F238E27FC236}">
                <a16:creationId xmlns:a16="http://schemas.microsoft.com/office/drawing/2014/main" id="{D1C3DF22-C49E-4115-A459-DB490A105DA8}"/>
              </a:ext>
            </a:extLst>
          </p:cNvPr>
          <p:cNvSpPr/>
          <p:nvPr/>
        </p:nvSpPr>
        <p:spPr>
          <a:xfrm>
            <a:off x="4572002" y="1548384"/>
            <a:ext cx="3124200" cy="3557016"/>
          </a:xfrm>
          <a:custGeom>
            <a:avLst/>
            <a:gdLst>
              <a:gd name="connsiteX0" fmla="*/ 1562100 w 3124200"/>
              <a:gd name="connsiteY0" fmla="*/ 0 h 3557016"/>
              <a:gd name="connsiteX1" fmla="*/ 2345945 w 3124200"/>
              <a:gd name="connsiteY1" fmla="*/ 425901 h 3557016"/>
              <a:gd name="connsiteX2" fmla="*/ 2358513 w 3124200"/>
              <a:gd name="connsiteY2" fmla="*/ 509016 h 3557016"/>
              <a:gd name="connsiteX3" fmla="*/ 3124200 w 3124200"/>
              <a:gd name="connsiteY3" fmla="*/ 509016 h 3557016"/>
              <a:gd name="connsiteX4" fmla="*/ 3124200 w 3124200"/>
              <a:gd name="connsiteY4" fmla="*/ 966216 h 3557016"/>
              <a:gd name="connsiteX5" fmla="*/ 3124200 w 3124200"/>
              <a:gd name="connsiteY5" fmla="*/ 1088295 h 3557016"/>
              <a:gd name="connsiteX6" fmla="*/ 3124200 w 3124200"/>
              <a:gd name="connsiteY6" fmla="*/ 3557016 h 3557016"/>
              <a:gd name="connsiteX7" fmla="*/ 0 w 3124200"/>
              <a:gd name="connsiteY7" fmla="*/ 3557016 h 3557016"/>
              <a:gd name="connsiteX8" fmla="*/ 0 w 3124200"/>
              <a:gd name="connsiteY8" fmla="*/ 1088295 h 3557016"/>
              <a:gd name="connsiteX9" fmla="*/ 0 w 3124200"/>
              <a:gd name="connsiteY9" fmla="*/ 966216 h 3557016"/>
              <a:gd name="connsiteX10" fmla="*/ 0 w 3124200"/>
              <a:gd name="connsiteY10" fmla="*/ 509016 h 3557016"/>
              <a:gd name="connsiteX11" fmla="*/ 765687 w 3124200"/>
              <a:gd name="connsiteY11" fmla="*/ 509016 h 3557016"/>
              <a:gd name="connsiteX12" fmla="*/ 778255 w 3124200"/>
              <a:gd name="connsiteY12" fmla="*/ 425901 h 3557016"/>
              <a:gd name="connsiteX13" fmla="*/ 1562100 w 3124200"/>
              <a:gd name="connsiteY13" fmla="*/ 0 h 355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4200" h="3557016">
                <a:moveTo>
                  <a:pt x="1562100" y="0"/>
                </a:moveTo>
                <a:cubicBezTo>
                  <a:pt x="1948748" y="0"/>
                  <a:pt x="2271339" y="182840"/>
                  <a:pt x="2345945" y="425901"/>
                </a:cubicBezTo>
                <a:lnTo>
                  <a:pt x="2358513" y="509016"/>
                </a:lnTo>
                <a:lnTo>
                  <a:pt x="3124200" y="509016"/>
                </a:lnTo>
                <a:lnTo>
                  <a:pt x="3124200" y="966216"/>
                </a:lnTo>
                <a:lnTo>
                  <a:pt x="3124200" y="1088295"/>
                </a:lnTo>
                <a:lnTo>
                  <a:pt x="3124200" y="3557016"/>
                </a:lnTo>
                <a:lnTo>
                  <a:pt x="0" y="3557016"/>
                </a:lnTo>
                <a:lnTo>
                  <a:pt x="0" y="1088295"/>
                </a:lnTo>
                <a:lnTo>
                  <a:pt x="0" y="966216"/>
                </a:lnTo>
                <a:lnTo>
                  <a:pt x="0" y="509016"/>
                </a:lnTo>
                <a:lnTo>
                  <a:pt x="765687" y="509016"/>
                </a:lnTo>
                <a:lnTo>
                  <a:pt x="778255" y="425901"/>
                </a:lnTo>
                <a:cubicBezTo>
                  <a:pt x="852862" y="182840"/>
                  <a:pt x="1175453" y="0"/>
                  <a:pt x="1562100"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134216FE-B082-4D0A-B784-FFF290B0086B}"/>
              </a:ext>
            </a:extLst>
          </p:cNvPr>
          <p:cNvSpPr txBox="1"/>
          <p:nvPr/>
        </p:nvSpPr>
        <p:spPr>
          <a:xfrm>
            <a:off x="4706980" y="2770632"/>
            <a:ext cx="2980592" cy="2169825"/>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32" name="Freeform: Shape 31">
            <a:extLst>
              <a:ext uri="{FF2B5EF4-FFF2-40B4-BE49-F238E27FC236}">
                <a16:creationId xmlns:a16="http://schemas.microsoft.com/office/drawing/2014/main" id="{EFEA734D-64DF-4A8B-A3F3-4FC1FF3853FF}"/>
              </a:ext>
            </a:extLst>
          </p:cNvPr>
          <p:cNvSpPr/>
          <p:nvPr/>
        </p:nvSpPr>
        <p:spPr>
          <a:xfrm>
            <a:off x="8229604" y="1550834"/>
            <a:ext cx="3124200" cy="3554566"/>
          </a:xfrm>
          <a:custGeom>
            <a:avLst/>
            <a:gdLst>
              <a:gd name="connsiteX0" fmla="*/ 1562100 w 3124200"/>
              <a:gd name="connsiteY0" fmla="*/ 0 h 3554566"/>
              <a:gd name="connsiteX1" fmla="*/ 2345945 w 3124200"/>
              <a:gd name="connsiteY1" fmla="*/ 425901 h 3554566"/>
              <a:gd name="connsiteX2" fmla="*/ 2358513 w 3124200"/>
              <a:gd name="connsiteY2" fmla="*/ 509016 h 3554566"/>
              <a:gd name="connsiteX3" fmla="*/ 3124200 w 3124200"/>
              <a:gd name="connsiteY3" fmla="*/ 509016 h 3554566"/>
              <a:gd name="connsiteX4" fmla="*/ 3124200 w 3124200"/>
              <a:gd name="connsiteY4" fmla="*/ 966216 h 3554566"/>
              <a:gd name="connsiteX5" fmla="*/ 3124200 w 3124200"/>
              <a:gd name="connsiteY5" fmla="*/ 1088295 h 3554566"/>
              <a:gd name="connsiteX6" fmla="*/ 3124200 w 3124200"/>
              <a:gd name="connsiteY6" fmla="*/ 3554566 h 3554566"/>
              <a:gd name="connsiteX7" fmla="*/ 0 w 3124200"/>
              <a:gd name="connsiteY7" fmla="*/ 3554566 h 3554566"/>
              <a:gd name="connsiteX8" fmla="*/ 0 w 3124200"/>
              <a:gd name="connsiteY8" fmla="*/ 1088295 h 3554566"/>
              <a:gd name="connsiteX9" fmla="*/ 0 w 3124200"/>
              <a:gd name="connsiteY9" fmla="*/ 966216 h 3554566"/>
              <a:gd name="connsiteX10" fmla="*/ 0 w 3124200"/>
              <a:gd name="connsiteY10" fmla="*/ 509016 h 3554566"/>
              <a:gd name="connsiteX11" fmla="*/ 765687 w 3124200"/>
              <a:gd name="connsiteY11" fmla="*/ 509016 h 3554566"/>
              <a:gd name="connsiteX12" fmla="*/ 778255 w 3124200"/>
              <a:gd name="connsiteY12" fmla="*/ 425901 h 3554566"/>
              <a:gd name="connsiteX13" fmla="*/ 1562100 w 3124200"/>
              <a:gd name="connsiteY13" fmla="*/ 0 h 3554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4200" h="3554566">
                <a:moveTo>
                  <a:pt x="1562100" y="0"/>
                </a:moveTo>
                <a:cubicBezTo>
                  <a:pt x="1948748" y="0"/>
                  <a:pt x="2271339" y="182840"/>
                  <a:pt x="2345945" y="425901"/>
                </a:cubicBezTo>
                <a:lnTo>
                  <a:pt x="2358513" y="509016"/>
                </a:lnTo>
                <a:lnTo>
                  <a:pt x="3124200" y="509016"/>
                </a:lnTo>
                <a:lnTo>
                  <a:pt x="3124200" y="966216"/>
                </a:lnTo>
                <a:lnTo>
                  <a:pt x="3124200" y="1088295"/>
                </a:lnTo>
                <a:lnTo>
                  <a:pt x="3124200" y="3554566"/>
                </a:lnTo>
                <a:lnTo>
                  <a:pt x="0" y="3554566"/>
                </a:lnTo>
                <a:lnTo>
                  <a:pt x="0" y="1088295"/>
                </a:lnTo>
                <a:lnTo>
                  <a:pt x="0" y="966216"/>
                </a:lnTo>
                <a:lnTo>
                  <a:pt x="0" y="509016"/>
                </a:lnTo>
                <a:lnTo>
                  <a:pt x="765687" y="509016"/>
                </a:lnTo>
                <a:lnTo>
                  <a:pt x="778255" y="425901"/>
                </a:lnTo>
                <a:cubicBezTo>
                  <a:pt x="852862" y="182840"/>
                  <a:pt x="1175453" y="0"/>
                  <a:pt x="1562100"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45F22D8B-4794-433D-A030-540CBABDDE22}"/>
              </a:ext>
            </a:extLst>
          </p:cNvPr>
          <p:cNvSpPr txBox="1"/>
          <p:nvPr/>
        </p:nvSpPr>
        <p:spPr>
          <a:xfrm>
            <a:off x="8364582" y="2770632"/>
            <a:ext cx="2980592" cy="2169825"/>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34" name="Group 33">
            <a:extLst>
              <a:ext uri="{FF2B5EF4-FFF2-40B4-BE49-F238E27FC236}">
                <a16:creationId xmlns:a16="http://schemas.microsoft.com/office/drawing/2014/main" id="{F1577F28-6C7D-493C-AD04-3C5B4A8720DD}"/>
              </a:ext>
            </a:extLst>
          </p:cNvPr>
          <p:cNvGrpSpPr/>
          <p:nvPr/>
        </p:nvGrpSpPr>
        <p:grpSpPr>
          <a:xfrm>
            <a:off x="4572002" y="1548384"/>
            <a:ext cx="3124200" cy="1088295"/>
            <a:chOff x="4572002" y="1548384"/>
            <a:chExt cx="3124200" cy="1088295"/>
          </a:xfrm>
        </p:grpSpPr>
        <p:sp>
          <p:nvSpPr>
            <p:cNvPr id="21" name="Freeform: Shape 20">
              <a:extLst>
                <a:ext uri="{FF2B5EF4-FFF2-40B4-BE49-F238E27FC236}">
                  <a16:creationId xmlns:a16="http://schemas.microsoft.com/office/drawing/2014/main" id="{2846A665-69A9-40D4-830F-EA4789AABBD2}"/>
                </a:ext>
              </a:extLst>
            </p:cNvPr>
            <p:cNvSpPr/>
            <p:nvPr/>
          </p:nvSpPr>
          <p:spPr>
            <a:xfrm>
              <a:off x="4572002" y="1548384"/>
              <a:ext cx="3124200" cy="1088295"/>
            </a:xfrm>
            <a:custGeom>
              <a:avLst/>
              <a:gdLst>
                <a:gd name="connsiteX0" fmla="*/ 1562100 w 3124200"/>
                <a:gd name="connsiteY0" fmla="*/ 0 h 1088295"/>
                <a:gd name="connsiteX1" fmla="*/ 2345945 w 3124200"/>
                <a:gd name="connsiteY1" fmla="*/ 425901 h 1088295"/>
                <a:gd name="connsiteX2" fmla="*/ 2358513 w 3124200"/>
                <a:gd name="connsiteY2" fmla="*/ 509016 h 1088295"/>
                <a:gd name="connsiteX3" fmla="*/ 3124200 w 3124200"/>
                <a:gd name="connsiteY3" fmla="*/ 509016 h 1088295"/>
                <a:gd name="connsiteX4" fmla="*/ 3124200 w 3124200"/>
                <a:gd name="connsiteY4" fmla="*/ 1088295 h 1088295"/>
                <a:gd name="connsiteX5" fmla="*/ 0 w 3124200"/>
                <a:gd name="connsiteY5" fmla="*/ 1088295 h 1088295"/>
                <a:gd name="connsiteX6" fmla="*/ 0 w 3124200"/>
                <a:gd name="connsiteY6" fmla="*/ 509016 h 1088295"/>
                <a:gd name="connsiteX7" fmla="*/ 765687 w 3124200"/>
                <a:gd name="connsiteY7" fmla="*/ 509016 h 1088295"/>
                <a:gd name="connsiteX8" fmla="*/ 778255 w 3124200"/>
                <a:gd name="connsiteY8" fmla="*/ 425901 h 1088295"/>
                <a:gd name="connsiteX9" fmla="*/ 1562100 w 3124200"/>
                <a:gd name="connsiteY9" fmla="*/ 0 h 108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4200" h="1088295">
                  <a:moveTo>
                    <a:pt x="1562100" y="0"/>
                  </a:moveTo>
                  <a:cubicBezTo>
                    <a:pt x="1948748" y="0"/>
                    <a:pt x="2271339" y="182840"/>
                    <a:pt x="2345945" y="425901"/>
                  </a:cubicBezTo>
                  <a:lnTo>
                    <a:pt x="2358513" y="509016"/>
                  </a:lnTo>
                  <a:lnTo>
                    <a:pt x="3124200" y="509016"/>
                  </a:lnTo>
                  <a:lnTo>
                    <a:pt x="3124200" y="1088295"/>
                  </a:lnTo>
                  <a:lnTo>
                    <a:pt x="0" y="1088295"/>
                  </a:lnTo>
                  <a:lnTo>
                    <a:pt x="0" y="509016"/>
                  </a:lnTo>
                  <a:lnTo>
                    <a:pt x="765687" y="509016"/>
                  </a:lnTo>
                  <a:lnTo>
                    <a:pt x="778255" y="425901"/>
                  </a:lnTo>
                  <a:cubicBezTo>
                    <a:pt x="852862" y="182840"/>
                    <a:pt x="1175453" y="0"/>
                    <a:pt x="156210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9F56E856-E8E1-4B45-8FD3-5A875D6B0A3D}"/>
                </a:ext>
              </a:extLst>
            </p:cNvPr>
            <p:cNvSpPr txBox="1"/>
            <p:nvPr/>
          </p:nvSpPr>
          <p:spPr>
            <a:xfrm>
              <a:off x="4899662" y="2179320"/>
              <a:ext cx="2468880" cy="36576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14" name="Graphic 13" descr="Beaker">
              <a:extLst>
                <a:ext uri="{FF2B5EF4-FFF2-40B4-BE49-F238E27FC236}">
                  <a16:creationId xmlns:a16="http://schemas.microsoft.com/office/drawing/2014/main" id="{DB83AC4A-82E5-4810-89B3-6CE0515B3164}"/>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880002" y="1616810"/>
              <a:ext cx="431995" cy="431995"/>
            </a:xfrm>
            <a:prstGeom prst="rect">
              <a:avLst/>
            </a:prstGeom>
          </p:spPr>
        </p:pic>
      </p:grpSp>
      <p:grpSp>
        <p:nvGrpSpPr>
          <p:cNvPr id="35" name="Group 34">
            <a:extLst>
              <a:ext uri="{FF2B5EF4-FFF2-40B4-BE49-F238E27FC236}">
                <a16:creationId xmlns:a16="http://schemas.microsoft.com/office/drawing/2014/main" id="{3876A1EB-6224-46C4-8FF7-431948970D37}"/>
              </a:ext>
            </a:extLst>
          </p:cNvPr>
          <p:cNvGrpSpPr/>
          <p:nvPr/>
        </p:nvGrpSpPr>
        <p:grpSpPr>
          <a:xfrm>
            <a:off x="8229604" y="1550834"/>
            <a:ext cx="3124200" cy="1088295"/>
            <a:chOff x="8229604" y="1550834"/>
            <a:chExt cx="3124200" cy="1088295"/>
          </a:xfrm>
        </p:grpSpPr>
        <p:sp>
          <p:nvSpPr>
            <p:cNvPr id="25" name="Freeform: Shape 24">
              <a:extLst>
                <a:ext uri="{FF2B5EF4-FFF2-40B4-BE49-F238E27FC236}">
                  <a16:creationId xmlns:a16="http://schemas.microsoft.com/office/drawing/2014/main" id="{C19DD65A-E9E3-47ED-8415-267AA6FC15DE}"/>
                </a:ext>
              </a:extLst>
            </p:cNvPr>
            <p:cNvSpPr/>
            <p:nvPr/>
          </p:nvSpPr>
          <p:spPr>
            <a:xfrm>
              <a:off x="8229604" y="1550834"/>
              <a:ext cx="3124200" cy="1088295"/>
            </a:xfrm>
            <a:custGeom>
              <a:avLst/>
              <a:gdLst>
                <a:gd name="connsiteX0" fmla="*/ 1562100 w 3124200"/>
                <a:gd name="connsiteY0" fmla="*/ 0 h 1088295"/>
                <a:gd name="connsiteX1" fmla="*/ 2345945 w 3124200"/>
                <a:gd name="connsiteY1" fmla="*/ 425901 h 1088295"/>
                <a:gd name="connsiteX2" fmla="*/ 2358513 w 3124200"/>
                <a:gd name="connsiteY2" fmla="*/ 509016 h 1088295"/>
                <a:gd name="connsiteX3" fmla="*/ 3124200 w 3124200"/>
                <a:gd name="connsiteY3" fmla="*/ 509016 h 1088295"/>
                <a:gd name="connsiteX4" fmla="*/ 3124200 w 3124200"/>
                <a:gd name="connsiteY4" fmla="*/ 1088295 h 1088295"/>
                <a:gd name="connsiteX5" fmla="*/ 0 w 3124200"/>
                <a:gd name="connsiteY5" fmla="*/ 1088295 h 1088295"/>
                <a:gd name="connsiteX6" fmla="*/ 0 w 3124200"/>
                <a:gd name="connsiteY6" fmla="*/ 509016 h 1088295"/>
                <a:gd name="connsiteX7" fmla="*/ 765687 w 3124200"/>
                <a:gd name="connsiteY7" fmla="*/ 509016 h 1088295"/>
                <a:gd name="connsiteX8" fmla="*/ 778255 w 3124200"/>
                <a:gd name="connsiteY8" fmla="*/ 425901 h 1088295"/>
                <a:gd name="connsiteX9" fmla="*/ 1562100 w 3124200"/>
                <a:gd name="connsiteY9" fmla="*/ 0 h 108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4200" h="1088295">
                  <a:moveTo>
                    <a:pt x="1562100" y="0"/>
                  </a:moveTo>
                  <a:cubicBezTo>
                    <a:pt x="1948748" y="0"/>
                    <a:pt x="2271339" y="182840"/>
                    <a:pt x="2345945" y="425901"/>
                  </a:cubicBezTo>
                  <a:lnTo>
                    <a:pt x="2358513" y="509016"/>
                  </a:lnTo>
                  <a:lnTo>
                    <a:pt x="3124200" y="509016"/>
                  </a:lnTo>
                  <a:lnTo>
                    <a:pt x="3124200" y="1088295"/>
                  </a:lnTo>
                  <a:lnTo>
                    <a:pt x="0" y="1088295"/>
                  </a:lnTo>
                  <a:lnTo>
                    <a:pt x="0" y="509016"/>
                  </a:lnTo>
                  <a:lnTo>
                    <a:pt x="765687" y="509016"/>
                  </a:lnTo>
                  <a:lnTo>
                    <a:pt x="778255" y="425901"/>
                  </a:lnTo>
                  <a:cubicBezTo>
                    <a:pt x="852862" y="182840"/>
                    <a:pt x="1175453" y="0"/>
                    <a:pt x="156210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0730F6E6-BE6F-46EF-933B-37C8E70D8D2E}"/>
                </a:ext>
              </a:extLst>
            </p:cNvPr>
            <p:cNvSpPr txBox="1"/>
            <p:nvPr/>
          </p:nvSpPr>
          <p:spPr>
            <a:xfrm>
              <a:off x="8557264" y="2181770"/>
              <a:ext cx="2468880" cy="36576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15" name="Graphic 14" descr="Medicine">
              <a:extLst>
                <a:ext uri="{FF2B5EF4-FFF2-40B4-BE49-F238E27FC236}">
                  <a16:creationId xmlns:a16="http://schemas.microsoft.com/office/drawing/2014/main" id="{42F87914-F289-4546-8595-2777CB106110}"/>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575706" y="1665143"/>
              <a:ext cx="431995" cy="431995"/>
            </a:xfrm>
            <a:prstGeom prst="rect">
              <a:avLst/>
            </a:prstGeom>
          </p:spPr>
        </p:pic>
      </p:grpSp>
    </p:spTree>
    <p:extLst>
      <p:ext uri="{BB962C8B-B14F-4D97-AF65-F5344CB8AC3E}">
        <p14:creationId xmlns:p14="http://schemas.microsoft.com/office/powerpoint/2010/main" val="31612652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1000"/>
                                        <p:tgtEl>
                                          <p:spTgt spid="28"/>
                                        </p:tgtEl>
                                      </p:cBhvr>
                                    </p:animEffect>
                                    <p:anim calcmode="lin" valueType="num">
                                      <p:cBhvr>
                                        <p:cTn id="12" dur="1000" fill="hold"/>
                                        <p:tgtEl>
                                          <p:spTgt spid="28"/>
                                        </p:tgtEl>
                                        <p:attrNameLst>
                                          <p:attrName>ppt_x</p:attrName>
                                        </p:attrNameLst>
                                      </p:cBhvr>
                                      <p:tavLst>
                                        <p:tav tm="0">
                                          <p:val>
                                            <p:strVal val="#ppt_x"/>
                                          </p:val>
                                        </p:tav>
                                        <p:tav tm="100000">
                                          <p:val>
                                            <p:strVal val="#ppt_x"/>
                                          </p:val>
                                        </p:tav>
                                      </p:tavLst>
                                    </p:anim>
                                    <p:anim calcmode="lin" valueType="num">
                                      <p:cBhvr>
                                        <p:cTn id="13" dur="1000" fill="hold"/>
                                        <p:tgtEl>
                                          <p:spTgt spid="2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2" presetClass="entr" presetSubtype="1" fill="hold" nodeType="after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wipe(up)">
                                      <p:cBhvr>
                                        <p:cTn id="17" dur="500"/>
                                        <p:tgtEl>
                                          <p:spTgt spid="33"/>
                                        </p:tgtEl>
                                      </p:cBhvr>
                                    </p:animEffect>
                                  </p:childTnLst>
                                </p:cTn>
                              </p:par>
                            </p:childTnLst>
                          </p:cTn>
                        </p:par>
                        <p:par>
                          <p:cTn id="18" fill="hold">
                            <p:stCondLst>
                              <p:cond delay="2500"/>
                            </p:stCondLst>
                            <p:childTnLst>
                              <p:par>
                                <p:cTn id="19" presetID="22" presetClass="entr" presetSubtype="1" fill="hold" grpId="0" nodeType="after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wipe(up)">
                                      <p:cBhvr>
                                        <p:cTn id="21" dur="1000"/>
                                        <p:tgtEl>
                                          <p:spTgt spid="16"/>
                                        </p:tgtEl>
                                      </p:cBhvr>
                                    </p:animEffect>
                                  </p:childTnLst>
                                </p:cTn>
                              </p:par>
                            </p:childTnLst>
                          </p:cTn>
                        </p:par>
                        <p:par>
                          <p:cTn id="22" fill="hold">
                            <p:stCondLst>
                              <p:cond delay="3500"/>
                            </p:stCondLst>
                            <p:childTnLst>
                              <p:par>
                                <p:cTn id="23" presetID="42" presetClass="entr" presetSubtype="0" fill="hold" grpId="0" nodeType="afterEffect">
                                  <p:stCondLst>
                                    <p:cond delay="0"/>
                                  </p:stCondLst>
                                  <p:childTnLst>
                                    <p:set>
                                      <p:cBhvr>
                                        <p:cTn id="24" dur="1" fill="hold">
                                          <p:stCondLst>
                                            <p:cond delay="0"/>
                                          </p:stCondLst>
                                        </p:cTn>
                                        <p:tgtEl>
                                          <p:spTgt spid="30"/>
                                        </p:tgtEl>
                                        <p:attrNameLst>
                                          <p:attrName>style.visibility</p:attrName>
                                        </p:attrNameLst>
                                      </p:cBhvr>
                                      <p:to>
                                        <p:strVal val="visible"/>
                                      </p:to>
                                    </p:set>
                                    <p:animEffect transition="in" filter="fade">
                                      <p:cBhvr>
                                        <p:cTn id="25" dur="1000"/>
                                        <p:tgtEl>
                                          <p:spTgt spid="30"/>
                                        </p:tgtEl>
                                      </p:cBhvr>
                                    </p:animEffect>
                                    <p:anim calcmode="lin" valueType="num">
                                      <p:cBhvr>
                                        <p:cTn id="26" dur="1000" fill="hold"/>
                                        <p:tgtEl>
                                          <p:spTgt spid="30"/>
                                        </p:tgtEl>
                                        <p:attrNameLst>
                                          <p:attrName>ppt_x</p:attrName>
                                        </p:attrNameLst>
                                      </p:cBhvr>
                                      <p:tavLst>
                                        <p:tav tm="0">
                                          <p:val>
                                            <p:strVal val="#ppt_x"/>
                                          </p:val>
                                        </p:tav>
                                        <p:tav tm="100000">
                                          <p:val>
                                            <p:strVal val="#ppt_x"/>
                                          </p:val>
                                        </p:tav>
                                      </p:tavLst>
                                    </p:anim>
                                    <p:anim calcmode="lin" valueType="num">
                                      <p:cBhvr>
                                        <p:cTn id="27" dur="1000" fill="hold"/>
                                        <p:tgtEl>
                                          <p:spTgt spid="30"/>
                                        </p:tgtEl>
                                        <p:attrNameLst>
                                          <p:attrName>ppt_y</p:attrName>
                                        </p:attrNameLst>
                                      </p:cBhvr>
                                      <p:tavLst>
                                        <p:tav tm="0">
                                          <p:val>
                                            <p:strVal val="#ppt_y+.1"/>
                                          </p:val>
                                        </p:tav>
                                        <p:tav tm="100000">
                                          <p:val>
                                            <p:strVal val="#ppt_y"/>
                                          </p:val>
                                        </p:tav>
                                      </p:tavLst>
                                    </p:anim>
                                  </p:childTnLst>
                                </p:cTn>
                              </p:par>
                            </p:childTnLst>
                          </p:cTn>
                        </p:par>
                        <p:par>
                          <p:cTn id="28" fill="hold">
                            <p:stCondLst>
                              <p:cond delay="4500"/>
                            </p:stCondLst>
                            <p:childTnLst>
                              <p:par>
                                <p:cTn id="29" presetID="22" presetClass="entr" presetSubtype="1"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wipe(up)">
                                      <p:cBhvr>
                                        <p:cTn id="31" dur="500"/>
                                        <p:tgtEl>
                                          <p:spTgt spid="34"/>
                                        </p:tgtEl>
                                      </p:cBhvr>
                                    </p:animEffect>
                                  </p:childTnLst>
                                </p:cTn>
                              </p:par>
                            </p:childTnLst>
                          </p:cTn>
                        </p:par>
                        <p:par>
                          <p:cTn id="32" fill="hold">
                            <p:stCondLst>
                              <p:cond delay="5000"/>
                            </p:stCondLst>
                            <p:childTnLst>
                              <p:par>
                                <p:cTn id="33" presetID="22" presetClass="entr" presetSubtype="1" fill="hold" grpId="0" nodeType="after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wipe(up)">
                                      <p:cBhvr>
                                        <p:cTn id="35" dur="1000"/>
                                        <p:tgtEl>
                                          <p:spTgt spid="23"/>
                                        </p:tgtEl>
                                      </p:cBhvr>
                                    </p:animEffect>
                                  </p:childTnLst>
                                </p:cTn>
                              </p:par>
                            </p:childTnLst>
                          </p:cTn>
                        </p:par>
                        <p:par>
                          <p:cTn id="36" fill="hold">
                            <p:stCondLst>
                              <p:cond delay="6000"/>
                            </p:stCondLst>
                            <p:childTnLst>
                              <p:par>
                                <p:cTn id="37" presetID="42" presetClass="entr" presetSubtype="0" fill="hold" grpId="0" nodeType="afterEffect">
                                  <p:stCondLst>
                                    <p:cond delay="0"/>
                                  </p:stCondLst>
                                  <p:childTnLst>
                                    <p:set>
                                      <p:cBhvr>
                                        <p:cTn id="38" dur="1" fill="hold">
                                          <p:stCondLst>
                                            <p:cond delay="0"/>
                                          </p:stCondLst>
                                        </p:cTn>
                                        <p:tgtEl>
                                          <p:spTgt spid="32"/>
                                        </p:tgtEl>
                                        <p:attrNameLst>
                                          <p:attrName>style.visibility</p:attrName>
                                        </p:attrNameLst>
                                      </p:cBhvr>
                                      <p:to>
                                        <p:strVal val="visible"/>
                                      </p:to>
                                    </p:set>
                                    <p:animEffect transition="in" filter="fade">
                                      <p:cBhvr>
                                        <p:cTn id="39" dur="1000"/>
                                        <p:tgtEl>
                                          <p:spTgt spid="32"/>
                                        </p:tgtEl>
                                      </p:cBhvr>
                                    </p:animEffect>
                                    <p:anim calcmode="lin" valueType="num">
                                      <p:cBhvr>
                                        <p:cTn id="40" dur="1000" fill="hold"/>
                                        <p:tgtEl>
                                          <p:spTgt spid="32"/>
                                        </p:tgtEl>
                                        <p:attrNameLst>
                                          <p:attrName>ppt_x</p:attrName>
                                        </p:attrNameLst>
                                      </p:cBhvr>
                                      <p:tavLst>
                                        <p:tav tm="0">
                                          <p:val>
                                            <p:strVal val="#ppt_x"/>
                                          </p:val>
                                        </p:tav>
                                        <p:tav tm="100000">
                                          <p:val>
                                            <p:strVal val="#ppt_x"/>
                                          </p:val>
                                        </p:tav>
                                      </p:tavLst>
                                    </p:anim>
                                    <p:anim calcmode="lin" valueType="num">
                                      <p:cBhvr>
                                        <p:cTn id="41" dur="1000" fill="hold"/>
                                        <p:tgtEl>
                                          <p:spTgt spid="32"/>
                                        </p:tgtEl>
                                        <p:attrNameLst>
                                          <p:attrName>ppt_y</p:attrName>
                                        </p:attrNameLst>
                                      </p:cBhvr>
                                      <p:tavLst>
                                        <p:tav tm="0">
                                          <p:val>
                                            <p:strVal val="#ppt_y+.1"/>
                                          </p:val>
                                        </p:tav>
                                        <p:tav tm="100000">
                                          <p:val>
                                            <p:strVal val="#ppt_y"/>
                                          </p:val>
                                        </p:tav>
                                      </p:tavLst>
                                    </p:anim>
                                  </p:childTnLst>
                                </p:cTn>
                              </p:par>
                            </p:childTnLst>
                          </p:cTn>
                        </p:par>
                        <p:par>
                          <p:cTn id="42" fill="hold">
                            <p:stCondLst>
                              <p:cond delay="7000"/>
                            </p:stCondLst>
                            <p:childTnLst>
                              <p:par>
                                <p:cTn id="43" presetID="22" presetClass="entr" presetSubtype="1" fill="hold" nodeType="afterEffect">
                                  <p:stCondLst>
                                    <p:cond delay="0"/>
                                  </p:stCondLst>
                                  <p:childTnLst>
                                    <p:set>
                                      <p:cBhvr>
                                        <p:cTn id="44" dur="1" fill="hold">
                                          <p:stCondLst>
                                            <p:cond delay="0"/>
                                          </p:stCondLst>
                                        </p:cTn>
                                        <p:tgtEl>
                                          <p:spTgt spid="35"/>
                                        </p:tgtEl>
                                        <p:attrNameLst>
                                          <p:attrName>style.visibility</p:attrName>
                                        </p:attrNameLst>
                                      </p:cBhvr>
                                      <p:to>
                                        <p:strVal val="visible"/>
                                      </p:to>
                                    </p:set>
                                    <p:animEffect transition="in" filter="wipe(up)">
                                      <p:cBhvr>
                                        <p:cTn id="45" dur="500"/>
                                        <p:tgtEl>
                                          <p:spTgt spid="35"/>
                                        </p:tgtEl>
                                      </p:cBhvr>
                                    </p:animEffect>
                                  </p:childTnLst>
                                </p:cTn>
                              </p:par>
                            </p:childTnLst>
                          </p:cTn>
                        </p:par>
                        <p:par>
                          <p:cTn id="46" fill="hold">
                            <p:stCondLst>
                              <p:cond delay="7500"/>
                            </p:stCondLst>
                            <p:childTnLst>
                              <p:par>
                                <p:cTn id="47" presetID="22" presetClass="entr" presetSubtype="1" fill="hold" grpId="0" nodeType="afterEffect">
                                  <p:stCondLst>
                                    <p:cond delay="0"/>
                                  </p:stCondLst>
                                  <p:childTnLst>
                                    <p:set>
                                      <p:cBhvr>
                                        <p:cTn id="48" dur="1" fill="hold">
                                          <p:stCondLst>
                                            <p:cond delay="0"/>
                                          </p:stCondLst>
                                        </p:cTn>
                                        <p:tgtEl>
                                          <p:spTgt spid="27"/>
                                        </p:tgtEl>
                                        <p:attrNameLst>
                                          <p:attrName>style.visibility</p:attrName>
                                        </p:attrNameLst>
                                      </p:cBhvr>
                                      <p:to>
                                        <p:strVal val="visible"/>
                                      </p:to>
                                    </p:set>
                                    <p:animEffect transition="in" filter="wipe(up)">
                                      <p:cBhvr>
                                        <p:cTn id="49" dur="1000"/>
                                        <p:tgtEl>
                                          <p:spTgt spid="27"/>
                                        </p:tgtEl>
                                      </p:cBhvr>
                                    </p:animEffect>
                                  </p:childTnLst>
                                </p:cTn>
                              </p:par>
                            </p:childTnLst>
                          </p:cTn>
                        </p:par>
                        <p:par>
                          <p:cTn id="50" fill="hold">
                            <p:stCondLst>
                              <p:cond delay="8500"/>
                            </p:stCondLst>
                            <p:childTnLst>
                              <p:par>
                                <p:cTn id="51" presetID="16" presetClass="entr" presetSubtype="37" fill="hold" nodeType="afterEffect">
                                  <p:stCondLst>
                                    <p:cond delay="0"/>
                                  </p:stCondLst>
                                  <p:childTnLst>
                                    <p:set>
                                      <p:cBhvr>
                                        <p:cTn id="52" dur="1" fill="hold">
                                          <p:stCondLst>
                                            <p:cond delay="0"/>
                                          </p:stCondLst>
                                        </p:cTn>
                                        <p:tgtEl>
                                          <p:spTgt spid="18"/>
                                        </p:tgtEl>
                                        <p:attrNameLst>
                                          <p:attrName>style.visibility</p:attrName>
                                        </p:attrNameLst>
                                      </p:cBhvr>
                                      <p:to>
                                        <p:strVal val="visible"/>
                                      </p:to>
                                    </p:set>
                                    <p:animEffect transition="in" filter="barn(outVertical)">
                                      <p:cBhvr>
                                        <p:cTn id="53" dur="1000"/>
                                        <p:tgtEl>
                                          <p:spTgt spid="18"/>
                                        </p:tgtEl>
                                      </p:cBhvr>
                                    </p:animEffect>
                                  </p:childTnLst>
                                </p:cTn>
                              </p:par>
                              <p:par>
                                <p:cTn id="54" presetID="42" presetClass="entr" presetSubtype="0" fill="hold" grpId="0" nodeType="with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fade">
                                      <p:cBhvr>
                                        <p:cTn id="56" dur="1000"/>
                                        <p:tgtEl>
                                          <p:spTgt spid="19"/>
                                        </p:tgtEl>
                                      </p:cBhvr>
                                    </p:animEffect>
                                    <p:anim calcmode="lin" valueType="num">
                                      <p:cBhvr>
                                        <p:cTn id="57" dur="1000" fill="hold"/>
                                        <p:tgtEl>
                                          <p:spTgt spid="19"/>
                                        </p:tgtEl>
                                        <p:attrNameLst>
                                          <p:attrName>ppt_x</p:attrName>
                                        </p:attrNameLst>
                                      </p:cBhvr>
                                      <p:tavLst>
                                        <p:tav tm="0">
                                          <p:val>
                                            <p:strVal val="#ppt_x"/>
                                          </p:val>
                                        </p:tav>
                                        <p:tav tm="100000">
                                          <p:val>
                                            <p:strVal val="#ppt_x"/>
                                          </p:val>
                                        </p:tav>
                                      </p:tavLst>
                                    </p:anim>
                                    <p:anim calcmode="lin" valueType="num">
                                      <p:cBhvr>
                                        <p:cTn id="58"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16" grpId="0"/>
      <p:bldP spid="17" grpId="0"/>
      <p:bldP spid="19" grpId="0"/>
      <p:bldP spid="30" grpId="0" animBg="1"/>
      <p:bldP spid="23" grpId="0"/>
      <p:bldP spid="32" grpId="0" animBg="1"/>
      <p:bldP spid="27"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25" name="Shape 1658"/>
          <p:cNvSpPr/>
          <p:nvPr/>
        </p:nvSpPr>
        <p:spPr>
          <a:xfrm>
            <a:off x="814918" y="2089786"/>
            <a:ext cx="3365708" cy="3616071"/>
          </a:xfrm>
          <a:prstGeom prst="rect">
            <a:avLst/>
          </a:prstGeom>
          <a:solidFill>
            <a:schemeClr val="bg1"/>
          </a:solidFill>
          <a:ln w="38100">
            <a:solidFill>
              <a:srgbClr val="FF2B2A"/>
            </a:solidFill>
            <a:miter lim="400000"/>
          </a:ln>
          <a:effectLst/>
        </p:spPr>
        <p:txBody>
          <a:bodyPr lIns="67733" tIns="67733" rIns="67733" bIns="67733" anchor="ctr"/>
          <a:lstStyle/>
          <a:p>
            <a:pPr defTabSz="1100656">
              <a:defRPr sz="3200">
                <a:latin typeface="+mn-lt"/>
                <a:ea typeface="+mn-ea"/>
                <a:cs typeface="+mn-cs"/>
                <a:sym typeface="Helvetica Light"/>
              </a:defRPr>
            </a:pPr>
            <a:endParaRPr sz="4267" dirty="0"/>
          </a:p>
        </p:txBody>
      </p:sp>
      <p:grpSp>
        <p:nvGrpSpPr>
          <p:cNvPr id="8" name="Group 7"/>
          <p:cNvGrpSpPr/>
          <p:nvPr/>
        </p:nvGrpSpPr>
        <p:grpSpPr>
          <a:xfrm>
            <a:off x="814918" y="2089785"/>
            <a:ext cx="3365708" cy="1655740"/>
            <a:chOff x="814918" y="2089785"/>
            <a:chExt cx="3365708" cy="1655740"/>
          </a:xfrm>
        </p:grpSpPr>
        <p:sp>
          <p:nvSpPr>
            <p:cNvPr id="2" name="Стрелка вниз 1"/>
            <p:cNvSpPr/>
            <p:nvPr/>
          </p:nvSpPr>
          <p:spPr>
            <a:xfrm>
              <a:off x="814918" y="2089785"/>
              <a:ext cx="3365708" cy="1655740"/>
            </a:xfrm>
            <a:prstGeom prst="downArrow">
              <a:avLst>
                <a:gd name="adj1" fmla="val 100000"/>
                <a:gd name="adj2" fmla="val 50000"/>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29" name="TextBox 28"/>
            <p:cNvSpPr txBox="1"/>
            <p:nvPr/>
          </p:nvSpPr>
          <p:spPr>
            <a:xfrm>
              <a:off x="836444" y="2136580"/>
              <a:ext cx="3344182"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endParaRPr lang="ru-RU" sz="2400" dirty="0">
                <a:solidFill>
                  <a:schemeClr val="bg1"/>
                </a:solidFill>
              </a:endParaRPr>
            </a:p>
          </p:txBody>
        </p:sp>
        <p:sp>
          <p:nvSpPr>
            <p:cNvPr id="31" name="TextBox 30"/>
            <p:cNvSpPr txBox="1"/>
            <p:nvPr/>
          </p:nvSpPr>
          <p:spPr>
            <a:xfrm>
              <a:off x="833916" y="2566522"/>
              <a:ext cx="3344182" cy="430887"/>
            </a:xfrm>
            <a:prstGeom prst="rect">
              <a:avLst/>
            </a:prstGeom>
            <a:noFill/>
          </p:spPr>
          <p:txBody>
            <a:bodyPr wrap="square" rtlCol="0">
              <a:spAutoFit/>
            </a:bodyPr>
            <a:lstStyle/>
            <a:p>
              <a:pPr algn="ctr"/>
              <a:r>
                <a:rPr lang="en-US" sz="2200" dirty="0">
                  <a:solidFill>
                    <a:schemeClr val="bg1"/>
                  </a:solidFill>
                </a:rPr>
                <a:t>$9.95</a:t>
              </a:r>
              <a:endParaRPr lang="ru-RU" sz="2200" dirty="0">
                <a:solidFill>
                  <a:schemeClr val="bg1"/>
                </a:solidFill>
              </a:endParaRPr>
            </a:p>
          </p:txBody>
        </p:sp>
      </p:grpSp>
      <p:sp>
        <p:nvSpPr>
          <p:cNvPr id="34" name="Shape 1658"/>
          <p:cNvSpPr/>
          <p:nvPr/>
        </p:nvSpPr>
        <p:spPr>
          <a:xfrm>
            <a:off x="4413148" y="2089782"/>
            <a:ext cx="3365708" cy="3616074"/>
          </a:xfrm>
          <a:prstGeom prst="rect">
            <a:avLst/>
          </a:prstGeom>
          <a:solidFill>
            <a:schemeClr val="bg1"/>
          </a:solidFill>
          <a:ln w="38100">
            <a:solidFill>
              <a:srgbClr val="85C401"/>
            </a:solidFill>
            <a:miter lim="400000"/>
          </a:ln>
          <a:effectLst/>
        </p:spPr>
        <p:txBody>
          <a:bodyPr lIns="67733" tIns="67733" rIns="67733" bIns="67733" anchor="ctr"/>
          <a:lstStyle/>
          <a:p>
            <a:pPr defTabSz="1100656">
              <a:defRPr sz="3200">
                <a:latin typeface="+mn-lt"/>
                <a:ea typeface="+mn-ea"/>
                <a:cs typeface="+mn-cs"/>
                <a:sym typeface="Helvetica Light"/>
              </a:defRPr>
            </a:pPr>
            <a:endParaRPr sz="4267" dirty="0"/>
          </a:p>
        </p:txBody>
      </p:sp>
      <p:grpSp>
        <p:nvGrpSpPr>
          <p:cNvPr id="9" name="Group 8"/>
          <p:cNvGrpSpPr/>
          <p:nvPr/>
        </p:nvGrpSpPr>
        <p:grpSpPr>
          <a:xfrm>
            <a:off x="4413148" y="2089782"/>
            <a:ext cx="3365708" cy="1655740"/>
            <a:chOff x="4413148" y="2089782"/>
            <a:chExt cx="3365708" cy="1655740"/>
          </a:xfrm>
        </p:grpSpPr>
        <p:sp>
          <p:nvSpPr>
            <p:cNvPr id="38" name="Стрелка вниз 37"/>
            <p:cNvSpPr/>
            <p:nvPr/>
          </p:nvSpPr>
          <p:spPr>
            <a:xfrm>
              <a:off x="4413148" y="2089782"/>
              <a:ext cx="3365708" cy="1655740"/>
            </a:xfrm>
            <a:prstGeom prst="downArrow">
              <a:avLst>
                <a:gd name="adj1" fmla="val 100000"/>
                <a:gd name="adj2" fmla="val 50000"/>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dirty="0"/>
            </a:p>
          </p:txBody>
        </p:sp>
        <p:sp>
          <p:nvSpPr>
            <p:cNvPr id="39" name="TextBox 38"/>
            <p:cNvSpPr txBox="1"/>
            <p:nvPr/>
          </p:nvSpPr>
          <p:spPr>
            <a:xfrm>
              <a:off x="4434674" y="2136578"/>
              <a:ext cx="3344182"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endParaRPr lang="ru-RU" sz="2400" dirty="0">
                <a:solidFill>
                  <a:schemeClr val="bg1"/>
                </a:solidFill>
              </a:endParaRPr>
            </a:p>
          </p:txBody>
        </p:sp>
        <p:sp>
          <p:nvSpPr>
            <p:cNvPr id="40" name="TextBox 39"/>
            <p:cNvSpPr txBox="1"/>
            <p:nvPr/>
          </p:nvSpPr>
          <p:spPr>
            <a:xfrm>
              <a:off x="4432146" y="2566520"/>
              <a:ext cx="3344182" cy="430887"/>
            </a:xfrm>
            <a:prstGeom prst="rect">
              <a:avLst/>
            </a:prstGeom>
            <a:noFill/>
          </p:spPr>
          <p:txBody>
            <a:bodyPr wrap="square" rtlCol="0">
              <a:spAutoFit/>
            </a:bodyPr>
            <a:lstStyle/>
            <a:p>
              <a:pPr algn="ctr"/>
              <a:r>
                <a:rPr lang="en-US" sz="2200" dirty="0">
                  <a:solidFill>
                    <a:schemeClr val="bg1"/>
                  </a:solidFill>
                </a:rPr>
                <a:t>$19.95</a:t>
              </a:r>
              <a:endParaRPr lang="ru-RU" sz="2200" dirty="0">
                <a:solidFill>
                  <a:schemeClr val="bg1"/>
                </a:solidFill>
              </a:endParaRPr>
            </a:p>
          </p:txBody>
        </p:sp>
      </p:grpSp>
      <p:sp>
        <p:nvSpPr>
          <p:cNvPr id="46" name="Shape 1658"/>
          <p:cNvSpPr/>
          <p:nvPr/>
        </p:nvSpPr>
        <p:spPr>
          <a:xfrm>
            <a:off x="8011377" y="2089787"/>
            <a:ext cx="3365708" cy="3616070"/>
          </a:xfrm>
          <a:prstGeom prst="rect">
            <a:avLst/>
          </a:prstGeom>
          <a:solidFill>
            <a:schemeClr val="bg1"/>
          </a:solidFill>
          <a:ln w="38100">
            <a:solidFill>
              <a:srgbClr val="01AA8D"/>
            </a:solidFill>
            <a:miter lim="400000"/>
          </a:ln>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10" name="Group 9"/>
          <p:cNvGrpSpPr/>
          <p:nvPr/>
        </p:nvGrpSpPr>
        <p:grpSpPr>
          <a:xfrm>
            <a:off x="8011377" y="2089783"/>
            <a:ext cx="3365708" cy="1655743"/>
            <a:chOff x="8011377" y="2089783"/>
            <a:chExt cx="3365708" cy="1655743"/>
          </a:xfrm>
        </p:grpSpPr>
        <p:sp>
          <p:nvSpPr>
            <p:cNvPr id="49" name="Стрелка вниз 48"/>
            <p:cNvSpPr/>
            <p:nvPr/>
          </p:nvSpPr>
          <p:spPr>
            <a:xfrm>
              <a:off x="8011377" y="2089783"/>
              <a:ext cx="3365708" cy="1655743"/>
            </a:xfrm>
            <a:prstGeom prst="downArrow">
              <a:avLst>
                <a:gd name="adj1" fmla="val 100000"/>
                <a:gd name="adj2" fmla="val 50000"/>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dirty="0"/>
            </a:p>
          </p:txBody>
        </p:sp>
        <p:sp>
          <p:nvSpPr>
            <p:cNvPr id="50" name="TextBox 49"/>
            <p:cNvSpPr txBox="1"/>
            <p:nvPr/>
          </p:nvSpPr>
          <p:spPr>
            <a:xfrm>
              <a:off x="8032903" y="2136581"/>
              <a:ext cx="3344182"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endParaRPr lang="ru-RU" sz="2400" dirty="0">
                <a:solidFill>
                  <a:schemeClr val="bg1"/>
                </a:solidFill>
              </a:endParaRPr>
            </a:p>
          </p:txBody>
        </p:sp>
        <p:sp>
          <p:nvSpPr>
            <p:cNvPr id="51" name="TextBox 50"/>
            <p:cNvSpPr txBox="1"/>
            <p:nvPr/>
          </p:nvSpPr>
          <p:spPr>
            <a:xfrm>
              <a:off x="8030375" y="2566523"/>
              <a:ext cx="3344182" cy="430887"/>
            </a:xfrm>
            <a:prstGeom prst="rect">
              <a:avLst/>
            </a:prstGeom>
            <a:noFill/>
          </p:spPr>
          <p:txBody>
            <a:bodyPr wrap="square" rtlCol="0">
              <a:spAutoFit/>
            </a:bodyPr>
            <a:lstStyle/>
            <a:p>
              <a:pPr algn="ctr"/>
              <a:r>
                <a:rPr lang="en-US" sz="2200" dirty="0">
                  <a:solidFill>
                    <a:schemeClr val="bg1"/>
                  </a:solidFill>
                </a:rPr>
                <a:t>$29.95</a:t>
              </a:r>
              <a:endParaRPr lang="ru-RU" sz="2200" dirty="0">
                <a:solidFill>
                  <a:schemeClr val="bg1"/>
                </a:solidFill>
              </a:endParaRPr>
            </a:p>
          </p:txBody>
        </p:sp>
      </p:grpSp>
      <p:sp>
        <p:nvSpPr>
          <p:cNvPr id="33" name="Text Box 10"/>
          <p:cNvSpPr txBox="1">
            <a:spLocks noChangeArrowheads="1"/>
          </p:cNvSpPr>
          <p:nvPr/>
        </p:nvSpPr>
        <p:spPr bwMode="auto">
          <a:xfrm>
            <a:off x="925356" y="3861088"/>
            <a:ext cx="1676822"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64646"/>
                </a:solidFill>
              </a:rPr>
              <a:t>Lorem ipsum dolor sit amet, consectetur adipiscing elit, sed do eiusmod tempor incididunt utdse ut labore et dolore exercitation</a:t>
            </a:r>
          </a:p>
        </p:txBody>
      </p:sp>
      <p:sp>
        <p:nvSpPr>
          <p:cNvPr id="37" name="Text Box 10"/>
          <p:cNvSpPr txBox="1">
            <a:spLocks noChangeArrowheads="1"/>
          </p:cNvSpPr>
          <p:nvPr/>
        </p:nvSpPr>
        <p:spPr bwMode="auto">
          <a:xfrm>
            <a:off x="228060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rgbClr val="464646"/>
                </a:solidFill>
              </a:rPr>
              <a:t>Lorem 01</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02</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03</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04</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05</a:t>
            </a:r>
          </a:p>
        </p:txBody>
      </p:sp>
      <p:sp>
        <p:nvSpPr>
          <p:cNvPr id="41" name="Text Box 10"/>
          <p:cNvSpPr txBox="1">
            <a:spLocks noChangeArrowheads="1"/>
          </p:cNvSpPr>
          <p:nvPr/>
        </p:nvSpPr>
        <p:spPr bwMode="auto">
          <a:xfrm>
            <a:off x="4613273" y="3861088"/>
            <a:ext cx="1676822"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64646"/>
                </a:solidFill>
              </a:rPr>
              <a:t>Lorem ipsum dolor sit amet, consectetur adipiscing elit, sed do eiusmod tempor incididunt utdse ut labore et dolore exercitation</a:t>
            </a:r>
          </a:p>
        </p:txBody>
      </p:sp>
      <p:sp>
        <p:nvSpPr>
          <p:cNvPr id="42" name="Text Box 10"/>
          <p:cNvSpPr txBox="1">
            <a:spLocks noChangeArrowheads="1"/>
          </p:cNvSpPr>
          <p:nvPr/>
        </p:nvSpPr>
        <p:spPr bwMode="auto">
          <a:xfrm>
            <a:off x="5968519"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rgbClr val="464646"/>
                </a:solidFill>
              </a:rPr>
              <a:t>Lorem 01</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02</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03</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04</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05</a:t>
            </a:r>
          </a:p>
        </p:txBody>
      </p:sp>
      <p:sp>
        <p:nvSpPr>
          <p:cNvPr id="43" name="Text Box 10"/>
          <p:cNvSpPr txBox="1">
            <a:spLocks noChangeArrowheads="1"/>
          </p:cNvSpPr>
          <p:nvPr/>
        </p:nvSpPr>
        <p:spPr bwMode="auto">
          <a:xfrm>
            <a:off x="8175786" y="3861088"/>
            <a:ext cx="1676822"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64646"/>
                </a:solidFill>
              </a:rPr>
              <a:t>Lorem ipsum dolor sit amet, consectetur adipiscing elit, sed do eiusmod tempor incididunt utdse ut labore et dolore exercitation</a:t>
            </a:r>
          </a:p>
        </p:txBody>
      </p:sp>
      <p:sp>
        <p:nvSpPr>
          <p:cNvPr id="44" name="Text Box 10"/>
          <p:cNvSpPr txBox="1">
            <a:spLocks noChangeArrowheads="1"/>
          </p:cNvSpPr>
          <p:nvPr/>
        </p:nvSpPr>
        <p:spPr bwMode="auto">
          <a:xfrm>
            <a:off x="953103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rgbClr val="464646"/>
                </a:solidFill>
              </a:rPr>
              <a:t>Lorem 01</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02</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03</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04</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05</a:t>
            </a:r>
          </a:p>
        </p:txBody>
      </p:sp>
      <p:grpSp>
        <p:nvGrpSpPr>
          <p:cNvPr id="27" name="Group 26"/>
          <p:cNvGrpSpPr/>
          <p:nvPr/>
        </p:nvGrpSpPr>
        <p:grpSpPr>
          <a:xfrm>
            <a:off x="370046" y="304456"/>
            <a:ext cx="5845156" cy="1077095"/>
            <a:chOff x="587022" y="976809"/>
            <a:chExt cx="5845156" cy="1077095"/>
          </a:xfrm>
        </p:grpSpPr>
        <p:sp>
          <p:nvSpPr>
            <p:cNvPr id="28" name="TextBox 27"/>
            <p:cNvSpPr txBox="1"/>
            <p:nvPr/>
          </p:nvSpPr>
          <p:spPr>
            <a:xfrm>
              <a:off x="587022" y="976809"/>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sp>
          <p:nvSpPr>
            <p:cNvPr id="35" name="TextBox 34"/>
            <p:cNvSpPr txBox="1"/>
            <p:nvPr/>
          </p:nvSpPr>
          <p:spPr>
            <a:xfrm>
              <a:off x="612683" y="1684572"/>
              <a:ext cx="5819495" cy="369332"/>
            </a:xfrm>
            <a:prstGeom prst="rect">
              <a:avLst/>
            </a:prstGeom>
            <a:noFill/>
          </p:spPr>
          <p:txBody>
            <a:bodyPr wrap="square" rtlCol="0">
              <a:spAutoFit/>
            </a:bodyPr>
            <a:lstStyle/>
            <a:p>
              <a:r>
                <a:rPr lang="en-US" dirty="0">
                  <a:solidFill>
                    <a:srgbClr val="464646"/>
                  </a:solidFill>
                  <a:latin typeface="Candara" panose="020E0502030303020204" pitchFamily="34" charset="0"/>
                </a:rPr>
                <a:t>Your Subtitle</a:t>
              </a:r>
            </a:p>
          </p:txBody>
        </p:sp>
      </p:grpSp>
    </p:spTree>
    <p:extLst>
      <p:ext uri="{BB962C8B-B14F-4D97-AF65-F5344CB8AC3E}">
        <p14:creationId xmlns:p14="http://schemas.microsoft.com/office/powerpoint/2010/main" val="586991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750"/>
                                        <p:tgtEl>
                                          <p:spTgt spid="27"/>
                                        </p:tgtEl>
                                      </p:cBhvr>
                                    </p:animEffect>
                                  </p:childTnLst>
                                </p:cTn>
                              </p:par>
                            </p:childTnLst>
                          </p:cTn>
                        </p:par>
                        <p:par>
                          <p:cTn id="8" fill="hold">
                            <p:stCondLst>
                              <p:cond delay="75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childTnLst>
                          </p:cTn>
                        </p:par>
                        <p:par>
                          <p:cTn id="14" fill="hold">
                            <p:stCondLst>
                              <p:cond delay="1750"/>
                            </p:stCondLst>
                            <p:childTnLst>
                              <p:par>
                                <p:cTn id="15" presetID="22" presetClass="entr" presetSubtype="1"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up)">
                                      <p:cBhvr>
                                        <p:cTn id="17" dur="500"/>
                                        <p:tgtEl>
                                          <p:spTgt spid="8"/>
                                        </p:tgtEl>
                                      </p:cBhvr>
                                    </p:animEffect>
                                  </p:childTnLst>
                                </p:cTn>
                              </p:par>
                            </p:childTnLst>
                          </p:cTn>
                        </p:par>
                        <p:par>
                          <p:cTn id="18" fill="hold">
                            <p:stCondLst>
                              <p:cond delay="2250"/>
                            </p:stCondLst>
                            <p:childTnLst>
                              <p:par>
                                <p:cTn id="19" presetID="22" presetClass="entr" presetSubtype="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wipe(left)">
                                      <p:cBhvr>
                                        <p:cTn id="21" dur="500"/>
                                        <p:tgtEl>
                                          <p:spTgt spid="33"/>
                                        </p:tgtEl>
                                      </p:cBhvr>
                                    </p:animEffect>
                                  </p:childTnLst>
                                </p:cTn>
                              </p:par>
                            </p:childTnLst>
                          </p:cTn>
                        </p:par>
                        <p:par>
                          <p:cTn id="22" fill="hold">
                            <p:stCondLst>
                              <p:cond delay="2750"/>
                            </p:stCondLst>
                            <p:childTnLst>
                              <p:par>
                                <p:cTn id="23" presetID="22" presetClass="entr" presetSubtype="1" fill="hold" grpId="0" nodeType="after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wipe(up)">
                                      <p:cBhvr>
                                        <p:cTn id="25" dur="500"/>
                                        <p:tgtEl>
                                          <p:spTgt spid="37"/>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1000"/>
                                        <p:tgtEl>
                                          <p:spTgt spid="34"/>
                                        </p:tgtEl>
                                      </p:cBhvr>
                                    </p:animEffect>
                                    <p:anim calcmode="lin" valueType="num">
                                      <p:cBhvr>
                                        <p:cTn id="30" dur="1000" fill="hold"/>
                                        <p:tgtEl>
                                          <p:spTgt spid="34"/>
                                        </p:tgtEl>
                                        <p:attrNameLst>
                                          <p:attrName>ppt_x</p:attrName>
                                        </p:attrNameLst>
                                      </p:cBhvr>
                                      <p:tavLst>
                                        <p:tav tm="0">
                                          <p:val>
                                            <p:strVal val="#ppt_x"/>
                                          </p:val>
                                        </p:tav>
                                        <p:tav tm="100000">
                                          <p:val>
                                            <p:strVal val="#ppt_x"/>
                                          </p:val>
                                        </p:tav>
                                      </p:tavLst>
                                    </p:anim>
                                    <p:anim calcmode="lin" valueType="num">
                                      <p:cBhvr>
                                        <p:cTn id="31" dur="1000" fill="hold"/>
                                        <p:tgtEl>
                                          <p:spTgt spid="34"/>
                                        </p:tgtEl>
                                        <p:attrNameLst>
                                          <p:attrName>ppt_y</p:attrName>
                                        </p:attrNameLst>
                                      </p:cBhvr>
                                      <p:tavLst>
                                        <p:tav tm="0">
                                          <p:val>
                                            <p:strVal val="#ppt_y+.1"/>
                                          </p:val>
                                        </p:tav>
                                        <p:tav tm="100000">
                                          <p:val>
                                            <p:strVal val="#ppt_y"/>
                                          </p:val>
                                        </p:tav>
                                      </p:tavLst>
                                    </p:anim>
                                  </p:childTnLst>
                                </p:cTn>
                              </p:par>
                            </p:childTnLst>
                          </p:cTn>
                        </p:par>
                        <p:par>
                          <p:cTn id="32" fill="hold">
                            <p:stCondLst>
                              <p:cond delay="4250"/>
                            </p:stCondLst>
                            <p:childTnLst>
                              <p:par>
                                <p:cTn id="33" presetID="22" presetClass="entr" presetSubtype="1"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up)">
                                      <p:cBhvr>
                                        <p:cTn id="35" dur="500"/>
                                        <p:tgtEl>
                                          <p:spTgt spid="9"/>
                                        </p:tgtEl>
                                      </p:cBhvr>
                                    </p:animEffect>
                                  </p:childTnLst>
                                </p:cTn>
                              </p:par>
                            </p:childTnLst>
                          </p:cTn>
                        </p:par>
                        <p:par>
                          <p:cTn id="36" fill="hold">
                            <p:stCondLst>
                              <p:cond delay="4750"/>
                            </p:stCondLst>
                            <p:childTnLst>
                              <p:par>
                                <p:cTn id="37" presetID="22" presetClass="entr" presetSubtype="8" fill="hold" grpId="0" nodeType="afterEffect">
                                  <p:stCondLst>
                                    <p:cond delay="0"/>
                                  </p:stCondLst>
                                  <p:childTnLst>
                                    <p:set>
                                      <p:cBhvr>
                                        <p:cTn id="38" dur="1" fill="hold">
                                          <p:stCondLst>
                                            <p:cond delay="0"/>
                                          </p:stCondLst>
                                        </p:cTn>
                                        <p:tgtEl>
                                          <p:spTgt spid="41"/>
                                        </p:tgtEl>
                                        <p:attrNameLst>
                                          <p:attrName>style.visibility</p:attrName>
                                        </p:attrNameLst>
                                      </p:cBhvr>
                                      <p:to>
                                        <p:strVal val="visible"/>
                                      </p:to>
                                    </p:set>
                                    <p:animEffect transition="in" filter="wipe(left)">
                                      <p:cBhvr>
                                        <p:cTn id="39" dur="500"/>
                                        <p:tgtEl>
                                          <p:spTgt spid="41"/>
                                        </p:tgtEl>
                                      </p:cBhvr>
                                    </p:animEffect>
                                  </p:childTnLst>
                                </p:cTn>
                              </p:par>
                            </p:childTnLst>
                          </p:cTn>
                        </p:par>
                        <p:par>
                          <p:cTn id="40" fill="hold">
                            <p:stCondLst>
                              <p:cond delay="5250"/>
                            </p:stCondLst>
                            <p:childTnLst>
                              <p:par>
                                <p:cTn id="41" presetID="22" presetClass="entr" presetSubtype="1"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wipe(up)">
                                      <p:cBhvr>
                                        <p:cTn id="43" dur="500"/>
                                        <p:tgtEl>
                                          <p:spTgt spid="42"/>
                                        </p:tgtEl>
                                      </p:cBhvr>
                                    </p:animEffect>
                                  </p:childTnLst>
                                </p:cTn>
                              </p:par>
                            </p:childTnLst>
                          </p:cTn>
                        </p:par>
                        <p:par>
                          <p:cTn id="44" fill="hold">
                            <p:stCondLst>
                              <p:cond delay="5750"/>
                            </p:stCondLst>
                            <p:childTnLst>
                              <p:par>
                                <p:cTn id="45" presetID="42" presetClass="entr" presetSubtype="0" fill="hold" grpId="0" nodeType="afterEffect">
                                  <p:stCondLst>
                                    <p:cond delay="0"/>
                                  </p:stCondLst>
                                  <p:childTnLst>
                                    <p:set>
                                      <p:cBhvr>
                                        <p:cTn id="46" dur="1" fill="hold">
                                          <p:stCondLst>
                                            <p:cond delay="0"/>
                                          </p:stCondLst>
                                        </p:cTn>
                                        <p:tgtEl>
                                          <p:spTgt spid="46"/>
                                        </p:tgtEl>
                                        <p:attrNameLst>
                                          <p:attrName>style.visibility</p:attrName>
                                        </p:attrNameLst>
                                      </p:cBhvr>
                                      <p:to>
                                        <p:strVal val="visible"/>
                                      </p:to>
                                    </p:set>
                                    <p:animEffect transition="in" filter="fade">
                                      <p:cBhvr>
                                        <p:cTn id="47" dur="1000"/>
                                        <p:tgtEl>
                                          <p:spTgt spid="46"/>
                                        </p:tgtEl>
                                      </p:cBhvr>
                                    </p:animEffect>
                                    <p:anim calcmode="lin" valueType="num">
                                      <p:cBhvr>
                                        <p:cTn id="48" dur="1000" fill="hold"/>
                                        <p:tgtEl>
                                          <p:spTgt spid="46"/>
                                        </p:tgtEl>
                                        <p:attrNameLst>
                                          <p:attrName>ppt_x</p:attrName>
                                        </p:attrNameLst>
                                      </p:cBhvr>
                                      <p:tavLst>
                                        <p:tav tm="0">
                                          <p:val>
                                            <p:strVal val="#ppt_x"/>
                                          </p:val>
                                        </p:tav>
                                        <p:tav tm="100000">
                                          <p:val>
                                            <p:strVal val="#ppt_x"/>
                                          </p:val>
                                        </p:tav>
                                      </p:tavLst>
                                    </p:anim>
                                    <p:anim calcmode="lin" valueType="num">
                                      <p:cBhvr>
                                        <p:cTn id="49" dur="1000" fill="hold"/>
                                        <p:tgtEl>
                                          <p:spTgt spid="46"/>
                                        </p:tgtEl>
                                        <p:attrNameLst>
                                          <p:attrName>ppt_y</p:attrName>
                                        </p:attrNameLst>
                                      </p:cBhvr>
                                      <p:tavLst>
                                        <p:tav tm="0">
                                          <p:val>
                                            <p:strVal val="#ppt_y+.1"/>
                                          </p:val>
                                        </p:tav>
                                        <p:tav tm="100000">
                                          <p:val>
                                            <p:strVal val="#ppt_y"/>
                                          </p:val>
                                        </p:tav>
                                      </p:tavLst>
                                    </p:anim>
                                  </p:childTnLst>
                                </p:cTn>
                              </p:par>
                            </p:childTnLst>
                          </p:cTn>
                        </p:par>
                        <p:par>
                          <p:cTn id="50" fill="hold">
                            <p:stCondLst>
                              <p:cond delay="6750"/>
                            </p:stCondLst>
                            <p:childTnLst>
                              <p:par>
                                <p:cTn id="51" presetID="22" presetClass="entr" presetSubtype="1" fill="hold" nodeType="afterEffect">
                                  <p:stCondLst>
                                    <p:cond delay="0"/>
                                  </p:stCondLst>
                                  <p:childTnLst>
                                    <p:set>
                                      <p:cBhvr>
                                        <p:cTn id="52" dur="1" fill="hold">
                                          <p:stCondLst>
                                            <p:cond delay="0"/>
                                          </p:stCondLst>
                                        </p:cTn>
                                        <p:tgtEl>
                                          <p:spTgt spid="10"/>
                                        </p:tgtEl>
                                        <p:attrNameLst>
                                          <p:attrName>style.visibility</p:attrName>
                                        </p:attrNameLst>
                                      </p:cBhvr>
                                      <p:to>
                                        <p:strVal val="visible"/>
                                      </p:to>
                                    </p:set>
                                    <p:animEffect transition="in" filter="wipe(up)">
                                      <p:cBhvr>
                                        <p:cTn id="53" dur="500"/>
                                        <p:tgtEl>
                                          <p:spTgt spid="10"/>
                                        </p:tgtEl>
                                      </p:cBhvr>
                                    </p:animEffect>
                                  </p:childTnLst>
                                </p:cTn>
                              </p:par>
                            </p:childTnLst>
                          </p:cTn>
                        </p:par>
                        <p:par>
                          <p:cTn id="54" fill="hold">
                            <p:stCondLst>
                              <p:cond delay="7250"/>
                            </p:stCondLst>
                            <p:childTnLst>
                              <p:par>
                                <p:cTn id="55" presetID="22" presetClass="entr" presetSubtype="8" fill="hold" grpId="0" nodeType="afterEffect">
                                  <p:stCondLst>
                                    <p:cond delay="0"/>
                                  </p:stCondLst>
                                  <p:childTnLst>
                                    <p:set>
                                      <p:cBhvr>
                                        <p:cTn id="56" dur="1" fill="hold">
                                          <p:stCondLst>
                                            <p:cond delay="0"/>
                                          </p:stCondLst>
                                        </p:cTn>
                                        <p:tgtEl>
                                          <p:spTgt spid="43"/>
                                        </p:tgtEl>
                                        <p:attrNameLst>
                                          <p:attrName>style.visibility</p:attrName>
                                        </p:attrNameLst>
                                      </p:cBhvr>
                                      <p:to>
                                        <p:strVal val="visible"/>
                                      </p:to>
                                    </p:set>
                                    <p:animEffect transition="in" filter="wipe(left)">
                                      <p:cBhvr>
                                        <p:cTn id="57" dur="500"/>
                                        <p:tgtEl>
                                          <p:spTgt spid="43"/>
                                        </p:tgtEl>
                                      </p:cBhvr>
                                    </p:animEffect>
                                  </p:childTnLst>
                                </p:cTn>
                              </p:par>
                            </p:childTnLst>
                          </p:cTn>
                        </p:par>
                        <p:par>
                          <p:cTn id="58" fill="hold">
                            <p:stCondLst>
                              <p:cond delay="7750"/>
                            </p:stCondLst>
                            <p:childTnLst>
                              <p:par>
                                <p:cTn id="59" presetID="22" presetClass="entr" presetSubtype="1" fill="hold" grpId="0" nodeType="after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up)">
                                      <p:cBhvr>
                                        <p:cTn id="61"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4" grpId="0" animBg="1"/>
      <p:bldP spid="46" grpId="0" animBg="1"/>
      <p:bldP spid="33" grpId="0"/>
      <p:bldP spid="37" grpId="0"/>
      <p:bldP spid="41" grpId="0"/>
      <p:bldP spid="42" grpId="0"/>
      <p:bldP spid="43" grpId="0"/>
      <p:bldP spid="44" grpId="0"/>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12" name="TextBox 11">
            <a:extLst>
              <a:ext uri="{FF2B5EF4-FFF2-40B4-BE49-F238E27FC236}">
                <a16:creationId xmlns:a16="http://schemas.microsoft.com/office/drawing/2014/main" id="{CE7D90D3-EF4D-43EB-89EB-D4AA6EAB9B64}"/>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JAPAN MAP</a:t>
            </a:r>
          </a:p>
          <a:p>
            <a:r>
              <a:rPr lang="en-US" dirty="0">
                <a:solidFill>
                  <a:srgbClr val="464646"/>
                </a:solidFill>
                <a:latin typeface="Candara" panose="020E0502030303020204" pitchFamily="34" charset="0"/>
              </a:rPr>
              <a:t>Your Subtitle</a:t>
            </a:r>
          </a:p>
        </p:txBody>
      </p:sp>
      <p:grpSp>
        <p:nvGrpSpPr>
          <p:cNvPr id="107" name="Group 16">
            <a:extLst>
              <a:ext uri="{FF2B5EF4-FFF2-40B4-BE49-F238E27FC236}">
                <a16:creationId xmlns:a16="http://schemas.microsoft.com/office/drawing/2014/main" id="{34136277-5DA1-434F-9349-F06008D986F9}"/>
              </a:ext>
            </a:extLst>
          </p:cNvPr>
          <p:cNvGrpSpPr>
            <a:grpSpLocks noChangeAspect="1"/>
          </p:cNvGrpSpPr>
          <p:nvPr/>
        </p:nvGrpSpPr>
        <p:grpSpPr bwMode="auto">
          <a:xfrm>
            <a:off x="3581400" y="570383"/>
            <a:ext cx="4297680" cy="5717234"/>
            <a:chOff x="0" y="0"/>
            <a:chExt cx="7872269" cy="10473511"/>
          </a:xfrm>
          <a:solidFill>
            <a:schemeClr val="bg1">
              <a:lumMod val="65000"/>
            </a:schemeClr>
          </a:solidFill>
          <a:effectLst>
            <a:outerShdw blurRad="50800" dist="38100" dir="18900000" algn="bl" rotWithShape="0">
              <a:prstClr val="black">
                <a:alpha val="40000"/>
              </a:prstClr>
            </a:outerShdw>
          </a:effectLst>
        </p:grpSpPr>
        <p:sp>
          <p:nvSpPr>
            <p:cNvPr id="108" name="AutoShape 17">
              <a:extLst>
                <a:ext uri="{FF2B5EF4-FFF2-40B4-BE49-F238E27FC236}">
                  <a16:creationId xmlns:a16="http://schemas.microsoft.com/office/drawing/2014/main" id="{5F68AAB4-10C5-4FDB-8431-0FEA85D5B6C0}"/>
                </a:ext>
              </a:extLst>
            </p:cNvPr>
            <p:cNvSpPr>
              <a:spLocks/>
            </p:cNvSpPr>
            <p:nvPr/>
          </p:nvSpPr>
          <p:spPr bwMode="auto">
            <a:xfrm>
              <a:off x="4985933" y="0"/>
              <a:ext cx="2886336" cy="28848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6508" y="128"/>
                  </a:moveTo>
                  <a:lnTo>
                    <a:pt x="6141" y="0"/>
                  </a:lnTo>
                  <a:lnTo>
                    <a:pt x="5848" y="142"/>
                  </a:lnTo>
                  <a:lnTo>
                    <a:pt x="5802" y="400"/>
                  </a:lnTo>
                  <a:lnTo>
                    <a:pt x="5830" y="789"/>
                  </a:lnTo>
                  <a:lnTo>
                    <a:pt x="5759" y="1033"/>
                  </a:lnTo>
                  <a:lnTo>
                    <a:pt x="5567" y="1214"/>
                  </a:lnTo>
                  <a:lnTo>
                    <a:pt x="5326" y="1408"/>
                  </a:lnTo>
                  <a:lnTo>
                    <a:pt x="5159" y="1669"/>
                  </a:lnTo>
                  <a:lnTo>
                    <a:pt x="5082" y="1951"/>
                  </a:lnTo>
                  <a:lnTo>
                    <a:pt x="5182" y="2220"/>
                  </a:lnTo>
                  <a:lnTo>
                    <a:pt x="5342" y="2532"/>
                  </a:lnTo>
                  <a:lnTo>
                    <a:pt x="5435" y="2799"/>
                  </a:lnTo>
                  <a:lnTo>
                    <a:pt x="5642" y="3105"/>
                  </a:lnTo>
                  <a:lnTo>
                    <a:pt x="5882" y="3308"/>
                  </a:lnTo>
                  <a:lnTo>
                    <a:pt x="6091" y="3643"/>
                  </a:lnTo>
                  <a:lnTo>
                    <a:pt x="6201" y="4041"/>
                  </a:lnTo>
                  <a:lnTo>
                    <a:pt x="6262" y="4451"/>
                  </a:lnTo>
                  <a:lnTo>
                    <a:pt x="6087" y="4753"/>
                  </a:lnTo>
                  <a:lnTo>
                    <a:pt x="6217" y="5238"/>
                  </a:lnTo>
                  <a:lnTo>
                    <a:pt x="6206" y="5638"/>
                  </a:lnTo>
                  <a:lnTo>
                    <a:pt x="6221" y="6137"/>
                  </a:lnTo>
                  <a:lnTo>
                    <a:pt x="6071" y="6450"/>
                  </a:lnTo>
                  <a:lnTo>
                    <a:pt x="5781" y="6633"/>
                  </a:lnTo>
                  <a:lnTo>
                    <a:pt x="6109" y="7060"/>
                  </a:lnTo>
                  <a:lnTo>
                    <a:pt x="6145" y="7427"/>
                  </a:lnTo>
                  <a:lnTo>
                    <a:pt x="6134" y="8126"/>
                  </a:lnTo>
                  <a:lnTo>
                    <a:pt x="6028" y="8522"/>
                  </a:lnTo>
                  <a:lnTo>
                    <a:pt x="5774" y="8829"/>
                  </a:lnTo>
                  <a:lnTo>
                    <a:pt x="5492" y="8943"/>
                  </a:lnTo>
                  <a:lnTo>
                    <a:pt x="5329" y="9233"/>
                  </a:lnTo>
                  <a:lnTo>
                    <a:pt x="5298" y="9524"/>
                  </a:lnTo>
                  <a:lnTo>
                    <a:pt x="5468" y="9712"/>
                  </a:lnTo>
                  <a:lnTo>
                    <a:pt x="5692" y="9928"/>
                  </a:lnTo>
                  <a:lnTo>
                    <a:pt x="5675" y="10312"/>
                  </a:lnTo>
                  <a:lnTo>
                    <a:pt x="5611" y="10946"/>
                  </a:lnTo>
                  <a:lnTo>
                    <a:pt x="5456" y="11482"/>
                  </a:lnTo>
                  <a:lnTo>
                    <a:pt x="5234" y="11813"/>
                  </a:lnTo>
                  <a:lnTo>
                    <a:pt x="4822" y="11950"/>
                  </a:lnTo>
                  <a:lnTo>
                    <a:pt x="4130" y="11959"/>
                  </a:lnTo>
                  <a:lnTo>
                    <a:pt x="3455" y="11984"/>
                  </a:lnTo>
                  <a:lnTo>
                    <a:pt x="3175" y="11844"/>
                  </a:lnTo>
                  <a:lnTo>
                    <a:pt x="2845" y="11614"/>
                  </a:lnTo>
                  <a:lnTo>
                    <a:pt x="2379" y="11600"/>
                  </a:lnTo>
                  <a:lnTo>
                    <a:pt x="1974" y="11726"/>
                  </a:lnTo>
                  <a:lnTo>
                    <a:pt x="1771" y="11940"/>
                  </a:lnTo>
                  <a:lnTo>
                    <a:pt x="1717" y="12293"/>
                  </a:lnTo>
                  <a:lnTo>
                    <a:pt x="1903" y="12655"/>
                  </a:lnTo>
                  <a:lnTo>
                    <a:pt x="2243" y="12963"/>
                  </a:lnTo>
                  <a:lnTo>
                    <a:pt x="2374" y="13275"/>
                  </a:lnTo>
                  <a:lnTo>
                    <a:pt x="2252" y="13648"/>
                  </a:lnTo>
                  <a:lnTo>
                    <a:pt x="2010" y="14051"/>
                  </a:lnTo>
                  <a:lnTo>
                    <a:pt x="1712" y="14384"/>
                  </a:lnTo>
                  <a:lnTo>
                    <a:pt x="1353" y="14632"/>
                  </a:lnTo>
                  <a:lnTo>
                    <a:pt x="967" y="14871"/>
                  </a:lnTo>
                  <a:lnTo>
                    <a:pt x="552" y="15159"/>
                  </a:lnTo>
                  <a:lnTo>
                    <a:pt x="287" y="15489"/>
                  </a:lnTo>
                  <a:lnTo>
                    <a:pt x="76" y="15916"/>
                  </a:lnTo>
                  <a:lnTo>
                    <a:pt x="0" y="16400"/>
                  </a:lnTo>
                  <a:lnTo>
                    <a:pt x="23" y="16861"/>
                  </a:lnTo>
                  <a:lnTo>
                    <a:pt x="90" y="17351"/>
                  </a:lnTo>
                  <a:lnTo>
                    <a:pt x="314" y="17627"/>
                  </a:lnTo>
                  <a:lnTo>
                    <a:pt x="712" y="17927"/>
                  </a:lnTo>
                  <a:lnTo>
                    <a:pt x="1116" y="18223"/>
                  </a:lnTo>
                  <a:lnTo>
                    <a:pt x="1403" y="18545"/>
                  </a:lnTo>
                  <a:lnTo>
                    <a:pt x="1630" y="18959"/>
                  </a:lnTo>
                  <a:lnTo>
                    <a:pt x="1705" y="19249"/>
                  </a:lnTo>
                  <a:lnTo>
                    <a:pt x="1657" y="19500"/>
                  </a:lnTo>
                  <a:lnTo>
                    <a:pt x="1542" y="19721"/>
                  </a:lnTo>
                  <a:lnTo>
                    <a:pt x="1256" y="19925"/>
                  </a:lnTo>
                  <a:lnTo>
                    <a:pt x="1137" y="20265"/>
                  </a:lnTo>
                  <a:lnTo>
                    <a:pt x="1188" y="20798"/>
                  </a:lnTo>
                  <a:lnTo>
                    <a:pt x="1428" y="21316"/>
                  </a:lnTo>
                  <a:lnTo>
                    <a:pt x="1869" y="21481"/>
                  </a:lnTo>
                  <a:lnTo>
                    <a:pt x="2334" y="21600"/>
                  </a:lnTo>
                  <a:lnTo>
                    <a:pt x="2664" y="21420"/>
                  </a:lnTo>
                  <a:lnTo>
                    <a:pt x="2744" y="21017"/>
                  </a:lnTo>
                  <a:lnTo>
                    <a:pt x="2777" y="20595"/>
                  </a:lnTo>
                  <a:lnTo>
                    <a:pt x="2869" y="20083"/>
                  </a:lnTo>
                  <a:lnTo>
                    <a:pt x="3234" y="19585"/>
                  </a:lnTo>
                  <a:lnTo>
                    <a:pt x="3612" y="19293"/>
                  </a:lnTo>
                  <a:lnTo>
                    <a:pt x="3874" y="19476"/>
                  </a:lnTo>
                  <a:lnTo>
                    <a:pt x="4257" y="19730"/>
                  </a:lnTo>
                  <a:lnTo>
                    <a:pt x="4709" y="19791"/>
                  </a:lnTo>
                  <a:lnTo>
                    <a:pt x="5005" y="19702"/>
                  </a:lnTo>
                  <a:lnTo>
                    <a:pt x="5383" y="19317"/>
                  </a:lnTo>
                  <a:lnTo>
                    <a:pt x="5608" y="18991"/>
                  </a:lnTo>
                  <a:lnTo>
                    <a:pt x="5541" y="18796"/>
                  </a:lnTo>
                  <a:lnTo>
                    <a:pt x="5240" y="18770"/>
                  </a:lnTo>
                  <a:lnTo>
                    <a:pt x="4774" y="18619"/>
                  </a:lnTo>
                  <a:lnTo>
                    <a:pt x="4243" y="18389"/>
                  </a:lnTo>
                  <a:lnTo>
                    <a:pt x="4132" y="18233"/>
                  </a:lnTo>
                  <a:lnTo>
                    <a:pt x="4146" y="17966"/>
                  </a:lnTo>
                  <a:lnTo>
                    <a:pt x="4083" y="17731"/>
                  </a:lnTo>
                  <a:lnTo>
                    <a:pt x="3896" y="17687"/>
                  </a:lnTo>
                  <a:lnTo>
                    <a:pt x="3510" y="17746"/>
                  </a:lnTo>
                  <a:lnTo>
                    <a:pt x="2956" y="17690"/>
                  </a:lnTo>
                  <a:lnTo>
                    <a:pt x="2457" y="17567"/>
                  </a:lnTo>
                  <a:lnTo>
                    <a:pt x="2162" y="17286"/>
                  </a:lnTo>
                  <a:lnTo>
                    <a:pt x="1985" y="16792"/>
                  </a:lnTo>
                  <a:lnTo>
                    <a:pt x="2061" y="16216"/>
                  </a:lnTo>
                  <a:lnTo>
                    <a:pt x="2344" y="15730"/>
                  </a:lnTo>
                  <a:lnTo>
                    <a:pt x="2803" y="15543"/>
                  </a:lnTo>
                  <a:lnTo>
                    <a:pt x="3266" y="15461"/>
                  </a:lnTo>
                  <a:lnTo>
                    <a:pt x="3830" y="15651"/>
                  </a:lnTo>
                  <a:lnTo>
                    <a:pt x="4094" y="15966"/>
                  </a:lnTo>
                  <a:lnTo>
                    <a:pt x="4365" y="16387"/>
                  </a:lnTo>
                  <a:lnTo>
                    <a:pt x="4467" y="16727"/>
                  </a:lnTo>
                  <a:lnTo>
                    <a:pt x="4704" y="16587"/>
                  </a:lnTo>
                  <a:lnTo>
                    <a:pt x="5021" y="16177"/>
                  </a:lnTo>
                  <a:lnTo>
                    <a:pt x="5426" y="15708"/>
                  </a:lnTo>
                  <a:lnTo>
                    <a:pt x="5751" y="15312"/>
                  </a:lnTo>
                  <a:lnTo>
                    <a:pt x="6231" y="15121"/>
                  </a:lnTo>
                  <a:lnTo>
                    <a:pt x="6893" y="14955"/>
                  </a:lnTo>
                  <a:lnTo>
                    <a:pt x="7580" y="14971"/>
                  </a:lnTo>
                  <a:lnTo>
                    <a:pt x="8096" y="15077"/>
                  </a:lnTo>
                  <a:lnTo>
                    <a:pt x="8678" y="15352"/>
                  </a:lnTo>
                  <a:lnTo>
                    <a:pt x="9256" y="15597"/>
                  </a:lnTo>
                  <a:lnTo>
                    <a:pt x="9658" y="15995"/>
                  </a:lnTo>
                  <a:lnTo>
                    <a:pt x="10191" y="16339"/>
                  </a:lnTo>
                  <a:lnTo>
                    <a:pt x="10696" y="16704"/>
                  </a:lnTo>
                  <a:lnTo>
                    <a:pt x="11291" y="16911"/>
                  </a:lnTo>
                  <a:lnTo>
                    <a:pt x="11856" y="16968"/>
                  </a:lnTo>
                  <a:lnTo>
                    <a:pt x="12306" y="17161"/>
                  </a:lnTo>
                  <a:lnTo>
                    <a:pt x="12851" y="17408"/>
                  </a:lnTo>
                  <a:lnTo>
                    <a:pt x="13215" y="17617"/>
                  </a:lnTo>
                  <a:lnTo>
                    <a:pt x="13431" y="17575"/>
                  </a:lnTo>
                  <a:lnTo>
                    <a:pt x="13357" y="17089"/>
                  </a:lnTo>
                  <a:lnTo>
                    <a:pt x="13426" y="16148"/>
                  </a:lnTo>
                  <a:lnTo>
                    <a:pt x="13461" y="15312"/>
                  </a:lnTo>
                  <a:lnTo>
                    <a:pt x="13682" y="14628"/>
                  </a:lnTo>
                  <a:lnTo>
                    <a:pt x="14113" y="14047"/>
                  </a:lnTo>
                  <a:lnTo>
                    <a:pt x="14354" y="13582"/>
                  </a:lnTo>
                  <a:lnTo>
                    <a:pt x="14911" y="12886"/>
                  </a:lnTo>
                  <a:lnTo>
                    <a:pt x="15452" y="12421"/>
                  </a:lnTo>
                  <a:lnTo>
                    <a:pt x="15839" y="12081"/>
                  </a:lnTo>
                  <a:lnTo>
                    <a:pt x="16049" y="11816"/>
                  </a:lnTo>
                  <a:lnTo>
                    <a:pt x="16438" y="11684"/>
                  </a:lnTo>
                  <a:lnTo>
                    <a:pt x="17022" y="11749"/>
                  </a:lnTo>
                  <a:lnTo>
                    <a:pt x="17678" y="11939"/>
                  </a:lnTo>
                  <a:lnTo>
                    <a:pt x="18185" y="11909"/>
                  </a:lnTo>
                  <a:lnTo>
                    <a:pt x="18190" y="11669"/>
                  </a:lnTo>
                  <a:lnTo>
                    <a:pt x="17941" y="11410"/>
                  </a:lnTo>
                  <a:lnTo>
                    <a:pt x="18102" y="11060"/>
                  </a:lnTo>
                  <a:lnTo>
                    <a:pt x="18432" y="11154"/>
                  </a:lnTo>
                  <a:lnTo>
                    <a:pt x="18713" y="11481"/>
                  </a:lnTo>
                  <a:lnTo>
                    <a:pt x="18946" y="11441"/>
                  </a:lnTo>
                  <a:lnTo>
                    <a:pt x="19300" y="11013"/>
                  </a:lnTo>
                  <a:lnTo>
                    <a:pt x="19856" y="10657"/>
                  </a:lnTo>
                  <a:lnTo>
                    <a:pt x="20373" y="10445"/>
                  </a:lnTo>
                  <a:lnTo>
                    <a:pt x="20857" y="10111"/>
                  </a:lnTo>
                  <a:lnTo>
                    <a:pt x="21288" y="9506"/>
                  </a:lnTo>
                  <a:lnTo>
                    <a:pt x="21600" y="9144"/>
                  </a:lnTo>
                  <a:lnTo>
                    <a:pt x="21283" y="9206"/>
                  </a:lnTo>
                  <a:lnTo>
                    <a:pt x="20664" y="9497"/>
                  </a:lnTo>
                  <a:lnTo>
                    <a:pt x="20313" y="9555"/>
                  </a:lnTo>
                  <a:lnTo>
                    <a:pt x="20018" y="9390"/>
                  </a:lnTo>
                  <a:lnTo>
                    <a:pt x="19673" y="8848"/>
                  </a:lnTo>
                  <a:lnTo>
                    <a:pt x="19239" y="8230"/>
                  </a:lnTo>
                  <a:lnTo>
                    <a:pt x="18962" y="7766"/>
                  </a:lnTo>
                  <a:lnTo>
                    <a:pt x="18807" y="7231"/>
                  </a:lnTo>
                  <a:lnTo>
                    <a:pt x="18752" y="6727"/>
                  </a:lnTo>
                  <a:lnTo>
                    <a:pt x="18749" y="6137"/>
                  </a:lnTo>
                  <a:lnTo>
                    <a:pt x="19062" y="5670"/>
                  </a:lnTo>
                  <a:lnTo>
                    <a:pt x="19404" y="5146"/>
                  </a:lnTo>
                  <a:lnTo>
                    <a:pt x="19424" y="4678"/>
                  </a:lnTo>
                  <a:lnTo>
                    <a:pt x="19454" y="4285"/>
                  </a:lnTo>
                  <a:lnTo>
                    <a:pt x="19233" y="4295"/>
                  </a:lnTo>
                  <a:lnTo>
                    <a:pt x="18851" y="4679"/>
                  </a:lnTo>
                  <a:lnTo>
                    <a:pt x="18499" y="5051"/>
                  </a:lnTo>
                  <a:lnTo>
                    <a:pt x="18305" y="5332"/>
                  </a:lnTo>
                  <a:lnTo>
                    <a:pt x="18164" y="5704"/>
                  </a:lnTo>
                  <a:lnTo>
                    <a:pt x="17961" y="5977"/>
                  </a:lnTo>
                  <a:lnTo>
                    <a:pt x="17583" y="6249"/>
                  </a:lnTo>
                  <a:lnTo>
                    <a:pt x="17265" y="6455"/>
                  </a:lnTo>
                  <a:lnTo>
                    <a:pt x="16885" y="6496"/>
                  </a:lnTo>
                  <a:lnTo>
                    <a:pt x="16188" y="6574"/>
                  </a:lnTo>
                  <a:lnTo>
                    <a:pt x="15355" y="6468"/>
                  </a:lnTo>
                  <a:lnTo>
                    <a:pt x="14737" y="6387"/>
                  </a:lnTo>
                  <a:lnTo>
                    <a:pt x="14003" y="6258"/>
                  </a:lnTo>
                  <a:lnTo>
                    <a:pt x="13582" y="6116"/>
                  </a:lnTo>
                  <a:lnTo>
                    <a:pt x="13226" y="5796"/>
                  </a:lnTo>
                  <a:lnTo>
                    <a:pt x="12723" y="5519"/>
                  </a:lnTo>
                  <a:lnTo>
                    <a:pt x="12202" y="5322"/>
                  </a:lnTo>
                  <a:lnTo>
                    <a:pt x="11757" y="5084"/>
                  </a:lnTo>
                  <a:lnTo>
                    <a:pt x="11215" y="4675"/>
                  </a:lnTo>
                  <a:lnTo>
                    <a:pt x="10665" y="4202"/>
                  </a:lnTo>
                  <a:lnTo>
                    <a:pt x="10289" y="3957"/>
                  </a:lnTo>
                  <a:lnTo>
                    <a:pt x="9708" y="3357"/>
                  </a:lnTo>
                  <a:lnTo>
                    <a:pt x="8970" y="2641"/>
                  </a:lnTo>
                  <a:lnTo>
                    <a:pt x="8292" y="1968"/>
                  </a:lnTo>
                  <a:lnTo>
                    <a:pt x="7532" y="1162"/>
                  </a:lnTo>
                  <a:lnTo>
                    <a:pt x="6771" y="335"/>
                  </a:lnTo>
                  <a:lnTo>
                    <a:pt x="6508" y="128"/>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09" name="AutoShape 18">
              <a:extLst>
                <a:ext uri="{FF2B5EF4-FFF2-40B4-BE49-F238E27FC236}">
                  <a16:creationId xmlns:a16="http://schemas.microsoft.com/office/drawing/2014/main" id="{87B5AC29-065B-42FA-A61D-CFE3A0C04BCF}"/>
                </a:ext>
              </a:extLst>
            </p:cNvPr>
            <p:cNvSpPr>
              <a:spLocks/>
            </p:cNvSpPr>
            <p:nvPr/>
          </p:nvSpPr>
          <p:spPr bwMode="auto">
            <a:xfrm>
              <a:off x="5153361" y="2818648"/>
              <a:ext cx="986673" cy="86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110" y="254"/>
                  </a:moveTo>
                  <a:lnTo>
                    <a:pt x="10377" y="1359"/>
                  </a:lnTo>
                  <a:lnTo>
                    <a:pt x="10403" y="2445"/>
                  </a:lnTo>
                  <a:lnTo>
                    <a:pt x="10036" y="3514"/>
                  </a:lnTo>
                  <a:lnTo>
                    <a:pt x="9465" y="4500"/>
                  </a:lnTo>
                  <a:lnTo>
                    <a:pt x="9505" y="5682"/>
                  </a:lnTo>
                  <a:lnTo>
                    <a:pt x="10215" y="6390"/>
                  </a:lnTo>
                  <a:lnTo>
                    <a:pt x="11488" y="6344"/>
                  </a:lnTo>
                  <a:lnTo>
                    <a:pt x="12589" y="5852"/>
                  </a:lnTo>
                  <a:lnTo>
                    <a:pt x="13313" y="4985"/>
                  </a:lnTo>
                  <a:lnTo>
                    <a:pt x="14308" y="4514"/>
                  </a:lnTo>
                  <a:lnTo>
                    <a:pt x="14897" y="5002"/>
                  </a:lnTo>
                  <a:lnTo>
                    <a:pt x="14960" y="6029"/>
                  </a:lnTo>
                  <a:lnTo>
                    <a:pt x="15018" y="8060"/>
                  </a:lnTo>
                  <a:lnTo>
                    <a:pt x="15004" y="9490"/>
                  </a:lnTo>
                  <a:lnTo>
                    <a:pt x="14818" y="10452"/>
                  </a:lnTo>
                  <a:lnTo>
                    <a:pt x="14042" y="10813"/>
                  </a:lnTo>
                  <a:lnTo>
                    <a:pt x="13152" y="9797"/>
                  </a:lnTo>
                  <a:lnTo>
                    <a:pt x="12203" y="9734"/>
                  </a:lnTo>
                  <a:lnTo>
                    <a:pt x="11245" y="10246"/>
                  </a:lnTo>
                  <a:lnTo>
                    <a:pt x="10703" y="11158"/>
                  </a:lnTo>
                  <a:lnTo>
                    <a:pt x="10149" y="11710"/>
                  </a:lnTo>
                  <a:lnTo>
                    <a:pt x="9173" y="11426"/>
                  </a:lnTo>
                  <a:lnTo>
                    <a:pt x="8647" y="10301"/>
                  </a:lnTo>
                  <a:lnTo>
                    <a:pt x="8503" y="9017"/>
                  </a:lnTo>
                  <a:lnTo>
                    <a:pt x="8499" y="7581"/>
                  </a:lnTo>
                  <a:lnTo>
                    <a:pt x="8219" y="6211"/>
                  </a:lnTo>
                  <a:lnTo>
                    <a:pt x="7681" y="5419"/>
                  </a:lnTo>
                  <a:lnTo>
                    <a:pt x="6723" y="5421"/>
                  </a:lnTo>
                  <a:lnTo>
                    <a:pt x="5496" y="5507"/>
                  </a:lnTo>
                  <a:lnTo>
                    <a:pt x="4757" y="6064"/>
                  </a:lnTo>
                  <a:lnTo>
                    <a:pt x="4387" y="6629"/>
                  </a:lnTo>
                  <a:lnTo>
                    <a:pt x="4125" y="8328"/>
                  </a:lnTo>
                  <a:lnTo>
                    <a:pt x="4111" y="10184"/>
                  </a:lnTo>
                  <a:lnTo>
                    <a:pt x="4163" y="11902"/>
                  </a:lnTo>
                  <a:lnTo>
                    <a:pt x="3916" y="13256"/>
                  </a:lnTo>
                  <a:lnTo>
                    <a:pt x="3480" y="14340"/>
                  </a:lnTo>
                  <a:lnTo>
                    <a:pt x="2649" y="15081"/>
                  </a:lnTo>
                  <a:lnTo>
                    <a:pt x="1700" y="15555"/>
                  </a:lnTo>
                  <a:lnTo>
                    <a:pt x="804" y="15909"/>
                  </a:lnTo>
                  <a:lnTo>
                    <a:pt x="28" y="16694"/>
                  </a:lnTo>
                  <a:lnTo>
                    <a:pt x="0" y="17564"/>
                  </a:lnTo>
                  <a:lnTo>
                    <a:pt x="934" y="18586"/>
                  </a:lnTo>
                  <a:lnTo>
                    <a:pt x="1710" y="19705"/>
                  </a:lnTo>
                  <a:lnTo>
                    <a:pt x="2469" y="20688"/>
                  </a:lnTo>
                  <a:lnTo>
                    <a:pt x="4051" y="20021"/>
                  </a:lnTo>
                  <a:lnTo>
                    <a:pt x="5210" y="19684"/>
                  </a:lnTo>
                  <a:lnTo>
                    <a:pt x="9726" y="19815"/>
                  </a:lnTo>
                  <a:lnTo>
                    <a:pt x="10558" y="19808"/>
                  </a:lnTo>
                  <a:lnTo>
                    <a:pt x="11187" y="19332"/>
                  </a:lnTo>
                  <a:lnTo>
                    <a:pt x="12098" y="18236"/>
                  </a:lnTo>
                  <a:lnTo>
                    <a:pt x="12810" y="17935"/>
                  </a:lnTo>
                  <a:lnTo>
                    <a:pt x="13628" y="18117"/>
                  </a:lnTo>
                  <a:lnTo>
                    <a:pt x="13871" y="18727"/>
                  </a:lnTo>
                  <a:lnTo>
                    <a:pt x="13909" y="19916"/>
                  </a:lnTo>
                  <a:lnTo>
                    <a:pt x="13939" y="20942"/>
                  </a:lnTo>
                  <a:lnTo>
                    <a:pt x="14446" y="21526"/>
                  </a:lnTo>
                  <a:lnTo>
                    <a:pt x="15182" y="21600"/>
                  </a:lnTo>
                  <a:lnTo>
                    <a:pt x="16170" y="21229"/>
                  </a:lnTo>
                  <a:lnTo>
                    <a:pt x="17030" y="20806"/>
                  </a:lnTo>
                  <a:lnTo>
                    <a:pt x="17560" y="19844"/>
                  </a:lnTo>
                  <a:lnTo>
                    <a:pt x="18406" y="19260"/>
                  </a:lnTo>
                  <a:lnTo>
                    <a:pt x="19357" y="19083"/>
                  </a:lnTo>
                  <a:lnTo>
                    <a:pt x="20203" y="18945"/>
                  </a:lnTo>
                  <a:lnTo>
                    <a:pt x="20887" y="18437"/>
                  </a:lnTo>
                  <a:lnTo>
                    <a:pt x="21600" y="17406"/>
                  </a:lnTo>
                  <a:lnTo>
                    <a:pt x="20420" y="15978"/>
                  </a:lnTo>
                  <a:lnTo>
                    <a:pt x="19645" y="14772"/>
                  </a:lnTo>
                  <a:lnTo>
                    <a:pt x="18839" y="13883"/>
                  </a:lnTo>
                  <a:lnTo>
                    <a:pt x="18098" y="12806"/>
                  </a:lnTo>
                  <a:lnTo>
                    <a:pt x="17633" y="11454"/>
                  </a:lnTo>
                  <a:lnTo>
                    <a:pt x="17493" y="10397"/>
                  </a:lnTo>
                  <a:lnTo>
                    <a:pt x="17682" y="8177"/>
                  </a:lnTo>
                  <a:lnTo>
                    <a:pt x="17518" y="6990"/>
                  </a:lnTo>
                  <a:lnTo>
                    <a:pt x="16962" y="5873"/>
                  </a:lnTo>
                  <a:lnTo>
                    <a:pt x="16775" y="4541"/>
                  </a:lnTo>
                  <a:lnTo>
                    <a:pt x="16815" y="2998"/>
                  </a:lnTo>
                  <a:lnTo>
                    <a:pt x="16864" y="1715"/>
                  </a:lnTo>
                  <a:lnTo>
                    <a:pt x="16439" y="801"/>
                  </a:lnTo>
                  <a:lnTo>
                    <a:pt x="15729" y="589"/>
                  </a:lnTo>
                  <a:lnTo>
                    <a:pt x="15203" y="1117"/>
                  </a:lnTo>
                  <a:lnTo>
                    <a:pt x="14404" y="1361"/>
                  </a:lnTo>
                  <a:lnTo>
                    <a:pt x="13427" y="1239"/>
                  </a:lnTo>
                  <a:lnTo>
                    <a:pt x="12668" y="543"/>
                  </a:lnTo>
                  <a:lnTo>
                    <a:pt x="12039" y="0"/>
                  </a:lnTo>
                  <a:lnTo>
                    <a:pt x="11110" y="25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0" name="AutoShape 19">
              <a:extLst>
                <a:ext uri="{FF2B5EF4-FFF2-40B4-BE49-F238E27FC236}">
                  <a16:creationId xmlns:a16="http://schemas.microsoft.com/office/drawing/2014/main" id="{3F36867C-FA2E-4BE0-A24D-CDB91C471230}"/>
                </a:ext>
              </a:extLst>
            </p:cNvPr>
            <p:cNvSpPr>
              <a:spLocks/>
            </p:cNvSpPr>
            <p:nvPr/>
          </p:nvSpPr>
          <p:spPr bwMode="auto">
            <a:xfrm>
              <a:off x="5149237" y="3524942"/>
              <a:ext cx="698321" cy="11022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331" y="4269"/>
                  </a:moveTo>
                  <a:lnTo>
                    <a:pt x="4047" y="5549"/>
                  </a:lnTo>
                  <a:lnTo>
                    <a:pt x="3699" y="6794"/>
                  </a:lnTo>
                  <a:lnTo>
                    <a:pt x="2609" y="7447"/>
                  </a:lnTo>
                  <a:lnTo>
                    <a:pt x="1376" y="8381"/>
                  </a:lnTo>
                  <a:lnTo>
                    <a:pt x="386" y="8863"/>
                  </a:lnTo>
                  <a:lnTo>
                    <a:pt x="0" y="9739"/>
                  </a:lnTo>
                  <a:lnTo>
                    <a:pt x="456" y="10588"/>
                  </a:lnTo>
                  <a:lnTo>
                    <a:pt x="1499" y="11001"/>
                  </a:lnTo>
                  <a:lnTo>
                    <a:pt x="2852" y="10995"/>
                  </a:lnTo>
                  <a:lnTo>
                    <a:pt x="3734" y="10411"/>
                  </a:lnTo>
                  <a:lnTo>
                    <a:pt x="4414" y="9375"/>
                  </a:lnTo>
                  <a:lnTo>
                    <a:pt x="4421" y="8214"/>
                  </a:lnTo>
                  <a:lnTo>
                    <a:pt x="5408" y="8191"/>
                  </a:lnTo>
                  <a:lnTo>
                    <a:pt x="5484" y="9065"/>
                  </a:lnTo>
                  <a:lnTo>
                    <a:pt x="5295" y="10567"/>
                  </a:lnTo>
                  <a:lnTo>
                    <a:pt x="5761" y="11609"/>
                  </a:lnTo>
                  <a:lnTo>
                    <a:pt x="6784" y="12334"/>
                  </a:lnTo>
                  <a:lnTo>
                    <a:pt x="6814" y="13518"/>
                  </a:lnTo>
                  <a:lnTo>
                    <a:pt x="6731" y="15345"/>
                  </a:lnTo>
                  <a:lnTo>
                    <a:pt x="6867" y="16563"/>
                  </a:lnTo>
                  <a:lnTo>
                    <a:pt x="6679" y="17655"/>
                  </a:lnTo>
                  <a:lnTo>
                    <a:pt x="6220" y="18582"/>
                  </a:lnTo>
                  <a:lnTo>
                    <a:pt x="5645" y="19681"/>
                  </a:lnTo>
                  <a:lnTo>
                    <a:pt x="8072" y="19758"/>
                  </a:lnTo>
                  <a:lnTo>
                    <a:pt x="9765" y="19811"/>
                  </a:lnTo>
                  <a:lnTo>
                    <a:pt x="11541" y="20301"/>
                  </a:lnTo>
                  <a:lnTo>
                    <a:pt x="13915" y="20856"/>
                  </a:lnTo>
                  <a:lnTo>
                    <a:pt x="15764" y="21195"/>
                  </a:lnTo>
                  <a:lnTo>
                    <a:pt x="17649" y="21600"/>
                  </a:lnTo>
                  <a:lnTo>
                    <a:pt x="19510" y="21150"/>
                  </a:lnTo>
                  <a:lnTo>
                    <a:pt x="21026" y="20476"/>
                  </a:lnTo>
                  <a:lnTo>
                    <a:pt x="21600" y="19738"/>
                  </a:lnTo>
                  <a:lnTo>
                    <a:pt x="21253" y="18337"/>
                  </a:lnTo>
                  <a:lnTo>
                    <a:pt x="20243" y="17333"/>
                  </a:lnTo>
                  <a:lnTo>
                    <a:pt x="18906" y="16137"/>
                  </a:lnTo>
                  <a:lnTo>
                    <a:pt x="17807" y="15377"/>
                  </a:lnTo>
                  <a:lnTo>
                    <a:pt x="17474" y="14416"/>
                  </a:lnTo>
                  <a:lnTo>
                    <a:pt x="17731" y="13181"/>
                  </a:lnTo>
                  <a:lnTo>
                    <a:pt x="18319" y="12036"/>
                  </a:lnTo>
                  <a:lnTo>
                    <a:pt x="18817" y="11072"/>
                  </a:lnTo>
                  <a:lnTo>
                    <a:pt x="18689" y="9296"/>
                  </a:lnTo>
                  <a:lnTo>
                    <a:pt x="18573" y="6229"/>
                  </a:lnTo>
                  <a:lnTo>
                    <a:pt x="18837" y="4558"/>
                  </a:lnTo>
                  <a:lnTo>
                    <a:pt x="19355" y="3668"/>
                  </a:lnTo>
                  <a:lnTo>
                    <a:pt x="20405" y="2861"/>
                  </a:lnTo>
                  <a:lnTo>
                    <a:pt x="20095" y="2437"/>
                  </a:lnTo>
                  <a:lnTo>
                    <a:pt x="20115" y="822"/>
                  </a:lnTo>
                  <a:lnTo>
                    <a:pt x="19672" y="275"/>
                  </a:lnTo>
                  <a:lnTo>
                    <a:pt x="18266" y="0"/>
                  </a:lnTo>
                  <a:lnTo>
                    <a:pt x="16883" y="304"/>
                  </a:lnTo>
                  <a:lnTo>
                    <a:pt x="15793" y="1176"/>
                  </a:lnTo>
                  <a:lnTo>
                    <a:pt x="14879" y="1567"/>
                  </a:lnTo>
                  <a:lnTo>
                    <a:pt x="7431" y="1455"/>
                  </a:lnTo>
                  <a:lnTo>
                    <a:pt x="6124" y="1656"/>
                  </a:lnTo>
                  <a:lnTo>
                    <a:pt x="3483" y="2334"/>
                  </a:lnTo>
                  <a:lnTo>
                    <a:pt x="4058" y="3236"/>
                  </a:lnTo>
                  <a:lnTo>
                    <a:pt x="4331" y="426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1" name="AutoShape 20">
              <a:extLst>
                <a:ext uri="{FF2B5EF4-FFF2-40B4-BE49-F238E27FC236}">
                  <a16:creationId xmlns:a16="http://schemas.microsoft.com/office/drawing/2014/main" id="{A6808B88-37CD-46BB-8146-7314F7D3A178}"/>
                </a:ext>
              </a:extLst>
            </p:cNvPr>
            <p:cNvSpPr>
              <a:spLocks/>
            </p:cNvSpPr>
            <p:nvPr/>
          </p:nvSpPr>
          <p:spPr bwMode="auto">
            <a:xfrm>
              <a:off x="5705336" y="3512370"/>
              <a:ext cx="743990" cy="11631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968" y="21030"/>
                  </a:moveTo>
                  <a:lnTo>
                    <a:pt x="13954" y="21453"/>
                  </a:lnTo>
                  <a:lnTo>
                    <a:pt x="12707" y="21600"/>
                  </a:lnTo>
                  <a:lnTo>
                    <a:pt x="11395" y="21504"/>
                  </a:lnTo>
                  <a:lnTo>
                    <a:pt x="10290" y="20949"/>
                  </a:lnTo>
                  <a:lnTo>
                    <a:pt x="8991" y="20451"/>
                  </a:lnTo>
                  <a:lnTo>
                    <a:pt x="7673" y="20028"/>
                  </a:lnTo>
                  <a:lnTo>
                    <a:pt x="6419" y="19825"/>
                  </a:lnTo>
                  <a:lnTo>
                    <a:pt x="5380" y="19630"/>
                  </a:lnTo>
                  <a:lnTo>
                    <a:pt x="3578" y="19525"/>
                  </a:lnTo>
                  <a:lnTo>
                    <a:pt x="4014" y="18881"/>
                  </a:lnTo>
                  <a:lnTo>
                    <a:pt x="3694" y="17636"/>
                  </a:lnTo>
                  <a:lnTo>
                    <a:pt x="1664" y="15887"/>
                  </a:lnTo>
                  <a:lnTo>
                    <a:pt x="275" y="14923"/>
                  </a:lnTo>
                  <a:lnTo>
                    <a:pt x="0" y="13794"/>
                  </a:lnTo>
                  <a:lnTo>
                    <a:pt x="288" y="12515"/>
                  </a:lnTo>
                  <a:lnTo>
                    <a:pt x="1267" y="10642"/>
                  </a:lnTo>
                  <a:lnTo>
                    <a:pt x="1056" y="7024"/>
                  </a:lnTo>
                  <a:lnTo>
                    <a:pt x="1283" y="4540"/>
                  </a:lnTo>
                  <a:lnTo>
                    <a:pt x="1775" y="3638"/>
                  </a:lnTo>
                  <a:lnTo>
                    <a:pt x="3101" y="2836"/>
                  </a:lnTo>
                  <a:lnTo>
                    <a:pt x="3795" y="3073"/>
                  </a:lnTo>
                  <a:lnTo>
                    <a:pt x="6417" y="2511"/>
                  </a:lnTo>
                  <a:lnTo>
                    <a:pt x="7120" y="1817"/>
                  </a:lnTo>
                  <a:lnTo>
                    <a:pt x="8725" y="1153"/>
                  </a:lnTo>
                  <a:lnTo>
                    <a:pt x="10693" y="1097"/>
                  </a:lnTo>
                  <a:lnTo>
                    <a:pt x="11622" y="737"/>
                  </a:lnTo>
                  <a:lnTo>
                    <a:pt x="12518" y="0"/>
                  </a:lnTo>
                  <a:lnTo>
                    <a:pt x="14021" y="1133"/>
                  </a:lnTo>
                  <a:lnTo>
                    <a:pt x="15158" y="2376"/>
                  </a:lnTo>
                  <a:lnTo>
                    <a:pt x="16496" y="3785"/>
                  </a:lnTo>
                  <a:lnTo>
                    <a:pt x="17538" y="4599"/>
                  </a:lnTo>
                  <a:lnTo>
                    <a:pt x="19115" y="5952"/>
                  </a:lnTo>
                  <a:lnTo>
                    <a:pt x="20069" y="7142"/>
                  </a:lnTo>
                  <a:lnTo>
                    <a:pt x="20587" y="8379"/>
                  </a:lnTo>
                  <a:lnTo>
                    <a:pt x="21231" y="9585"/>
                  </a:lnTo>
                  <a:lnTo>
                    <a:pt x="21600" y="10686"/>
                  </a:lnTo>
                  <a:lnTo>
                    <a:pt x="21321" y="11623"/>
                  </a:lnTo>
                  <a:lnTo>
                    <a:pt x="20983" y="12774"/>
                  </a:lnTo>
                  <a:lnTo>
                    <a:pt x="20695" y="14003"/>
                  </a:lnTo>
                  <a:lnTo>
                    <a:pt x="20546" y="15046"/>
                  </a:lnTo>
                  <a:lnTo>
                    <a:pt x="19989" y="16031"/>
                  </a:lnTo>
                  <a:lnTo>
                    <a:pt x="19099" y="17035"/>
                  </a:lnTo>
                  <a:lnTo>
                    <a:pt x="18201" y="17722"/>
                  </a:lnTo>
                  <a:lnTo>
                    <a:pt x="17188" y="18425"/>
                  </a:lnTo>
                  <a:lnTo>
                    <a:pt x="16295" y="19350"/>
                  </a:lnTo>
                  <a:lnTo>
                    <a:pt x="15846" y="20285"/>
                  </a:lnTo>
                  <a:lnTo>
                    <a:pt x="15968" y="2103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2" name="AutoShape 21">
              <a:extLst>
                <a:ext uri="{FF2B5EF4-FFF2-40B4-BE49-F238E27FC236}">
                  <a16:creationId xmlns:a16="http://schemas.microsoft.com/office/drawing/2014/main" id="{A80BE7FF-3865-4708-9644-3B27873F889D}"/>
                </a:ext>
              </a:extLst>
            </p:cNvPr>
            <p:cNvSpPr>
              <a:spLocks/>
            </p:cNvSpPr>
            <p:nvPr/>
          </p:nvSpPr>
          <p:spPr bwMode="auto">
            <a:xfrm>
              <a:off x="5211765" y="4527027"/>
              <a:ext cx="567182" cy="9092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9871"/>
                  </a:moveTo>
                  <a:lnTo>
                    <a:pt x="1244" y="10496"/>
                  </a:lnTo>
                  <a:lnTo>
                    <a:pt x="3351" y="11430"/>
                  </a:lnTo>
                  <a:lnTo>
                    <a:pt x="5395" y="12297"/>
                  </a:lnTo>
                  <a:lnTo>
                    <a:pt x="6643" y="13222"/>
                  </a:lnTo>
                  <a:lnTo>
                    <a:pt x="7570" y="14213"/>
                  </a:lnTo>
                  <a:lnTo>
                    <a:pt x="7147" y="15069"/>
                  </a:lnTo>
                  <a:lnTo>
                    <a:pt x="5675" y="15722"/>
                  </a:lnTo>
                  <a:lnTo>
                    <a:pt x="4302" y="16639"/>
                  </a:lnTo>
                  <a:lnTo>
                    <a:pt x="3920" y="17776"/>
                  </a:lnTo>
                  <a:lnTo>
                    <a:pt x="4098" y="18810"/>
                  </a:lnTo>
                  <a:lnTo>
                    <a:pt x="4907" y="19794"/>
                  </a:lnTo>
                  <a:lnTo>
                    <a:pt x="5988" y="20965"/>
                  </a:lnTo>
                  <a:lnTo>
                    <a:pt x="8118" y="21522"/>
                  </a:lnTo>
                  <a:lnTo>
                    <a:pt x="10931" y="21600"/>
                  </a:lnTo>
                  <a:lnTo>
                    <a:pt x="14101" y="21326"/>
                  </a:lnTo>
                  <a:lnTo>
                    <a:pt x="16084" y="21153"/>
                  </a:lnTo>
                  <a:lnTo>
                    <a:pt x="17454" y="20390"/>
                  </a:lnTo>
                  <a:lnTo>
                    <a:pt x="18279" y="19475"/>
                  </a:lnTo>
                  <a:lnTo>
                    <a:pt x="19226" y="18744"/>
                  </a:lnTo>
                  <a:lnTo>
                    <a:pt x="17678" y="18057"/>
                  </a:lnTo>
                  <a:lnTo>
                    <a:pt x="16202" y="17089"/>
                  </a:lnTo>
                  <a:lnTo>
                    <a:pt x="16076" y="16290"/>
                  </a:lnTo>
                  <a:lnTo>
                    <a:pt x="17166" y="15642"/>
                  </a:lnTo>
                  <a:lnTo>
                    <a:pt x="19003" y="14251"/>
                  </a:lnTo>
                  <a:lnTo>
                    <a:pt x="20767" y="12553"/>
                  </a:lnTo>
                  <a:lnTo>
                    <a:pt x="21600" y="10270"/>
                  </a:lnTo>
                  <a:lnTo>
                    <a:pt x="21555" y="8257"/>
                  </a:lnTo>
                  <a:lnTo>
                    <a:pt x="20950" y="6666"/>
                  </a:lnTo>
                  <a:lnTo>
                    <a:pt x="20218" y="5620"/>
                  </a:lnTo>
                  <a:lnTo>
                    <a:pt x="19621" y="4509"/>
                  </a:lnTo>
                  <a:lnTo>
                    <a:pt x="19393" y="3031"/>
                  </a:lnTo>
                  <a:lnTo>
                    <a:pt x="20462" y="2077"/>
                  </a:lnTo>
                  <a:lnTo>
                    <a:pt x="19251" y="2155"/>
                  </a:lnTo>
                  <a:lnTo>
                    <a:pt x="14670" y="1156"/>
                  </a:lnTo>
                  <a:lnTo>
                    <a:pt x="9602" y="0"/>
                  </a:lnTo>
                  <a:lnTo>
                    <a:pt x="4614" y="16"/>
                  </a:lnTo>
                  <a:lnTo>
                    <a:pt x="4367" y="995"/>
                  </a:lnTo>
                  <a:lnTo>
                    <a:pt x="4671" y="2308"/>
                  </a:lnTo>
                  <a:lnTo>
                    <a:pt x="4241" y="3572"/>
                  </a:lnTo>
                  <a:lnTo>
                    <a:pt x="2944" y="5214"/>
                  </a:lnTo>
                  <a:lnTo>
                    <a:pt x="1542" y="6485"/>
                  </a:lnTo>
                  <a:lnTo>
                    <a:pt x="753" y="7707"/>
                  </a:lnTo>
                  <a:lnTo>
                    <a:pt x="473" y="8841"/>
                  </a:lnTo>
                  <a:lnTo>
                    <a:pt x="0" y="9871"/>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3" name="AutoShape 22">
              <a:extLst>
                <a:ext uri="{FF2B5EF4-FFF2-40B4-BE49-F238E27FC236}">
                  <a16:creationId xmlns:a16="http://schemas.microsoft.com/office/drawing/2014/main" id="{A3CD686E-F823-467E-A963-F934195F261F}"/>
                </a:ext>
              </a:extLst>
            </p:cNvPr>
            <p:cNvSpPr>
              <a:spLocks/>
            </p:cNvSpPr>
            <p:nvPr/>
          </p:nvSpPr>
          <p:spPr bwMode="auto">
            <a:xfrm>
              <a:off x="5618727" y="4558181"/>
              <a:ext cx="712127" cy="759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771" y="20909"/>
                  </a:moveTo>
                  <a:lnTo>
                    <a:pt x="11106" y="21273"/>
                  </a:lnTo>
                  <a:lnTo>
                    <a:pt x="9102" y="21228"/>
                  </a:lnTo>
                  <a:lnTo>
                    <a:pt x="7339" y="20640"/>
                  </a:lnTo>
                  <a:lnTo>
                    <a:pt x="6221" y="20147"/>
                  </a:lnTo>
                  <a:lnTo>
                    <a:pt x="5244" y="20430"/>
                  </a:lnTo>
                  <a:lnTo>
                    <a:pt x="4135" y="21043"/>
                  </a:lnTo>
                  <a:lnTo>
                    <a:pt x="2628" y="21600"/>
                  </a:lnTo>
                  <a:lnTo>
                    <a:pt x="1392" y="20999"/>
                  </a:lnTo>
                  <a:lnTo>
                    <a:pt x="276" y="19984"/>
                  </a:lnTo>
                  <a:lnTo>
                    <a:pt x="0" y="18387"/>
                  </a:lnTo>
                  <a:lnTo>
                    <a:pt x="1293" y="17463"/>
                  </a:lnTo>
                  <a:lnTo>
                    <a:pt x="2484" y="15913"/>
                  </a:lnTo>
                  <a:lnTo>
                    <a:pt x="3863" y="14023"/>
                  </a:lnTo>
                  <a:lnTo>
                    <a:pt x="4579" y="11261"/>
                  </a:lnTo>
                  <a:lnTo>
                    <a:pt x="4478" y="8866"/>
                  </a:lnTo>
                  <a:lnTo>
                    <a:pt x="4006" y="6937"/>
                  </a:lnTo>
                  <a:lnTo>
                    <a:pt x="2976" y="4812"/>
                  </a:lnTo>
                  <a:lnTo>
                    <a:pt x="2818" y="2580"/>
                  </a:lnTo>
                  <a:lnTo>
                    <a:pt x="3468" y="1617"/>
                  </a:lnTo>
                  <a:lnTo>
                    <a:pt x="4821" y="939"/>
                  </a:lnTo>
                  <a:lnTo>
                    <a:pt x="6531" y="0"/>
                  </a:lnTo>
                  <a:lnTo>
                    <a:pt x="8204" y="62"/>
                  </a:lnTo>
                  <a:lnTo>
                    <a:pt x="10956" y="788"/>
                  </a:lnTo>
                  <a:lnTo>
                    <a:pt x="13827" y="2251"/>
                  </a:lnTo>
                  <a:lnTo>
                    <a:pt x="14737" y="2923"/>
                  </a:lnTo>
                  <a:lnTo>
                    <a:pt x="15915" y="3145"/>
                  </a:lnTo>
                  <a:lnTo>
                    <a:pt x="17812" y="2806"/>
                  </a:lnTo>
                  <a:lnTo>
                    <a:pt x="19382" y="2289"/>
                  </a:lnTo>
                  <a:lnTo>
                    <a:pt x="19065" y="4145"/>
                  </a:lnTo>
                  <a:lnTo>
                    <a:pt x="19654" y="5897"/>
                  </a:lnTo>
                  <a:lnTo>
                    <a:pt x="20279" y="7272"/>
                  </a:lnTo>
                  <a:lnTo>
                    <a:pt x="21202" y="8847"/>
                  </a:lnTo>
                  <a:lnTo>
                    <a:pt x="21600" y="10263"/>
                  </a:lnTo>
                  <a:lnTo>
                    <a:pt x="21121" y="10981"/>
                  </a:lnTo>
                  <a:lnTo>
                    <a:pt x="19916" y="10771"/>
                  </a:lnTo>
                  <a:lnTo>
                    <a:pt x="18877" y="10109"/>
                  </a:lnTo>
                  <a:lnTo>
                    <a:pt x="17848" y="9894"/>
                  </a:lnTo>
                  <a:lnTo>
                    <a:pt x="16696" y="10451"/>
                  </a:lnTo>
                  <a:lnTo>
                    <a:pt x="15213" y="11186"/>
                  </a:lnTo>
                  <a:lnTo>
                    <a:pt x="13507" y="12042"/>
                  </a:lnTo>
                  <a:lnTo>
                    <a:pt x="12546" y="13220"/>
                  </a:lnTo>
                  <a:lnTo>
                    <a:pt x="12005" y="14346"/>
                  </a:lnTo>
                  <a:lnTo>
                    <a:pt x="11843" y="15759"/>
                  </a:lnTo>
                  <a:lnTo>
                    <a:pt x="12225" y="18301"/>
                  </a:lnTo>
                  <a:lnTo>
                    <a:pt x="12771" y="2090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4" name="AutoShape 23">
              <a:extLst>
                <a:ext uri="{FF2B5EF4-FFF2-40B4-BE49-F238E27FC236}">
                  <a16:creationId xmlns:a16="http://schemas.microsoft.com/office/drawing/2014/main" id="{D105A005-D144-4B83-8A9A-0A8A2CDD0D5D}"/>
                </a:ext>
              </a:extLst>
            </p:cNvPr>
            <p:cNvSpPr>
              <a:spLocks/>
            </p:cNvSpPr>
            <p:nvPr/>
          </p:nvSpPr>
          <p:spPr bwMode="auto">
            <a:xfrm>
              <a:off x="4342411" y="4942011"/>
              <a:ext cx="1085757" cy="12857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03" y="9213"/>
                  </a:moveTo>
                  <a:lnTo>
                    <a:pt x="19822" y="10028"/>
                  </a:lnTo>
                  <a:lnTo>
                    <a:pt x="19734" y="11083"/>
                  </a:lnTo>
                  <a:lnTo>
                    <a:pt x="19133" y="11794"/>
                  </a:lnTo>
                  <a:lnTo>
                    <a:pt x="18231" y="12224"/>
                  </a:lnTo>
                  <a:lnTo>
                    <a:pt x="17541" y="12439"/>
                  </a:lnTo>
                  <a:lnTo>
                    <a:pt x="16835" y="12537"/>
                  </a:lnTo>
                  <a:lnTo>
                    <a:pt x="16227" y="13146"/>
                  </a:lnTo>
                  <a:lnTo>
                    <a:pt x="15941" y="13961"/>
                  </a:lnTo>
                  <a:lnTo>
                    <a:pt x="15820" y="15120"/>
                  </a:lnTo>
                  <a:lnTo>
                    <a:pt x="16233" y="15903"/>
                  </a:lnTo>
                  <a:lnTo>
                    <a:pt x="17008" y="16457"/>
                  </a:lnTo>
                  <a:lnTo>
                    <a:pt x="17552" y="17188"/>
                  </a:lnTo>
                  <a:lnTo>
                    <a:pt x="17745" y="18169"/>
                  </a:lnTo>
                  <a:lnTo>
                    <a:pt x="17072" y="17711"/>
                  </a:lnTo>
                  <a:lnTo>
                    <a:pt x="16260" y="17740"/>
                  </a:lnTo>
                  <a:lnTo>
                    <a:pt x="15411" y="18123"/>
                  </a:lnTo>
                  <a:lnTo>
                    <a:pt x="14812" y="19130"/>
                  </a:lnTo>
                  <a:lnTo>
                    <a:pt x="14313" y="20501"/>
                  </a:lnTo>
                  <a:lnTo>
                    <a:pt x="13839" y="21138"/>
                  </a:lnTo>
                  <a:lnTo>
                    <a:pt x="13036" y="21359"/>
                  </a:lnTo>
                  <a:lnTo>
                    <a:pt x="12335" y="21192"/>
                  </a:lnTo>
                  <a:lnTo>
                    <a:pt x="11506" y="20186"/>
                  </a:lnTo>
                  <a:lnTo>
                    <a:pt x="10910" y="19324"/>
                  </a:lnTo>
                  <a:lnTo>
                    <a:pt x="10259" y="18636"/>
                  </a:lnTo>
                  <a:lnTo>
                    <a:pt x="9603" y="18502"/>
                  </a:lnTo>
                  <a:lnTo>
                    <a:pt x="8995" y="18836"/>
                  </a:lnTo>
                  <a:lnTo>
                    <a:pt x="8487" y="19663"/>
                  </a:lnTo>
                  <a:lnTo>
                    <a:pt x="7916" y="20196"/>
                  </a:lnTo>
                  <a:lnTo>
                    <a:pt x="7377" y="20769"/>
                  </a:lnTo>
                  <a:lnTo>
                    <a:pt x="6677" y="21049"/>
                  </a:lnTo>
                  <a:lnTo>
                    <a:pt x="5953" y="21130"/>
                  </a:lnTo>
                  <a:lnTo>
                    <a:pt x="5122" y="21295"/>
                  </a:lnTo>
                  <a:lnTo>
                    <a:pt x="4670" y="21563"/>
                  </a:lnTo>
                  <a:lnTo>
                    <a:pt x="4343" y="21221"/>
                  </a:lnTo>
                  <a:lnTo>
                    <a:pt x="3862" y="20935"/>
                  </a:lnTo>
                  <a:lnTo>
                    <a:pt x="3122" y="21030"/>
                  </a:lnTo>
                  <a:lnTo>
                    <a:pt x="2719" y="21479"/>
                  </a:lnTo>
                  <a:lnTo>
                    <a:pt x="1924" y="21600"/>
                  </a:lnTo>
                  <a:lnTo>
                    <a:pt x="1110" y="21261"/>
                  </a:lnTo>
                  <a:lnTo>
                    <a:pt x="0" y="19979"/>
                  </a:lnTo>
                  <a:lnTo>
                    <a:pt x="1145" y="19658"/>
                  </a:lnTo>
                  <a:lnTo>
                    <a:pt x="2183" y="19316"/>
                  </a:lnTo>
                  <a:lnTo>
                    <a:pt x="4485" y="17879"/>
                  </a:lnTo>
                  <a:lnTo>
                    <a:pt x="5871" y="17341"/>
                  </a:lnTo>
                  <a:lnTo>
                    <a:pt x="6875" y="16481"/>
                  </a:lnTo>
                  <a:lnTo>
                    <a:pt x="8181" y="15435"/>
                  </a:lnTo>
                  <a:lnTo>
                    <a:pt x="8873" y="14448"/>
                  </a:lnTo>
                  <a:lnTo>
                    <a:pt x="9211" y="13196"/>
                  </a:lnTo>
                  <a:lnTo>
                    <a:pt x="9597" y="12001"/>
                  </a:lnTo>
                  <a:lnTo>
                    <a:pt x="10434" y="11394"/>
                  </a:lnTo>
                  <a:lnTo>
                    <a:pt x="10808" y="10461"/>
                  </a:lnTo>
                  <a:lnTo>
                    <a:pt x="11116" y="9638"/>
                  </a:lnTo>
                  <a:lnTo>
                    <a:pt x="11549" y="8874"/>
                  </a:lnTo>
                  <a:lnTo>
                    <a:pt x="12181" y="8210"/>
                  </a:lnTo>
                  <a:lnTo>
                    <a:pt x="13124" y="7697"/>
                  </a:lnTo>
                  <a:lnTo>
                    <a:pt x="14680" y="6746"/>
                  </a:lnTo>
                  <a:lnTo>
                    <a:pt x="16150" y="5194"/>
                  </a:lnTo>
                  <a:lnTo>
                    <a:pt x="16797" y="3736"/>
                  </a:lnTo>
                  <a:lnTo>
                    <a:pt x="16744" y="2364"/>
                  </a:lnTo>
                  <a:lnTo>
                    <a:pt x="16738" y="1232"/>
                  </a:lnTo>
                  <a:lnTo>
                    <a:pt x="17286" y="0"/>
                  </a:lnTo>
                  <a:lnTo>
                    <a:pt x="18770" y="811"/>
                  </a:lnTo>
                  <a:lnTo>
                    <a:pt x="20303" y="1630"/>
                  </a:lnTo>
                  <a:lnTo>
                    <a:pt x="21600" y="3062"/>
                  </a:lnTo>
                  <a:lnTo>
                    <a:pt x="21309" y="3834"/>
                  </a:lnTo>
                  <a:lnTo>
                    <a:pt x="20583" y="4203"/>
                  </a:lnTo>
                  <a:lnTo>
                    <a:pt x="19795" y="4838"/>
                  </a:lnTo>
                  <a:lnTo>
                    <a:pt x="19613" y="5459"/>
                  </a:lnTo>
                  <a:lnTo>
                    <a:pt x="19621" y="6291"/>
                  </a:lnTo>
                  <a:lnTo>
                    <a:pt x="20515" y="7616"/>
                  </a:lnTo>
                  <a:lnTo>
                    <a:pt x="20986" y="7928"/>
                  </a:lnTo>
                  <a:lnTo>
                    <a:pt x="20239" y="8549"/>
                  </a:lnTo>
                  <a:lnTo>
                    <a:pt x="19903" y="9213"/>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5" name="AutoShape 24">
              <a:extLst>
                <a:ext uri="{FF2B5EF4-FFF2-40B4-BE49-F238E27FC236}">
                  <a16:creationId xmlns:a16="http://schemas.microsoft.com/office/drawing/2014/main" id="{98BF669B-6665-42DB-9996-075CD2E707C3}"/>
                </a:ext>
              </a:extLst>
            </p:cNvPr>
            <p:cNvSpPr>
              <a:spLocks/>
            </p:cNvSpPr>
            <p:nvPr/>
          </p:nvSpPr>
          <p:spPr bwMode="auto">
            <a:xfrm>
              <a:off x="4567185" y="5147872"/>
              <a:ext cx="196456" cy="3988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035" y="1710"/>
                  </a:moveTo>
                  <a:lnTo>
                    <a:pt x="17669" y="3500"/>
                  </a:lnTo>
                  <a:lnTo>
                    <a:pt x="16372" y="5354"/>
                  </a:lnTo>
                  <a:lnTo>
                    <a:pt x="14548" y="7805"/>
                  </a:lnTo>
                  <a:lnTo>
                    <a:pt x="15016" y="9861"/>
                  </a:lnTo>
                  <a:lnTo>
                    <a:pt x="18079" y="11151"/>
                  </a:lnTo>
                  <a:lnTo>
                    <a:pt x="21236" y="11541"/>
                  </a:lnTo>
                  <a:lnTo>
                    <a:pt x="21600" y="13248"/>
                  </a:lnTo>
                  <a:lnTo>
                    <a:pt x="20697" y="15028"/>
                  </a:lnTo>
                  <a:lnTo>
                    <a:pt x="16424" y="17791"/>
                  </a:lnTo>
                  <a:lnTo>
                    <a:pt x="13104" y="19524"/>
                  </a:lnTo>
                  <a:lnTo>
                    <a:pt x="9566" y="21600"/>
                  </a:lnTo>
                  <a:lnTo>
                    <a:pt x="4890" y="21272"/>
                  </a:lnTo>
                  <a:lnTo>
                    <a:pt x="3384" y="19175"/>
                  </a:lnTo>
                  <a:lnTo>
                    <a:pt x="2883" y="15907"/>
                  </a:lnTo>
                  <a:lnTo>
                    <a:pt x="2914" y="13571"/>
                  </a:lnTo>
                  <a:lnTo>
                    <a:pt x="239" y="12520"/>
                  </a:lnTo>
                  <a:lnTo>
                    <a:pt x="0" y="10526"/>
                  </a:lnTo>
                  <a:lnTo>
                    <a:pt x="4089" y="8892"/>
                  </a:lnTo>
                  <a:lnTo>
                    <a:pt x="5215" y="6421"/>
                  </a:lnTo>
                  <a:lnTo>
                    <a:pt x="7398" y="3548"/>
                  </a:lnTo>
                  <a:lnTo>
                    <a:pt x="10343" y="952"/>
                  </a:lnTo>
                  <a:lnTo>
                    <a:pt x="14109" y="0"/>
                  </a:lnTo>
                  <a:lnTo>
                    <a:pt x="17035" y="171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6" name="AutoShape 25">
              <a:extLst>
                <a:ext uri="{FF2B5EF4-FFF2-40B4-BE49-F238E27FC236}">
                  <a16:creationId xmlns:a16="http://schemas.microsoft.com/office/drawing/2014/main" id="{A7B1E7B8-DEBD-40CD-A755-DF826553C65C}"/>
                </a:ext>
              </a:extLst>
            </p:cNvPr>
            <p:cNvSpPr>
              <a:spLocks/>
            </p:cNvSpPr>
            <p:nvPr/>
          </p:nvSpPr>
          <p:spPr bwMode="auto">
            <a:xfrm>
              <a:off x="5126920" y="5251076"/>
              <a:ext cx="1059705" cy="7900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392" y="2600"/>
                  </a:moveTo>
                  <a:lnTo>
                    <a:pt x="20241" y="4463"/>
                  </a:lnTo>
                  <a:lnTo>
                    <a:pt x="20697" y="6002"/>
                  </a:lnTo>
                  <a:lnTo>
                    <a:pt x="21091" y="7880"/>
                  </a:lnTo>
                  <a:lnTo>
                    <a:pt x="21376" y="9714"/>
                  </a:lnTo>
                  <a:lnTo>
                    <a:pt x="21565" y="10691"/>
                  </a:lnTo>
                  <a:lnTo>
                    <a:pt x="21600" y="12123"/>
                  </a:lnTo>
                  <a:lnTo>
                    <a:pt x="21567" y="13482"/>
                  </a:lnTo>
                  <a:lnTo>
                    <a:pt x="21337" y="14879"/>
                  </a:lnTo>
                  <a:lnTo>
                    <a:pt x="21222" y="16175"/>
                  </a:lnTo>
                  <a:lnTo>
                    <a:pt x="20686" y="17930"/>
                  </a:lnTo>
                  <a:lnTo>
                    <a:pt x="19919" y="20329"/>
                  </a:lnTo>
                  <a:lnTo>
                    <a:pt x="19083" y="19509"/>
                  </a:lnTo>
                  <a:lnTo>
                    <a:pt x="18104" y="19280"/>
                  </a:lnTo>
                  <a:lnTo>
                    <a:pt x="17299" y="19706"/>
                  </a:lnTo>
                  <a:lnTo>
                    <a:pt x="16541" y="20386"/>
                  </a:lnTo>
                  <a:lnTo>
                    <a:pt x="16269" y="21382"/>
                  </a:lnTo>
                  <a:lnTo>
                    <a:pt x="15426" y="21555"/>
                  </a:lnTo>
                  <a:lnTo>
                    <a:pt x="14469" y="20759"/>
                  </a:lnTo>
                  <a:lnTo>
                    <a:pt x="13680" y="19540"/>
                  </a:lnTo>
                  <a:lnTo>
                    <a:pt x="12522" y="18337"/>
                  </a:lnTo>
                  <a:lnTo>
                    <a:pt x="11487" y="16918"/>
                  </a:lnTo>
                  <a:lnTo>
                    <a:pt x="10395" y="16041"/>
                  </a:lnTo>
                  <a:lnTo>
                    <a:pt x="9535" y="16117"/>
                  </a:lnTo>
                  <a:lnTo>
                    <a:pt x="8506" y="16687"/>
                  </a:lnTo>
                  <a:lnTo>
                    <a:pt x="7535" y="18174"/>
                  </a:lnTo>
                  <a:lnTo>
                    <a:pt x="6761" y="19375"/>
                  </a:lnTo>
                  <a:lnTo>
                    <a:pt x="5830" y="20318"/>
                  </a:lnTo>
                  <a:lnTo>
                    <a:pt x="5102" y="20998"/>
                  </a:lnTo>
                  <a:lnTo>
                    <a:pt x="3941" y="21600"/>
                  </a:lnTo>
                  <a:lnTo>
                    <a:pt x="2779" y="21466"/>
                  </a:lnTo>
                  <a:lnTo>
                    <a:pt x="1998" y="21035"/>
                  </a:lnTo>
                  <a:lnTo>
                    <a:pt x="1848" y="19569"/>
                  </a:lnTo>
                  <a:lnTo>
                    <a:pt x="1365" y="18460"/>
                  </a:lnTo>
                  <a:lnTo>
                    <a:pt x="494" y="17620"/>
                  </a:lnTo>
                  <a:lnTo>
                    <a:pt x="0" y="16049"/>
                  </a:lnTo>
                  <a:lnTo>
                    <a:pt x="141" y="14110"/>
                  </a:lnTo>
                  <a:lnTo>
                    <a:pt x="432" y="12888"/>
                  </a:lnTo>
                  <a:lnTo>
                    <a:pt x="1105" y="11740"/>
                  </a:lnTo>
                  <a:lnTo>
                    <a:pt x="2164" y="11511"/>
                  </a:lnTo>
                  <a:lnTo>
                    <a:pt x="3485" y="10605"/>
                  </a:lnTo>
                  <a:lnTo>
                    <a:pt x="4039" y="9436"/>
                  </a:lnTo>
                  <a:lnTo>
                    <a:pt x="4283" y="6401"/>
                  </a:lnTo>
                  <a:lnTo>
                    <a:pt x="4612" y="5306"/>
                  </a:lnTo>
                  <a:lnTo>
                    <a:pt x="5425" y="4226"/>
                  </a:lnTo>
                  <a:lnTo>
                    <a:pt x="6384" y="4841"/>
                  </a:lnTo>
                  <a:lnTo>
                    <a:pt x="7888" y="4780"/>
                  </a:lnTo>
                  <a:lnTo>
                    <a:pt x="10246" y="4286"/>
                  </a:lnTo>
                  <a:lnTo>
                    <a:pt x="10992" y="3456"/>
                  </a:lnTo>
                  <a:lnTo>
                    <a:pt x="11412" y="2373"/>
                  </a:lnTo>
                  <a:lnTo>
                    <a:pt x="12054" y="1505"/>
                  </a:lnTo>
                  <a:lnTo>
                    <a:pt x="13030" y="782"/>
                  </a:lnTo>
                  <a:lnTo>
                    <a:pt x="14129" y="0"/>
                  </a:lnTo>
                  <a:lnTo>
                    <a:pt x="15660" y="977"/>
                  </a:lnTo>
                  <a:lnTo>
                    <a:pt x="16409" y="1304"/>
                  </a:lnTo>
                  <a:lnTo>
                    <a:pt x="17518" y="1349"/>
                  </a:lnTo>
                  <a:lnTo>
                    <a:pt x="18625" y="1023"/>
                  </a:lnTo>
                  <a:lnTo>
                    <a:pt x="19392" y="260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7" name="AutoShape 26">
              <a:extLst>
                <a:ext uri="{FF2B5EF4-FFF2-40B4-BE49-F238E27FC236}">
                  <a16:creationId xmlns:a16="http://schemas.microsoft.com/office/drawing/2014/main" id="{B17AD19E-1E97-440F-80BB-6AE7515A1FC4}"/>
                </a:ext>
              </a:extLst>
            </p:cNvPr>
            <p:cNvSpPr>
              <a:spLocks/>
            </p:cNvSpPr>
            <p:nvPr/>
          </p:nvSpPr>
          <p:spPr bwMode="auto">
            <a:xfrm>
              <a:off x="5231130" y="5829718"/>
              <a:ext cx="592325" cy="6883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381" y="10024"/>
                  </a:moveTo>
                  <a:lnTo>
                    <a:pt x="3011" y="11734"/>
                  </a:lnTo>
                  <a:lnTo>
                    <a:pt x="3880" y="12828"/>
                  </a:lnTo>
                  <a:lnTo>
                    <a:pt x="4409" y="13857"/>
                  </a:lnTo>
                  <a:lnTo>
                    <a:pt x="4351" y="15488"/>
                  </a:lnTo>
                  <a:lnTo>
                    <a:pt x="4604" y="16555"/>
                  </a:lnTo>
                  <a:lnTo>
                    <a:pt x="5701" y="17593"/>
                  </a:lnTo>
                  <a:lnTo>
                    <a:pt x="7009" y="18687"/>
                  </a:lnTo>
                  <a:lnTo>
                    <a:pt x="8231" y="19851"/>
                  </a:lnTo>
                  <a:lnTo>
                    <a:pt x="9558" y="20997"/>
                  </a:lnTo>
                  <a:lnTo>
                    <a:pt x="10465" y="21600"/>
                  </a:lnTo>
                  <a:lnTo>
                    <a:pt x="12796" y="21027"/>
                  </a:lnTo>
                  <a:lnTo>
                    <a:pt x="15139" y="20017"/>
                  </a:lnTo>
                  <a:lnTo>
                    <a:pt x="16809" y="18859"/>
                  </a:lnTo>
                  <a:lnTo>
                    <a:pt x="18599" y="17177"/>
                  </a:lnTo>
                  <a:lnTo>
                    <a:pt x="20533" y="15705"/>
                  </a:lnTo>
                  <a:lnTo>
                    <a:pt x="21522" y="13974"/>
                  </a:lnTo>
                  <a:lnTo>
                    <a:pt x="21600" y="12237"/>
                  </a:lnTo>
                  <a:lnTo>
                    <a:pt x="20935" y="10410"/>
                  </a:lnTo>
                  <a:lnTo>
                    <a:pt x="20935" y="8348"/>
                  </a:lnTo>
                  <a:lnTo>
                    <a:pt x="20872" y="6210"/>
                  </a:lnTo>
                  <a:lnTo>
                    <a:pt x="21394" y="4459"/>
                  </a:lnTo>
                  <a:lnTo>
                    <a:pt x="19724" y="3222"/>
                  </a:lnTo>
                  <a:lnTo>
                    <a:pt x="18471" y="2495"/>
                  </a:lnTo>
                  <a:lnTo>
                    <a:pt x="17042" y="1149"/>
                  </a:lnTo>
                  <a:lnTo>
                    <a:pt x="15268" y="76"/>
                  </a:lnTo>
                  <a:lnTo>
                    <a:pt x="13228" y="0"/>
                  </a:lnTo>
                  <a:lnTo>
                    <a:pt x="11158" y="782"/>
                  </a:lnTo>
                  <a:lnTo>
                    <a:pt x="9367" y="2540"/>
                  </a:lnTo>
                  <a:lnTo>
                    <a:pt x="7725" y="4159"/>
                  </a:lnTo>
                  <a:lnTo>
                    <a:pt x="5767" y="5317"/>
                  </a:lnTo>
                  <a:lnTo>
                    <a:pt x="4039" y="6207"/>
                  </a:lnTo>
                  <a:lnTo>
                    <a:pt x="2374" y="6355"/>
                  </a:lnTo>
                  <a:lnTo>
                    <a:pt x="0" y="5878"/>
                  </a:lnTo>
                  <a:lnTo>
                    <a:pt x="1356" y="7093"/>
                  </a:lnTo>
                  <a:lnTo>
                    <a:pt x="2391" y="8182"/>
                  </a:lnTo>
                  <a:lnTo>
                    <a:pt x="2381" y="1002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8" name="AutoShape 27">
              <a:extLst>
                <a:ext uri="{FF2B5EF4-FFF2-40B4-BE49-F238E27FC236}">
                  <a16:creationId xmlns:a16="http://schemas.microsoft.com/office/drawing/2014/main" id="{2005C1A8-E2C4-4C29-BC40-1CCE5BD3F477}"/>
                </a:ext>
              </a:extLst>
            </p:cNvPr>
            <p:cNvSpPr>
              <a:spLocks/>
            </p:cNvSpPr>
            <p:nvPr/>
          </p:nvSpPr>
          <p:spPr bwMode="auto">
            <a:xfrm>
              <a:off x="5510760" y="5947635"/>
              <a:ext cx="713545" cy="7460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578"/>
                  </a:moveTo>
                  <a:lnTo>
                    <a:pt x="19927" y="21356"/>
                  </a:lnTo>
                  <a:lnTo>
                    <a:pt x="18718" y="20356"/>
                  </a:lnTo>
                  <a:lnTo>
                    <a:pt x="17515" y="18737"/>
                  </a:lnTo>
                  <a:lnTo>
                    <a:pt x="15954" y="18617"/>
                  </a:lnTo>
                  <a:lnTo>
                    <a:pt x="14234" y="19116"/>
                  </a:lnTo>
                  <a:lnTo>
                    <a:pt x="12542" y="19644"/>
                  </a:lnTo>
                  <a:lnTo>
                    <a:pt x="11758" y="20924"/>
                  </a:lnTo>
                  <a:lnTo>
                    <a:pt x="10751" y="21600"/>
                  </a:lnTo>
                  <a:lnTo>
                    <a:pt x="8883" y="21419"/>
                  </a:lnTo>
                  <a:lnTo>
                    <a:pt x="7679" y="20738"/>
                  </a:lnTo>
                  <a:lnTo>
                    <a:pt x="6477" y="19861"/>
                  </a:lnTo>
                  <a:lnTo>
                    <a:pt x="4965" y="19197"/>
                  </a:lnTo>
                  <a:lnTo>
                    <a:pt x="3184" y="19049"/>
                  </a:lnTo>
                  <a:lnTo>
                    <a:pt x="1540" y="17477"/>
                  </a:lnTo>
                  <a:lnTo>
                    <a:pt x="0" y="16418"/>
                  </a:lnTo>
                  <a:lnTo>
                    <a:pt x="1956" y="15874"/>
                  </a:lnTo>
                  <a:lnTo>
                    <a:pt x="3931" y="14844"/>
                  </a:lnTo>
                  <a:lnTo>
                    <a:pt x="6064" y="12980"/>
                  </a:lnTo>
                  <a:lnTo>
                    <a:pt x="7311" y="11704"/>
                  </a:lnTo>
                  <a:lnTo>
                    <a:pt x="8506" y="10873"/>
                  </a:lnTo>
                  <a:lnTo>
                    <a:pt x="9111" y="9236"/>
                  </a:lnTo>
                  <a:lnTo>
                    <a:pt x="9317" y="7672"/>
                  </a:lnTo>
                  <a:lnTo>
                    <a:pt x="8639" y="6134"/>
                  </a:lnTo>
                  <a:lnTo>
                    <a:pt x="8639" y="2026"/>
                  </a:lnTo>
                  <a:lnTo>
                    <a:pt x="9033" y="505"/>
                  </a:lnTo>
                  <a:lnTo>
                    <a:pt x="10791" y="2087"/>
                  </a:lnTo>
                  <a:lnTo>
                    <a:pt x="11666" y="2384"/>
                  </a:lnTo>
                  <a:lnTo>
                    <a:pt x="12600" y="2062"/>
                  </a:lnTo>
                  <a:lnTo>
                    <a:pt x="12793" y="1202"/>
                  </a:lnTo>
                  <a:lnTo>
                    <a:pt x="15003" y="0"/>
                  </a:lnTo>
                  <a:lnTo>
                    <a:pt x="16964" y="55"/>
                  </a:lnTo>
                  <a:lnTo>
                    <a:pt x="18150" y="1027"/>
                  </a:lnTo>
                  <a:lnTo>
                    <a:pt x="16913" y="2961"/>
                  </a:lnTo>
                  <a:lnTo>
                    <a:pt x="16167" y="4513"/>
                  </a:lnTo>
                  <a:lnTo>
                    <a:pt x="15485" y="6833"/>
                  </a:lnTo>
                  <a:lnTo>
                    <a:pt x="15769" y="9282"/>
                  </a:lnTo>
                  <a:lnTo>
                    <a:pt x="15682" y="11944"/>
                  </a:lnTo>
                  <a:lnTo>
                    <a:pt x="16008" y="14125"/>
                  </a:lnTo>
                  <a:lnTo>
                    <a:pt x="16687" y="15972"/>
                  </a:lnTo>
                  <a:lnTo>
                    <a:pt x="17953" y="17577"/>
                  </a:lnTo>
                  <a:lnTo>
                    <a:pt x="19023" y="18515"/>
                  </a:lnTo>
                  <a:lnTo>
                    <a:pt x="19937" y="19864"/>
                  </a:lnTo>
                  <a:lnTo>
                    <a:pt x="21116" y="20474"/>
                  </a:lnTo>
                  <a:lnTo>
                    <a:pt x="21600" y="21578"/>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9" name="AutoShape 28">
              <a:extLst>
                <a:ext uri="{FF2B5EF4-FFF2-40B4-BE49-F238E27FC236}">
                  <a16:creationId xmlns:a16="http://schemas.microsoft.com/office/drawing/2014/main" id="{D3C6FCBC-E136-4C78-97FC-11BC709B1482}"/>
                </a:ext>
              </a:extLst>
            </p:cNvPr>
            <p:cNvSpPr>
              <a:spLocks/>
            </p:cNvSpPr>
            <p:nvPr/>
          </p:nvSpPr>
          <p:spPr bwMode="auto">
            <a:xfrm>
              <a:off x="5609565" y="6579106"/>
              <a:ext cx="617582" cy="787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368" y="6969"/>
                  </a:moveTo>
                  <a:lnTo>
                    <a:pt x="8175" y="7659"/>
                  </a:lnTo>
                  <a:lnTo>
                    <a:pt x="7397" y="8778"/>
                  </a:lnTo>
                  <a:lnTo>
                    <a:pt x="6109" y="9892"/>
                  </a:lnTo>
                  <a:lnTo>
                    <a:pt x="4806" y="10743"/>
                  </a:lnTo>
                  <a:lnTo>
                    <a:pt x="3772" y="11534"/>
                  </a:lnTo>
                  <a:lnTo>
                    <a:pt x="3449" y="12998"/>
                  </a:lnTo>
                  <a:lnTo>
                    <a:pt x="3398" y="14326"/>
                  </a:lnTo>
                  <a:lnTo>
                    <a:pt x="3504" y="15965"/>
                  </a:lnTo>
                  <a:lnTo>
                    <a:pt x="3664" y="17680"/>
                  </a:lnTo>
                  <a:lnTo>
                    <a:pt x="4328" y="18768"/>
                  </a:lnTo>
                  <a:lnTo>
                    <a:pt x="4676" y="20325"/>
                  </a:lnTo>
                  <a:lnTo>
                    <a:pt x="5217" y="21418"/>
                  </a:lnTo>
                  <a:lnTo>
                    <a:pt x="6658" y="21600"/>
                  </a:lnTo>
                  <a:lnTo>
                    <a:pt x="8020" y="20749"/>
                  </a:lnTo>
                  <a:lnTo>
                    <a:pt x="8520" y="19068"/>
                  </a:lnTo>
                  <a:lnTo>
                    <a:pt x="9539" y="17825"/>
                  </a:lnTo>
                  <a:lnTo>
                    <a:pt x="11757" y="16549"/>
                  </a:lnTo>
                  <a:lnTo>
                    <a:pt x="13646" y="15662"/>
                  </a:lnTo>
                  <a:lnTo>
                    <a:pt x="14721" y="14055"/>
                  </a:lnTo>
                  <a:lnTo>
                    <a:pt x="14971" y="12139"/>
                  </a:lnTo>
                  <a:lnTo>
                    <a:pt x="15258" y="9413"/>
                  </a:lnTo>
                  <a:lnTo>
                    <a:pt x="15657" y="6697"/>
                  </a:lnTo>
                  <a:lnTo>
                    <a:pt x="18058" y="5086"/>
                  </a:lnTo>
                  <a:lnTo>
                    <a:pt x="20753" y="4218"/>
                  </a:lnTo>
                  <a:lnTo>
                    <a:pt x="21600" y="3130"/>
                  </a:lnTo>
                  <a:lnTo>
                    <a:pt x="19823" y="2616"/>
                  </a:lnTo>
                  <a:lnTo>
                    <a:pt x="18405" y="1758"/>
                  </a:lnTo>
                  <a:lnTo>
                    <a:pt x="17255" y="317"/>
                  </a:lnTo>
                  <a:lnTo>
                    <a:pt x="15034" y="0"/>
                  </a:lnTo>
                  <a:lnTo>
                    <a:pt x="10622" y="1003"/>
                  </a:lnTo>
                  <a:lnTo>
                    <a:pt x="9894" y="2131"/>
                  </a:lnTo>
                  <a:lnTo>
                    <a:pt x="9211" y="2898"/>
                  </a:lnTo>
                  <a:lnTo>
                    <a:pt x="7024" y="2740"/>
                  </a:lnTo>
                  <a:lnTo>
                    <a:pt x="4414" y="1401"/>
                  </a:lnTo>
                  <a:lnTo>
                    <a:pt x="2514" y="682"/>
                  </a:lnTo>
                  <a:lnTo>
                    <a:pt x="0" y="563"/>
                  </a:lnTo>
                  <a:lnTo>
                    <a:pt x="809" y="1662"/>
                  </a:lnTo>
                  <a:lnTo>
                    <a:pt x="1363" y="2848"/>
                  </a:lnTo>
                  <a:lnTo>
                    <a:pt x="1919" y="4423"/>
                  </a:lnTo>
                  <a:lnTo>
                    <a:pt x="2386" y="6025"/>
                  </a:lnTo>
                  <a:lnTo>
                    <a:pt x="2154" y="7416"/>
                  </a:lnTo>
                  <a:lnTo>
                    <a:pt x="4405" y="6823"/>
                  </a:lnTo>
                  <a:lnTo>
                    <a:pt x="6208" y="6828"/>
                  </a:lnTo>
                  <a:lnTo>
                    <a:pt x="7368" y="696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0" name="AutoShape 29">
              <a:extLst>
                <a:ext uri="{FF2B5EF4-FFF2-40B4-BE49-F238E27FC236}">
                  <a16:creationId xmlns:a16="http://schemas.microsoft.com/office/drawing/2014/main" id="{273D710C-C6B3-43BD-870E-447CBAA32138}"/>
                </a:ext>
              </a:extLst>
            </p:cNvPr>
            <p:cNvSpPr>
              <a:spLocks/>
            </p:cNvSpPr>
            <p:nvPr/>
          </p:nvSpPr>
          <p:spPr bwMode="auto">
            <a:xfrm>
              <a:off x="4816305" y="5987405"/>
              <a:ext cx="710162" cy="7753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868" y="5951"/>
                  </a:moveTo>
                  <a:lnTo>
                    <a:pt x="3281" y="6960"/>
                  </a:lnTo>
                  <a:lnTo>
                    <a:pt x="1770" y="8177"/>
                  </a:lnTo>
                  <a:lnTo>
                    <a:pt x="592" y="9307"/>
                  </a:lnTo>
                  <a:lnTo>
                    <a:pt x="0" y="10388"/>
                  </a:lnTo>
                  <a:lnTo>
                    <a:pt x="178" y="11767"/>
                  </a:lnTo>
                  <a:lnTo>
                    <a:pt x="698" y="12725"/>
                  </a:lnTo>
                  <a:lnTo>
                    <a:pt x="1928" y="13523"/>
                  </a:lnTo>
                  <a:lnTo>
                    <a:pt x="3545" y="13681"/>
                  </a:lnTo>
                  <a:lnTo>
                    <a:pt x="4145" y="14399"/>
                  </a:lnTo>
                  <a:lnTo>
                    <a:pt x="4580" y="15574"/>
                  </a:lnTo>
                  <a:lnTo>
                    <a:pt x="4655" y="16931"/>
                  </a:lnTo>
                  <a:lnTo>
                    <a:pt x="4399" y="18417"/>
                  </a:lnTo>
                  <a:lnTo>
                    <a:pt x="4632" y="19571"/>
                  </a:lnTo>
                  <a:lnTo>
                    <a:pt x="5762" y="20639"/>
                  </a:lnTo>
                  <a:lnTo>
                    <a:pt x="7310" y="21600"/>
                  </a:lnTo>
                  <a:lnTo>
                    <a:pt x="9200" y="18845"/>
                  </a:lnTo>
                  <a:lnTo>
                    <a:pt x="11212" y="16824"/>
                  </a:lnTo>
                  <a:lnTo>
                    <a:pt x="12962" y="15357"/>
                  </a:lnTo>
                  <a:lnTo>
                    <a:pt x="14471" y="14329"/>
                  </a:lnTo>
                  <a:lnTo>
                    <a:pt x="15857" y="14035"/>
                  </a:lnTo>
                  <a:lnTo>
                    <a:pt x="17857" y="14538"/>
                  </a:lnTo>
                  <a:lnTo>
                    <a:pt x="20532" y="14739"/>
                  </a:lnTo>
                  <a:lnTo>
                    <a:pt x="21600" y="14720"/>
                  </a:lnTo>
                  <a:lnTo>
                    <a:pt x="19973" y="13277"/>
                  </a:lnTo>
                  <a:lnTo>
                    <a:pt x="17753" y="11127"/>
                  </a:lnTo>
                  <a:lnTo>
                    <a:pt x="16724" y="10268"/>
                  </a:lnTo>
                  <a:lnTo>
                    <a:pt x="16604" y="9283"/>
                  </a:lnTo>
                  <a:lnTo>
                    <a:pt x="16744" y="7738"/>
                  </a:lnTo>
                  <a:lnTo>
                    <a:pt x="16078" y="6552"/>
                  </a:lnTo>
                  <a:lnTo>
                    <a:pt x="15390" y="5875"/>
                  </a:lnTo>
                  <a:lnTo>
                    <a:pt x="14942" y="4528"/>
                  </a:lnTo>
                  <a:lnTo>
                    <a:pt x="15039" y="2697"/>
                  </a:lnTo>
                  <a:lnTo>
                    <a:pt x="12780" y="470"/>
                  </a:lnTo>
                  <a:lnTo>
                    <a:pt x="11527" y="76"/>
                  </a:lnTo>
                  <a:lnTo>
                    <a:pt x="10264" y="0"/>
                  </a:lnTo>
                  <a:lnTo>
                    <a:pt x="8868" y="733"/>
                  </a:lnTo>
                  <a:lnTo>
                    <a:pt x="7956" y="2251"/>
                  </a:lnTo>
                  <a:lnTo>
                    <a:pt x="7521" y="3755"/>
                  </a:lnTo>
                  <a:lnTo>
                    <a:pt x="6992" y="5056"/>
                  </a:lnTo>
                  <a:lnTo>
                    <a:pt x="6232" y="5889"/>
                  </a:lnTo>
                  <a:lnTo>
                    <a:pt x="4868" y="5951"/>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1" name="AutoShape 30">
              <a:extLst>
                <a:ext uri="{FF2B5EF4-FFF2-40B4-BE49-F238E27FC236}">
                  <a16:creationId xmlns:a16="http://schemas.microsoft.com/office/drawing/2014/main" id="{B9406C8A-1D14-449F-AD3D-83192C7D0857}"/>
                </a:ext>
              </a:extLst>
            </p:cNvPr>
            <p:cNvSpPr>
              <a:spLocks/>
            </p:cNvSpPr>
            <p:nvPr/>
          </p:nvSpPr>
          <p:spPr bwMode="auto">
            <a:xfrm>
              <a:off x="5047194" y="6479895"/>
              <a:ext cx="638666" cy="387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955" y="19193"/>
                  </a:moveTo>
                  <a:lnTo>
                    <a:pt x="12753" y="19000"/>
                  </a:lnTo>
                  <a:lnTo>
                    <a:pt x="10918" y="18420"/>
                  </a:lnTo>
                  <a:lnTo>
                    <a:pt x="9155" y="17395"/>
                  </a:lnTo>
                  <a:lnTo>
                    <a:pt x="7598" y="17129"/>
                  </a:lnTo>
                  <a:lnTo>
                    <a:pt x="6686" y="17894"/>
                  </a:lnTo>
                  <a:lnTo>
                    <a:pt x="6485" y="19814"/>
                  </a:lnTo>
                  <a:lnTo>
                    <a:pt x="7189" y="21600"/>
                  </a:lnTo>
                  <a:lnTo>
                    <a:pt x="5431" y="21080"/>
                  </a:lnTo>
                  <a:lnTo>
                    <a:pt x="3253" y="19406"/>
                  </a:lnTo>
                  <a:lnTo>
                    <a:pt x="1701" y="17551"/>
                  </a:lnTo>
                  <a:lnTo>
                    <a:pt x="0" y="15416"/>
                  </a:lnTo>
                  <a:lnTo>
                    <a:pt x="1928" y="10318"/>
                  </a:lnTo>
                  <a:lnTo>
                    <a:pt x="4436" y="5950"/>
                  </a:lnTo>
                  <a:lnTo>
                    <a:pt x="6671" y="2738"/>
                  </a:lnTo>
                  <a:lnTo>
                    <a:pt x="7985" y="678"/>
                  </a:lnTo>
                  <a:lnTo>
                    <a:pt x="10042" y="0"/>
                  </a:lnTo>
                  <a:lnTo>
                    <a:pt x="12118" y="1326"/>
                  </a:lnTo>
                  <a:lnTo>
                    <a:pt x="14171" y="1677"/>
                  </a:lnTo>
                  <a:lnTo>
                    <a:pt x="16305" y="1822"/>
                  </a:lnTo>
                  <a:lnTo>
                    <a:pt x="18221" y="4300"/>
                  </a:lnTo>
                  <a:lnTo>
                    <a:pt x="19842" y="7324"/>
                  </a:lnTo>
                  <a:lnTo>
                    <a:pt x="20835" y="11615"/>
                  </a:lnTo>
                  <a:lnTo>
                    <a:pt x="21485" y="15653"/>
                  </a:lnTo>
                  <a:lnTo>
                    <a:pt x="21600" y="17380"/>
                  </a:lnTo>
                  <a:lnTo>
                    <a:pt x="20326" y="17348"/>
                  </a:lnTo>
                  <a:lnTo>
                    <a:pt x="19142" y="18437"/>
                  </a:lnTo>
                  <a:lnTo>
                    <a:pt x="17626" y="18780"/>
                  </a:lnTo>
                  <a:lnTo>
                    <a:pt x="16428" y="18651"/>
                  </a:lnTo>
                  <a:lnTo>
                    <a:pt x="14955" y="19193"/>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2" name="AutoShape 31">
              <a:extLst>
                <a:ext uri="{FF2B5EF4-FFF2-40B4-BE49-F238E27FC236}">
                  <a16:creationId xmlns:a16="http://schemas.microsoft.com/office/drawing/2014/main" id="{6924920C-F456-42BB-992D-826366CE23C3}"/>
                </a:ext>
              </a:extLst>
            </p:cNvPr>
            <p:cNvSpPr>
              <a:spLocks/>
            </p:cNvSpPr>
            <p:nvPr/>
          </p:nvSpPr>
          <p:spPr bwMode="auto">
            <a:xfrm>
              <a:off x="5226810" y="6776065"/>
              <a:ext cx="459404" cy="1664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247" y="17201"/>
                  </a:moveTo>
                  <a:lnTo>
                    <a:pt x="15693" y="17450"/>
                  </a:lnTo>
                  <a:lnTo>
                    <a:pt x="14139" y="18758"/>
                  </a:lnTo>
                  <a:lnTo>
                    <a:pt x="12528" y="21114"/>
                  </a:lnTo>
                  <a:lnTo>
                    <a:pt x="10070" y="20366"/>
                  </a:lnTo>
                  <a:lnTo>
                    <a:pt x="6903" y="20240"/>
                  </a:lnTo>
                  <a:lnTo>
                    <a:pt x="4423" y="21600"/>
                  </a:lnTo>
                  <a:lnTo>
                    <a:pt x="4032" y="17124"/>
                  </a:lnTo>
                  <a:lnTo>
                    <a:pt x="2517" y="14591"/>
                  </a:lnTo>
                  <a:lnTo>
                    <a:pt x="458" y="11390"/>
                  </a:lnTo>
                  <a:lnTo>
                    <a:pt x="0" y="6830"/>
                  </a:lnTo>
                  <a:lnTo>
                    <a:pt x="469" y="2281"/>
                  </a:lnTo>
                  <a:lnTo>
                    <a:pt x="2285" y="0"/>
                  </a:lnTo>
                  <a:lnTo>
                    <a:pt x="5176" y="1001"/>
                  </a:lnTo>
                  <a:lnTo>
                    <a:pt x="7193" y="3870"/>
                  </a:lnTo>
                  <a:lnTo>
                    <a:pt x="10605" y="5067"/>
                  </a:lnTo>
                  <a:lnTo>
                    <a:pt x="12542" y="4941"/>
                  </a:lnTo>
                  <a:lnTo>
                    <a:pt x="14239" y="3270"/>
                  </a:lnTo>
                  <a:lnTo>
                    <a:pt x="16175" y="4442"/>
                  </a:lnTo>
                  <a:lnTo>
                    <a:pt x="17530" y="2897"/>
                  </a:lnTo>
                  <a:lnTo>
                    <a:pt x="19854" y="753"/>
                  </a:lnTo>
                  <a:lnTo>
                    <a:pt x="21600" y="1089"/>
                  </a:lnTo>
                  <a:lnTo>
                    <a:pt x="21555" y="5702"/>
                  </a:lnTo>
                  <a:lnTo>
                    <a:pt x="21495" y="9255"/>
                  </a:lnTo>
                  <a:lnTo>
                    <a:pt x="19613" y="12173"/>
                  </a:lnTo>
                  <a:lnTo>
                    <a:pt x="18247" y="17201"/>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3" name="AutoShape 32">
              <a:extLst>
                <a:ext uri="{FF2B5EF4-FFF2-40B4-BE49-F238E27FC236}">
                  <a16:creationId xmlns:a16="http://schemas.microsoft.com/office/drawing/2014/main" id="{B8486319-EBEA-4E17-A746-8B6BA5D3EE60}"/>
                </a:ext>
              </a:extLst>
            </p:cNvPr>
            <p:cNvSpPr>
              <a:spLocks/>
            </p:cNvSpPr>
            <p:nvPr/>
          </p:nvSpPr>
          <p:spPr bwMode="auto">
            <a:xfrm>
              <a:off x="5189981" y="6899454"/>
              <a:ext cx="485715" cy="3532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1" y="3487"/>
                  </a:moveTo>
                  <a:lnTo>
                    <a:pt x="18958" y="5955"/>
                  </a:lnTo>
                  <a:lnTo>
                    <a:pt x="20385" y="8896"/>
                  </a:lnTo>
                  <a:lnTo>
                    <a:pt x="21377" y="11405"/>
                  </a:lnTo>
                  <a:lnTo>
                    <a:pt x="21600" y="14325"/>
                  </a:lnTo>
                  <a:lnTo>
                    <a:pt x="21220" y="17011"/>
                  </a:lnTo>
                  <a:lnTo>
                    <a:pt x="19507" y="17998"/>
                  </a:lnTo>
                  <a:lnTo>
                    <a:pt x="17580" y="16170"/>
                  </a:lnTo>
                  <a:lnTo>
                    <a:pt x="16360" y="12968"/>
                  </a:lnTo>
                  <a:lnTo>
                    <a:pt x="14963" y="12228"/>
                  </a:lnTo>
                  <a:lnTo>
                    <a:pt x="12608" y="12410"/>
                  </a:lnTo>
                  <a:lnTo>
                    <a:pt x="10665" y="13103"/>
                  </a:lnTo>
                  <a:lnTo>
                    <a:pt x="9071" y="14273"/>
                  </a:lnTo>
                  <a:lnTo>
                    <a:pt x="7555" y="16940"/>
                  </a:lnTo>
                  <a:lnTo>
                    <a:pt x="6709" y="21600"/>
                  </a:lnTo>
                  <a:lnTo>
                    <a:pt x="4569" y="21465"/>
                  </a:lnTo>
                  <a:lnTo>
                    <a:pt x="3004" y="19109"/>
                  </a:lnTo>
                  <a:lnTo>
                    <a:pt x="3094" y="15624"/>
                  </a:lnTo>
                  <a:lnTo>
                    <a:pt x="2084" y="12375"/>
                  </a:lnTo>
                  <a:lnTo>
                    <a:pt x="0" y="11822"/>
                  </a:lnTo>
                  <a:lnTo>
                    <a:pt x="93" y="9519"/>
                  </a:lnTo>
                  <a:lnTo>
                    <a:pt x="1884" y="7486"/>
                  </a:lnTo>
                  <a:lnTo>
                    <a:pt x="4347" y="6099"/>
                  </a:lnTo>
                  <a:lnTo>
                    <a:pt x="5913" y="4324"/>
                  </a:lnTo>
                  <a:lnTo>
                    <a:pt x="5909" y="2179"/>
                  </a:lnTo>
                  <a:lnTo>
                    <a:pt x="7812" y="1231"/>
                  </a:lnTo>
                  <a:lnTo>
                    <a:pt x="11424" y="1555"/>
                  </a:lnTo>
                  <a:lnTo>
                    <a:pt x="13280" y="1953"/>
                  </a:lnTo>
                  <a:lnTo>
                    <a:pt x="15221" y="601"/>
                  </a:lnTo>
                  <a:lnTo>
                    <a:pt x="16844" y="0"/>
                  </a:lnTo>
                  <a:lnTo>
                    <a:pt x="19136" y="76"/>
                  </a:lnTo>
                  <a:lnTo>
                    <a:pt x="18891" y="3487"/>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4" name="AutoShape 33">
              <a:extLst>
                <a:ext uri="{FF2B5EF4-FFF2-40B4-BE49-F238E27FC236}">
                  <a16:creationId xmlns:a16="http://schemas.microsoft.com/office/drawing/2014/main" id="{64041DC3-296A-4C5C-8D6E-1112390004AE}"/>
                </a:ext>
              </a:extLst>
            </p:cNvPr>
            <p:cNvSpPr>
              <a:spLocks/>
            </p:cNvSpPr>
            <p:nvPr/>
          </p:nvSpPr>
          <p:spPr bwMode="auto">
            <a:xfrm>
              <a:off x="4308656" y="6032958"/>
              <a:ext cx="756420" cy="13144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575" y="3513"/>
                  </a:moveTo>
                  <a:lnTo>
                    <a:pt x="2700" y="4260"/>
                  </a:lnTo>
                  <a:lnTo>
                    <a:pt x="2836" y="5208"/>
                  </a:lnTo>
                  <a:lnTo>
                    <a:pt x="2842" y="6581"/>
                  </a:lnTo>
                  <a:lnTo>
                    <a:pt x="2937" y="7752"/>
                  </a:lnTo>
                  <a:lnTo>
                    <a:pt x="2330" y="8277"/>
                  </a:lnTo>
                  <a:lnTo>
                    <a:pt x="1755" y="8530"/>
                  </a:lnTo>
                  <a:lnTo>
                    <a:pt x="1993" y="9253"/>
                  </a:lnTo>
                  <a:lnTo>
                    <a:pt x="2650" y="10149"/>
                  </a:lnTo>
                  <a:lnTo>
                    <a:pt x="2607" y="10978"/>
                  </a:lnTo>
                  <a:lnTo>
                    <a:pt x="2531" y="12170"/>
                  </a:lnTo>
                  <a:lnTo>
                    <a:pt x="2077" y="12894"/>
                  </a:lnTo>
                  <a:lnTo>
                    <a:pt x="1263" y="13660"/>
                  </a:lnTo>
                  <a:lnTo>
                    <a:pt x="201" y="14024"/>
                  </a:lnTo>
                  <a:lnTo>
                    <a:pt x="0" y="14567"/>
                  </a:lnTo>
                  <a:lnTo>
                    <a:pt x="903" y="15276"/>
                  </a:lnTo>
                  <a:lnTo>
                    <a:pt x="2128" y="15950"/>
                  </a:lnTo>
                  <a:lnTo>
                    <a:pt x="3369" y="16773"/>
                  </a:lnTo>
                  <a:lnTo>
                    <a:pt x="3887" y="17790"/>
                  </a:lnTo>
                  <a:lnTo>
                    <a:pt x="4058" y="18724"/>
                  </a:lnTo>
                  <a:lnTo>
                    <a:pt x="4097" y="19972"/>
                  </a:lnTo>
                  <a:lnTo>
                    <a:pt x="3774" y="21065"/>
                  </a:lnTo>
                  <a:lnTo>
                    <a:pt x="5828" y="21294"/>
                  </a:lnTo>
                  <a:lnTo>
                    <a:pt x="6618" y="21600"/>
                  </a:lnTo>
                  <a:lnTo>
                    <a:pt x="9025" y="21565"/>
                  </a:lnTo>
                  <a:lnTo>
                    <a:pt x="10656" y="20501"/>
                  </a:lnTo>
                  <a:lnTo>
                    <a:pt x="12006" y="19340"/>
                  </a:lnTo>
                  <a:lnTo>
                    <a:pt x="13246" y="17974"/>
                  </a:lnTo>
                  <a:lnTo>
                    <a:pt x="14109" y="17090"/>
                  </a:lnTo>
                  <a:lnTo>
                    <a:pt x="14557" y="16228"/>
                  </a:lnTo>
                  <a:lnTo>
                    <a:pt x="14670" y="14802"/>
                  </a:lnTo>
                  <a:lnTo>
                    <a:pt x="14462" y="13866"/>
                  </a:lnTo>
                  <a:lnTo>
                    <a:pt x="14837" y="13334"/>
                  </a:lnTo>
                  <a:lnTo>
                    <a:pt x="16038" y="13128"/>
                  </a:lnTo>
                  <a:lnTo>
                    <a:pt x="18516" y="13250"/>
                  </a:lnTo>
                  <a:lnTo>
                    <a:pt x="19732" y="13256"/>
                  </a:lnTo>
                  <a:lnTo>
                    <a:pt x="20661" y="12872"/>
                  </a:lnTo>
                  <a:lnTo>
                    <a:pt x="21600" y="11855"/>
                  </a:lnTo>
                  <a:lnTo>
                    <a:pt x="20286" y="11374"/>
                  </a:lnTo>
                  <a:lnTo>
                    <a:pt x="19116" y="10788"/>
                  </a:lnTo>
                  <a:lnTo>
                    <a:pt x="18875" y="10040"/>
                  </a:lnTo>
                  <a:lnTo>
                    <a:pt x="19198" y="9279"/>
                  </a:lnTo>
                  <a:lnTo>
                    <a:pt x="19168" y="8333"/>
                  </a:lnTo>
                  <a:lnTo>
                    <a:pt x="18717" y="7695"/>
                  </a:lnTo>
                  <a:lnTo>
                    <a:pt x="18095" y="7218"/>
                  </a:lnTo>
                  <a:lnTo>
                    <a:pt x="16712" y="7114"/>
                  </a:lnTo>
                  <a:lnTo>
                    <a:pt x="15614" y="6738"/>
                  </a:lnTo>
                  <a:lnTo>
                    <a:pt x="15127" y="6049"/>
                  </a:lnTo>
                  <a:lnTo>
                    <a:pt x="14880" y="5407"/>
                  </a:lnTo>
                  <a:lnTo>
                    <a:pt x="15398" y="4792"/>
                  </a:lnTo>
                  <a:lnTo>
                    <a:pt x="16648" y="4017"/>
                  </a:lnTo>
                  <a:lnTo>
                    <a:pt x="18342" y="3360"/>
                  </a:lnTo>
                  <a:lnTo>
                    <a:pt x="19204" y="2775"/>
                  </a:lnTo>
                  <a:lnTo>
                    <a:pt x="18598" y="2482"/>
                  </a:lnTo>
                  <a:lnTo>
                    <a:pt x="17434" y="1479"/>
                  </a:lnTo>
                  <a:lnTo>
                    <a:pt x="16727" y="652"/>
                  </a:lnTo>
                  <a:lnTo>
                    <a:pt x="16017" y="166"/>
                  </a:lnTo>
                  <a:lnTo>
                    <a:pt x="14828" y="0"/>
                  </a:lnTo>
                  <a:lnTo>
                    <a:pt x="13725" y="409"/>
                  </a:lnTo>
                  <a:lnTo>
                    <a:pt x="13024" y="1013"/>
                  </a:lnTo>
                  <a:lnTo>
                    <a:pt x="12283" y="1600"/>
                  </a:lnTo>
                  <a:lnTo>
                    <a:pt x="11466" y="2213"/>
                  </a:lnTo>
                  <a:lnTo>
                    <a:pt x="10427" y="2513"/>
                  </a:lnTo>
                  <a:lnTo>
                    <a:pt x="8702" y="2637"/>
                  </a:lnTo>
                  <a:lnTo>
                    <a:pt x="7858" y="2851"/>
                  </a:lnTo>
                  <a:lnTo>
                    <a:pt x="6871" y="2508"/>
                  </a:lnTo>
                  <a:lnTo>
                    <a:pt x="5271" y="2503"/>
                  </a:lnTo>
                  <a:lnTo>
                    <a:pt x="4719" y="2803"/>
                  </a:lnTo>
                  <a:lnTo>
                    <a:pt x="3575" y="3513"/>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5" name="AutoShape 34">
              <a:extLst>
                <a:ext uri="{FF2B5EF4-FFF2-40B4-BE49-F238E27FC236}">
                  <a16:creationId xmlns:a16="http://schemas.microsoft.com/office/drawing/2014/main" id="{B2DBCBDC-D779-4340-8821-FAA60709B92F}"/>
                </a:ext>
              </a:extLst>
            </p:cNvPr>
            <p:cNvSpPr>
              <a:spLocks/>
            </p:cNvSpPr>
            <p:nvPr/>
          </p:nvSpPr>
          <p:spPr bwMode="auto">
            <a:xfrm>
              <a:off x="4796567" y="6753063"/>
              <a:ext cx="538236" cy="5060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53" y="16197"/>
                  </a:moveTo>
                  <a:lnTo>
                    <a:pt x="4127" y="19442"/>
                  </a:lnTo>
                  <a:lnTo>
                    <a:pt x="5770" y="21120"/>
                  </a:lnTo>
                  <a:lnTo>
                    <a:pt x="7376" y="21600"/>
                  </a:lnTo>
                  <a:lnTo>
                    <a:pt x="8408" y="20538"/>
                  </a:lnTo>
                  <a:lnTo>
                    <a:pt x="8862" y="18044"/>
                  </a:lnTo>
                  <a:lnTo>
                    <a:pt x="9505" y="15944"/>
                  </a:lnTo>
                  <a:lnTo>
                    <a:pt x="11406" y="15438"/>
                  </a:lnTo>
                  <a:lnTo>
                    <a:pt x="13158" y="15289"/>
                  </a:lnTo>
                  <a:lnTo>
                    <a:pt x="14734" y="14921"/>
                  </a:lnTo>
                  <a:lnTo>
                    <a:pt x="16165" y="14461"/>
                  </a:lnTo>
                  <a:lnTo>
                    <a:pt x="16289" y="13315"/>
                  </a:lnTo>
                  <a:lnTo>
                    <a:pt x="17621" y="11941"/>
                  </a:lnTo>
                  <a:lnTo>
                    <a:pt x="19771" y="11030"/>
                  </a:lnTo>
                  <a:lnTo>
                    <a:pt x="21596" y="9442"/>
                  </a:lnTo>
                  <a:lnTo>
                    <a:pt x="21600" y="7719"/>
                  </a:lnTo>
                  <a:lnTo>
                    <a:pt x="21141" y="6394"/>
                  </a:lnTo>
                  <a:lnTo>
                    <a:pt x="18152" y="4665"/>
                  </a:lnTo>
                  <a:lnTo>
                    <a:pt x="16747" y="4185"/>
                  </a:lnTo>
                  <a:lnTo>
                    <a:pt x="14520" y="2929"/>
                  </a:lnTo>
                  <a:lnTo>
                    <a:pt x="12091" y="1404"/>
                  </a:lnTo>
                  <a:lnTo>
                    <a:pt x="10443" y="0"/>
                  </a:lnTo>
                  <a:lnTo>
                    <a:pt x="9547" y="1825"/>
                  </a:lnTo>
                  <a:lnTo>
                    <a:pt x="8489" y="2888"/>
                  </a:lnTo>
                  <a:lnTo>
                    <a:pt x="7414" y="3310"/>
                  </a:lnTo>
                  <a:lnTo>
                    <a:pt x="4211" y="3043"/>
                  </a:lnTo>
                  <a:lnTo>
                    <a:pt x="2908" y="2986"/>
                  </a:lnTo>
                  <a:lnTo>
                    <a:pt x="1452" y="3560"/>
                  </a:lnTo>
                  <a:lnTo>
                    <a:pt x="507" y="4352"/>
                  </a:lnTo>
                  <a:lnTo>
                    <a:pt x="354" y="5681"/>
                  </a:lnTo>
                  <a:lnTo>
                    <a:pt x="668" y="7654"/>
                  </a:lnTo>
                  <a:lnTo>
                    <a:pt x="681" y="9725"/>
                  </a:lnTo>
                  <a:lnTo>
                    <a:pt x="463" y="11288"/>
                  </a:lnTo>
                  <a:lnTo>
                    <a:pt x="0" y="13585"/>
                  </a:lnTo>
                  <a:lnTo>
                    <a:pt x="1246" y="14955"/>
                  </a:lnTo>
                  <a:lnTo>
                    <a:pt x="2053" y="16197"/>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6" name="AutoShape 35">
              <a:extLst>
                <a:ext uri="{FF2B5EF4-FFF2-40B4-BE49-F238E27FC236}">
                  <a16:creationId xmlns:a16="http://schemas.microsoft.com/office/drawing/2014/main" id="{E9CF12D6-8F92-4A27-B34B-737682EACF7A}"/>
                </a:ext>
              </a:extLst>
            </p:cNvPr>
            <p:cNvSpPr>
              <a:spLocks/>
            </p:cNvSpPr>
            <p:nvPr/>
          </p:nvSpPr>
          <p:spPr bwMode="auto">
            <a:xfrm>
              <a:off x="4432724" y="7065896"/>
              <a:ext cx="956708" cy="6536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792" y="12449"/>
                  </a:moveTo>
                  <a:lnTo>
                    <a:pt x="1146" y="14631"/>
                  </a:lnTo>
                  <a:lnTo>
                    <a:pt x="230" y="16967"/>
                  </a:lnTo>
                  <a:lnTo>
                    <a:pt x="14" y="18520"/>
                  </a:lnTo>
                  <a:lnTo>
                    <a:pt x="104" y="20549"/>
                  </a:lnTo>
                  <a:lnTo>
                    <a:pt x="0" y="21600"/>
                  </a:lnTo>
                  <a:lnTo>
                    <a:pt x="1489" y="21140"/>
                  </a:lnTo>
                  <a:lnTo>
                    <a:pt x="4605" y="21302"/>
                  </a:lnTo>
                  <a:lnTo>
                    <a:pt x="7403" y="21428"/>
                  </a:lnTo>
                  <a:lnTo>
                    <a:pt x="8937" y="21035"/>
                  </a:lnTo>
                  <a:lnTo>
                    <a:pt x="10072" y="21016"/>
                  </a:lnTo>
                  <a:lnTo>
                    <a:pt x="10588" y="19529"/>
                  </a:lnTo>
                  <a:lnTo>
                    <a:pt x="10803" y="17087"/>
                  </a:lnTo>
                  <a:lnTo>
                    <a:pt x="11542" y="15938"/>
                  </a:lnTo>
                  <a:lnTo>
                    <a:pt x="11976" y="13728"/>
                  </a:lnTo>
                  <a:lnTo>
                    <a:pt x="12371" y="11629"/>
                  </a:lnTo>
                  <a:lnTo>
                    <a:pt x="13217" y="10044"/>
                  </a:lnTo>
                  <a:lnTo>
                    <a:pt x="14427" y="9140"/>
                  </a:lnTo>
                  <a:lnTo>
                    <a:pt x="15730" y="8475"/>
                  </a:lnTo>
                  <a:lnTo>
                    <a:pt x="16822" y="8925"/>
                  </a:lnTo>
                  <a:lnTo>
                    <a:pt x="17068" y="10707"/>
                  </a:lnTo>
                  <a:lnTo>
                    <a:pt x="16868" y="14013"/>
                  </a:lnTo>
                  <a:lnTo>
                    <a:pt x="17140" y="17036"/>
                  </a:lnTo>
                  <a:lnTo>
                    <a:pt x="17711" y="18650"/>
                  </a:lnTo>
                  <a:lnTo>
                    <a:pt x="18689" y="18926"/>
                  </a:lnTo>
                  <a:lnTo>
                    <a:pt x="19072" y="17192"/>
                  </a:lnTo>
                  <a:lnTo>
                    <a:pt x="19593" y="15680"/>
                  </a:lnTo>
                  <a:lnTo>
                    <a:pt x="21027" y="13854"/>
                  </a:lnTo>
                  <a:lnTo>
                    <a:pt x="21525" y="12448"/>
                  </a:lnTo>
                  <a:lnTo>
                    <a:pt x="21600" y="9955"/>
                  </a:lnTo>
                  <a:lnTo>
                    <a:pt x="21345" y="8138"/>
                  </a:lnTo>
                  <a:lnTo>
                    <a:pt x="20369" y="5954"/>
                  </a:lnTo>
                  <a:lnTo>
                    <a:pt x="19535" y="5857"/>
                  </a:lnTo>
                  <a:lnTo>
                    <a:pt x="18930" y="4958"/>
                  </a:lnTo>
                  <a:lnTo>
                    <a:pt x="19014" y="3034"/>
                  </a:lnTo>
                  <a:lnTo>
                    <a:pt x="18308" y="925"/>
                  </a:lnTo>
                  <a:lnTo>
                    <a:pt x="17260" y="587"/>
                  </a:lnTo>
                  <a:lnTo>
                    <a:pt x="15928" y="1238"/>
                  </a:lnTo>
                  <a:lnTo>
                    <a:pt x="14851" y="1276"/>
                  </a:lnTo>
                  <a:lnTo>
                    <a:pt x="13434" y="1797"/>
                  </a:lnTo>
                  <a:lnTo>
                    <a:pt x="13022" y="3124"/>
                  </a:lnTo>
                  <a:lnTo>
                    <a:pt x="12723" y="5414"/>
                  </a:lnTo>
                  <a:lnTo>
                    <a:pt x="12280" y="6011"/>
                  </a:lnTo>
                  <a:lnTo>
                    <a:pt x="11533" y="5583"/>
                  </a:lnTo>
                  <a:lnTo>
                    <a:pt x="10735" y="4373"/>
                  </a:lnTo>
                  <a:lnTo>
                    <a:pt x="9371" y="1623"/>
                  </a:lnTo>
                  <a:lnTo>
                    <a:pt x="8260" y="0"/>
                  </a:lnTo>
                  <a:lnTo>
                    <a:pt x="7605" y="1586"/>
                  </a:lnTo>
                  <a:lnTo>
                    <a:pt x="6894" y="3736"/>
                  </a:lnTo>
                  <a:lnTo>
                    <a:pt x="5870" y="6181"/>
                  </a:lnTo>
                  <a:lnTo>
                    <a:pt x="4684" y="8312"/>
                  </a:lnTo>
                  <a:lnTo>
                    <a:pt x="4051" y="9639"/>
                  </a:lnTo>
                  <a:lnTo>
                    <a:pt x="3407" y="11278"/>
                  </a:lnTo>
                  <a:lnTo>
                    <a:pt x="2792" y="1244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7" name="AutoShape 36">
              <a:extLst>
                <a:ext uri="{FF2B5EF4-FFF2-40B4-BE49-F238E27FC236}">
                  <a16:creationId xmlns:a16="http://schemas.microsoft.com/office/drawing/2014/main" id="{C3FD78C1-E9A2-4DBA-BE63-E81B155D0D43}"/>
                </a:ext>
              </a:extLst>
            </p:cNvPr>
            <p:cNvSpPr>
              <a:spLocks/>
            </p:cNvSpPr>
            <p:nvPr/>
          </p:nvSpPr>
          <p:spPr bwMode="auto">
            <a:xfrm>
              <a:off x="3949307" y="6127087"/>
              <a:ext cx="521875" cy="5034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634" y="2919"/>
                  </a:moveTo>
                  <a:lnTo>
                    <a:pt x="938" y="4016"/>
                  </a:lnTo>
                  <a:lnTo>
                    <a:pt x="294" y="5546"/>
                  </a:lnTo>
                  <a:lnTo>
                    <a:pt x="354" y="8110"/>
                  </a:lnTo>
                  <a:lnTo>
                    <a:pt x="225" y="11672"/>
                  </a:lnTo>
                  <a:lnTo>
                    <a:pt x="292" y="14377"/>
                  </a:lnTo>
                  <a:lnTo>
                    <a:pt x="0" y="16265"/>
                  </a:lnTo>
                  <a:lnTo>
                    <a:pt x="410" y="17820"/>
                  </a:lnTo>
                  <a:lnTo>
                    <a:pt x="750" y="19898"/>
                  </a:lnTo>
                  <a:lnTo>
                    <a:pt x="1961" y="20450"/>
                  </a:lnTo>
                  <a:lnTo>
                    <a:pt x="3224" y="21600"/>
                  </a:lnTo>
                  <a:lnTo>
                    <a:pt x="4386" y="21543"/>
                  </a:lnTo>
                  <a:lnTo>
                    <a:pt x="5967" y="19539"/>
                  </a:lnTo>
                  <a:lnTo>
                    <a:pt x="7668" y="17824"/>
                  </a:lnTo>
                  <a:lnTo>
                    <a:pt x="10977" y="17605"/>
                  </a:lnTo>
                  <a:lnTo>
                    <a:pt x="15252" y="17745"/>
                  </a:lnTo>
                  <a:lnTo>
                    <a:pt x="18618" y="17935"/>
                  </a:lnTo>
                  <a:lnTo>
                    <a:pt x="19550" y="16298"/>
                  </a:lnTo>
                  <a:lnTo>
                    <a:pt x="19533" y="9553"/>
                  </a:lnTo>
                  <a:lnTo>
                    <a:pt x="19087" y="7384"/>
                  </a:lnTo>
                  <a:lnTo>
                    <a:pt x="21600" y="3822"/>
                  </a:lnTo>
                  <a:lnTo>
                    <a:pt x="20306" y="3806"/>
                  </a:lnTo>
                  <a:lnTo>
                    <a:pt x="18778" y="3105"/>
                  </a:lnTo>
                  <a:lnTo>
                    <a:pt x="16573" y="0"/>
                  </a:lnTo>
                  <a:lnTo>
                    <a:pt x="14974" y="588"/>
                  </a:lnTo>
                  <a:lnTo>
                    <a:pt x="13287" y="1150"/>
                  </a:lnTo>
                  <a:lnTo>
                    <a:pt x="11485" y="1917"/>
                  </a:lnTo>
                  <a:lnTo>
                    <a:pt x="10583" y="3603"/>
                  </a:lnTo>
                  <a:lnTo>
                    <a:pt x="9863" y="6007"/>
                  </a:lnTo>
                  <a:lnTo>
                    <a:pt x="8547" y="6807"/>
                  </a:lnTo>
                  <a:lnTo>
                    <a:pt x="6692" y="6749"/>
                  </a:lnTo>
                  <a:lnTo>
                    <a:pt x="4854" y="6011"/>
                  </a:lnTo>
                  <a:lnTo>
                    <a:pt x="3560" y="4387"/>
                  </a:lnTo>
                  <a:lnTo>
                    <a:pt x="2634" y="291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8" name="AutoShape 37">
              <a:extLst>
                <a:ext uri="{FF2B5EF4-FFF2-40B4-BE49-F238E27FC236}">
                  <a16:creationId xmlns:a16="http://schemas.microsoft.com/office/drawing/2014/main" id="{38AEC586-11C7-4E35-BAD0-F6EE3F3185F8}"/>
                </a:ext>
              </a:extLst>
            </p:cNvPr>
            <p:cNvSpPr>
              <a:spLocks/>
            </p:cNvSpPr>
            <p:nvPr/>
          </p:nvSpPr>
          <p:spPr bwMode="auto">
            <a:xfrm>
              <a:off x="3692558" y="6529873"/>
              <a:ext cx="775646" cy="9100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3468"/>
                  </a:moveTo>
                  <a:lnTo>
                    <a:pt x="1103" y="15530"/>
                  </a:lnTo>
                  <a:lnTo>
                    <a:pt x="1830" y="17264"/>
                  </a:lnTo>
                  <a:lnTo>
                    <a:pt x="2763" y="17919"/>
                  </a:lnTo>
                  <a:lnTo>
                    <a:pt x="3265" y="19116"/>
                  </a:lnTo>
                  <a:lnTo>
                    <a:pt x="3580" y="20216"/>
                  </a:lnTo>
                  <a:lnTo>
                    <a:pt x="4157" y="21269"/>
                  </a:lnTo>
                  <a:lnTo>
                    <a:pt x="5123" y="21557"/>
                  </a:lnTo>
                  <a:lnTo>
                    <a:pt x="7304" y="21600"/>
                  </a:lnTo>
                  <a:lnTo>
                    <a:pt x="8267" y="20539"/>
                  </a:lnTo>
                  <a:lnTo>
                    <a:pt x="8704" y="19228"/>
                  </a:lnTo>
                  <a:lnTo>
                    <a:pt x="9379" y="18053"/>
                  </a:lnTo>
                  <a:lnTo>
                    <a:pt x="10547" y="17595"/>
                  </a:lnTo>
                  <a:lnTo>
                    <a:pt x="12496" y="17718"/>
                  </a:lnTo>
                  <a:lnTo>
                    <a:pt x="14500" y="18138"/>
                  </a:lnTo>
                  <a:lnTo>
                    <a:pt x="15807" y="18850"/>
                  </a:lnTo>
                  <a:lnTo>
                    <a:pt x="17088" y="18811"/>
                  </a:lnTo>
                  <a:lnTo>
                    <a:pt x="19543" y="18911"/>
                  </a:lnTo>
                  <a:lnTo>
                    <a:pt x="21229" y="18651"/>
                  </a:lnTo>
                  <a:lnTo>
                    <a:pt x="21600" y="17178"/>
                  </a:lnTo>
                  <a:lnTo>
                    <a:pt x="21401" y="14516"/>
                  </a:lnTo>
                  <a:lnTo>
                    <a:pt x="21083" y="13312"/>
                  </a:lnTo>
                  <a:lnTo>
                    <a:pt x="20652" y="12210"/>
                  </a:lnTo>
                  <a:lnTo>
                    <a:pt x="18598" y="10265"/>
                  </a:lnTo>
                  <a:lnTo>
                    <a:pt x="17555" y="9404"/>
                  </a:lnTo>
                  <a:lnTo>
                    <a:pt x="17686" y="8743"/>
                  </a:lnTo>
                  <a:lnTo>
                    <a:pt x="18563" y="8172"/>
                  </a:lnTo>
                  <a:lnTo>
                    <a:pt x="19939" y="6068"/>
                  </a:lnTo>
                  <a:lnTo>
                    <a:pt x="20147" y="2814"/>
                  </a:lnTo>
                  <a:lnTo>
                    <a:pt x="19600" y="1592"/>
                  </a:lnTo>
                  <a:lnTo>
                    <a:pt x="19273" y="1063"/>
                  </a:lnTo>
                  <a:lnTo>
                    <a:pt x="19436" y="68"/>
                  </a:lnTo>
                  <a:lnTo>
                    <a:pt x="12473" y="0"/>
                  </a:lnTo>
                  <a:lnTo>
                    <a:pt x="10921" y="1136"/>
                  </a:lnTo>
                  <a:lnTo>
                    <a:pt x="10137" y="1993"/>
                  </a:lnTo>
                  <a:lnTo>
                    <a:pt x="9435" y="2101"/>
                  </a:lnTo>
                  <a:lnTo>
                    <a:pt x="8758" y="1510"/>
                  </a:lnTo>
                  <a:lnTo>
                    <a:pt x="7563" y="1120"/>
                  </a:lnTo>
                  <a:lnTo>
                    <a:pt x="7601" y="2422"/>
                  </a:lnTo>
                  <a:lnTo>
                    <a:pt x="7563" y="3681"/>
                  </a:lnTo>
                  <a:lnTo>
                    <a:pt x="6882" y="4737"/>
                  </a:lnTo>
                  <a:lnTo>
                    <a:pt x="5795" y="5871"/>
                  </a:lnTo>
                  <a:lnTo>
                    <a:pt x="5503" y="7082"/>
                  </a:lnTo>
                  <a:lnTo>
                    <a:pt x="6205" y="7964"/>
                  </a:lnTo>
                  <a:lnTo>
                    <a:pt x="6876" y="8637"/>
                  </a:lnTo>
                  <a:lnTo>
                    <a:pt x="7376" y="9625"/>
                  </a:lnTo>
                  <a:lnTo>
                    <a:pt x="7156" y="10270"/>
                  </a:lnTo>
                  <a:lnTo>
                    <a:pt x="6086" y="10589"/>
                  </a:lnTo>
                  <a:lnTo>
                    <a:pt x="4855" y="11096"/>
                  </a:lnTo>
                  <a:lnTo>
                    <a:pt x="3571" y="11570"/>
                  </a:lnTo>
                  <a:lnTo>
                    <a:pt x="1735" y="12051"/>
                  </a:lnTo>
                  <a:lnTo>
                    <a:pt x="867" y="12726"/>
                  </a:lnTo>
                  <a:lnTo>
                    <a:pt x="0" y="13468"/>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9" name="AutoShape 38">
              <a:extLst>
                <a:ext uri="{FF2B5EF4-FFF2-40B4-BE49-F238E27FC236}">
                  <a16:creationId xmlns:a16="http://schemas.microsoft.com/office/drawing/2014/main" id="{677D6619-4F44-4E6A-9BD8-F6A03700DC3C}"/>
                </a:ext>
              </a:extLst>
            </p:cNvPr>
            <p:cNvSpPr>
              <a:spLocks/>
            </p:cNvSpPr>
            <p:nvPr/>
          </p:nvSpPr>
          <p:spPr bwMode="auto">
            <a:xfrm>
              <a:off x="3643788" y="5773231"/>
              <a:ext cx="515305" cy="102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8539"/>
                  </a:moveTo>
                  <a:lnTo>
                    <a:pt x="3328" y="19757"/>
                  </a:lnTo>
                  <a:lnTo>
                    <a:pt x="5039" y="20411"/>
                  </a:lnTo>
                  <a:lnTo>
                    <a:pt x="6801" y="21149"/>
                  </a:lnTo>
                  <a:lnTo>
                    <a:pt x="8515" y="21409"/>
                  </a:lnTo>
                  <a:lnTo>
                    <a:pt x="11226" y="21600"/>
                  </a:lnTo>
                  <a:lnTo>
                    <a:pt x="11910" y="20901"/>
                  </a:lnTo>
                  <a:lnTo>
                    <a:pt x="13923" y="19444"/>
                  </a:lnTo>
                  <a:lnTo>
                    <a:pt x="14210" y="17231"/>
                  </a:lnTo>
                  <a:lnTo>
                    <a:pt x="13181" y="15487"/>
                  </a:lnTo>
                  <a:lnTo>
                    <a:pt x="13619" y="14074"/>
                  </a:lnTo>
                  <a:lnTo>
                    <a:pt x="13512" y="10203"/>
                  </a:lnTo>
                  <a:lnTo>
                    <a:pt x="14241" y="9634"/>
                  </a:lnTo>
                  <a:lnTo>
                    <a:pt x="15909" y="9185"/>
                  </a:lnTo>
                  <a:lnTo>
                    <a:pt x="15386" y="8491"/>
                  </a:lnTo>
                  <a:lnTo>
                    <a:pt x="15923" y="7666"/>
                  </a:lnTo>
                  <a:lnTo>
                    <a:pt x="15198" y="6998"/>
                  </a:lnTo>
                  <a:lnTo>
                    <a:pt x="13811" y="6358"/>
                  </a:lnTo>
                  <a:lnTo>
                    <a:pt x="13972" y="5447"/>
                  </a:lnTo>
                  <a:lnTo>
                    <a:pt x="16567" y="4682"/>
                  </a:lnTo>
                  <a:lnTo>
                    <a:pt x="18759" y="3808"/>
                  </a:lnTo>
                  <a:lnTo>
                    <a:pt x="20450" y="2761"/>
                  </a:lnTo>
                  <a:lnTo>
                    <a:pt x="21600" y="1579"/>
                  </a:lnTo>
                  <a:lnTo>
                    <a:pt x="21001" y="496"/>
                  </a:lnTo>
                  <a:lnTo>
                    <a:pt x="19162" y="0"/>
                  </a:lnTo>
                  <a:lnTo>
                    <a:pt x="17306" y="488"/>
                  </a:lnTo>
                  <a:lnTo>
                    <a:pt x="15708" y="1642"/>
                  </a:lnTo>
                  <a:lnTo>
                    <a:pt x="13731" y="2061"/>
                  </a:lnTo>
                  <a:lnTo>
                    <a:pt x="11772" y="2284"/>
                  </a:lnTo>
                  <a:lnTo>
                    <a:pt x="9539" y="2620"/>
                  </a:lnTo>
                  <a:lnTo>
                    <a:pt x="8237" y="3630"/>
                  </a:lnTo>
                  <a:lnTo>
                    <a:pt x="6842" y="4662"/>
                  </a:lnTo>
                  <a:lnTo>
                    <a:pt x="5665" y="5621"/>
                  </a:lnTo>
                  <a:lnTo>
                    <a:pt x="5898" y="6670"/>
                  </a:lnTo>
                  <a:lnTo>
                    <a:pt x="6900" y="8139"/>
                  </a:lnTo>
                  <a:lnTo>
                    <a:pt x="7750" y="9501"/>
                  </a:lnTo>
                  <a:lnTo>
                    <a:pt x="7857" y="10879"/>
                  </a:lnTo>
                  <a:lnTo>
                    <a:pt x="7584" y="12102"/>
                  </a:lnTo>
                  <a:lnTo>
                    <a:pt x="6837" y="13429"/>
                  </a:lnTo>
                  <a:lnTo>
                    <a:pt x="5670" y="14577"/>
                  </a:lnTo>
                  <a:lnTo>
                    <a:pt x="3938" y="15715"/>
                  </a:lnTo>
                  <a:lnTo>
                    <a:pt x="2672" y="16770"/>
                  </a:lnTo>
                  <a:lnTo>
                    <a:pt x="1164" y="17699"/>
                  </a:lnTo>
                  <a:lnTo>
                    <a:pt x="0" y="1853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0" name="AutoShape 39">
              <a:extLst>
                <a:ext uri="{FF2B5EF4-FFF2-40B4-BE49-F238E27FC236}">
                  <a16:creationId xmlns:a16="http://schemas.microsoft.com/office/drawing/2014/main" id="{2FF5A444-72F4-4F23-960C-9C34F0CC1EBE}"/>
                </a:ext>
              </a:extLst>
            </p:cNvPr>
            <p:cNvSpPr>
              <a:spLocks/>
            </p:cNvSpPr>
            <p:nvPr/>
          </p:nvSpPr>
          <p:spPr bwMode="auto">
            <a:xfrm>
              <a:off x="3282084" y="6640519"/>
              <a:ext cx="687542" cy="69679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8951"/>
                  </a:moveTo>
                  <a:lnTo>
                    <a:pt x="346" y="19961"/>
                  </a:lnTo>
                  <a:lnTo>
                    <a:pt x="1311" y="21120"/>
                  </a:lnTo>
                  <a:lnTo>
                    <a:pt x="2921" y="21600"/>
                  </a:lnTo>
                  <a:lnTo>
                    <a:pt x="4862" y="21561"/>
                  </a:lnTo>
                  <a:lnTo>
                    <a:pt x="6334" y="20557"/>
                  </a:lnTo>
                  <a:lnTo>
                    <a:pt x="7906" y="19315"/>
                  </a:lnTo>
                  <a:lnTo>
                    <a:pt x="9680" y="18642"/>
                  </a:lnTo>
                  <a:lnTo>
                    <a:pt x="11196" y="16834"/>
                  </a:lnTo>
                  <a:lnTo>
                    <a:pt x="12554" y="14978"/>
                  </a:lnTo>
                  <a:lnTo>
                    <a:pt x="13466" y="14062"/>
                  </a:lnTo>
                  <a:lnTo>
                    <a:pt x="15095" y="12678"/>
                  </a:lnTo>
                  <a:lnTo>
                    <a:pt x="17469" y="11819"/>
                  </a:lnTo>
                  <a:lnTo>
                    <a:pt x="21228" y="10248"/>
                  </a:lnTo>
                  <a:lnTo>
                    <a:pt x="21600" y="8936"/>
                  </a:lnTo>
                  <a:lnTo>
                    <a:pt x="21027" y="7639"/>
                  </a:lnTo>
                  <a:lnTo>
                    <a:pt x="19515" y="5640"/>
                  </a:lnTo>
                  <a:lnTo>
                    <a:pt x="19840" y="4512"/>
                  </a:lnTo>
                  <a:lnTo>
                    <a:pt x="17704" y="4098"/>
                  </a:lnTo>
                  <a:lnTo>
                    <a:pt x="16698" y="3678"/>
                  </a:lnTo>
                  <a:lnTo>
                    <a:pt x="11652" y="0"/>
                  </a:lnTo>
                  <a:lnTo>
                    <a:pt x="10193" y="1771"/>
                  </a:lnTo>
                  <a:lnTo>
                    <a:pt x="8966" y="3591"/>
                  </a:lnTo>
                  <a:lnTo>
                    <a:pt x="8319" y="4878"/>
                  </a:lnTo>
                  <a:lnTo>
                    <a:pt x="7393" y="5795"/>
                  </a:lnTo>
                  <a:lnTo>
                    <a:pt x="6753" y="6474"/>
                  </a:lnTo>
                  <a:lnTo>
                    <a:pt x="6280" y="7508"/>
                  </a:lnTo>
                  <a:lnTo>
                    <a:pt x="6673" y="8756"/>
                  </a:lnTo>
                  <a:lnTo>
                    <a:pt x="7853" y="10007"/>
                  </a:lnTo>
                  <a:lnTo>
                    <a:pt x="8852" y="11228"/>
                  </a:lnTo>
                  <a:lnTo>
                    <a:pt x="9308" y="12763"/>
                  </a:lnTo>
                  <a:lnTo>
                    <a:pt x="8751" y="13868"/>
                  </a:lnTo>
                  <a:lnTo>
                    <a:pt x="7658" y="14496"/>
                  </a:lnTo>
                  <a:lnTo>
                    <a:pt x="6384" y="15446"/>
                  </a:lnTo>
                  <a:lnTo>
                    <a:pt x="5191" y="16006"/>
                  </a:lnTo>
                  <a:lnTo>
                    <a:pt x="4426" y="17570"/>
                  </a:lnTo>
                  <a:lnTo>
                    <a:pt x="3346" y="18547"/>
                  </a:lnTo>
                  <a:lnTo>
                    <a:pt x="1791" y="18792"/>
                  </a:lnTo>
                  <a:lnTo>
                    <a:pt x="0" y="18951"/>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1" name="AutoShape 40">
              <a:extLst>
                <a:ext uri="{FF2B5EF4-FFF2-40B4-BE49-F238E27FC236}">
                  <a16:creationId xmlns:a16="http://schemas.microsoft.com/office/drawing/2014/main" id="{4A52B436-6F1D-4D36-AB9F-1212EC6FA955}"/>
                </a:ext>
              </a:extLst>
            </p:cNvPr>
            <p:cNvSpPr>
              <a:spLocks/>
            </p:cNvSpPr>
            <p:nvPr/>
          </p:nvSpPr>
          <p:spPr bwMode="auto">
            <a:xfrm>
              <a:off x="3948017" y="7258271"/>
              <a:ext cx="686231" cy="5374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663" y="8690"/>
                  </a:moveTo>
                  <a:lnTo>
                    <a:pt x="2326" y="10961"/>
                  </a:lnTo>
                  <a:lnTo>
                    <a:pt x="3490" y="10436"/>
                  </a:lnTo>
                  <a:lnTo>
                    <a:pt x="4407" y="10865"/>
                  </a:lnTo>
                  <a:lnTo>
                    <a:pt x="4161" y="13158"/>
                  </a:lnTo>
                  <a:lnTo>
                    <a:pt x="4289" y="15112"/>
                  </a:lnTo>
                  <a:lnTo>
                    <a:pt x="5122" y="16819"/>
                  </a:lnTo>
                  <a:lnTo>
                    <a:pt x="5992" y="18121"/>
                  </a:lnTo>
                  <a:lnTo>
                    <a:pt x="7538" y="17383"/>
                  </a:lnTo>
                  <a:lnTo>
                    <a:pt x="8945" y="16827"/>
                  </a:lnTo>
                  <a:lnTo>
                    <a:pt x="10390" y="16294"/>
                  </a:lnTo>
                  <a:lnTo>
                    <a:pt x="11690" y="16360"/>
                  </a:lnTo>
                  <a:lnTo>
                    <a:pt x="11874" y="17429"/>
                  </a:lnTo>
                  <a:lnTo>
                    <a:pt x="11041" y="18364"/>
                  </a:lnTo>
                  <a:lnTo>
                    <a:pt x="9785" y="19287"/>
                  </a:lnTo>
                  <a:lnTo>
                    <a:pt x="8478" y="20299"/>
                  </a:lnTo>
                  <a:lnTo>
                    <a:pt x="8314" y="21476"/>
                  </a:lnTo>
                  <a:lnTo>
                    <a:pt x="9496" y="21600"/>
                  </a:lnTo>
                  <a:lnTo>
                    <a:pt x="11374" y="20155"/>
                  </a:lnTo>
                  <a:lnTo>
                    <a:pt x="14129" y="19252"/>
                  </a:lnTo>
                  <a:lnTo>
                    <a:pt x="15741" y="18252"/>
                  </a:lnTo>
                  <a:lnTo>
                    <a:pt x="15849" y="16410"/>
                  </a:lnTo>
                  <a:lnTo>
                    <a:pt x="15949" y="13216"/>
                  </a:lnTo>
                  <a:lnTo>
                    <a:pt x="17243" y="10231"/>
                  </a:lnTo>
                  <a:lnTo>
                    <a:pt x="19557" y="7513"/>
                  </a:lnTo>
                  <a:lnTo>
                    <a:pt x="21600" y="3460"/>
                  </a:lnTo>
                  <a:lnTo>
                    <a:pt x="18808" y="3265"/>
                  </a:lnTo>
                  <a:lnTo>
                    <a:pt x="17905" y="2588"/>
                  </a:lnTo>
                  <a:lnTo>
                    <a:pt x="15785" y="1898"/>
                  </a:lnTo>
                  <a:lnTo>
                    <a:pt x="14223" y="2525"/>
                  </a:lnTo>
                  <a:lnTo>
                    <a:pt x="10020" y="2158"/>
                  </a:lnTo>
                  <a:lnTo>
                    <a:pt x="8576" y="1042"/>
                  </a:lnTo>
                  <a:lnTo>
                    <a:pt x="6264" y="369"/>
                  </a:lnTo>
                  <a:lnTo>
                    <a:pt x="3997" y="0"/>
                  </a:lnTo>
                  <a:lnTo>
                    <a:pt x="2203" y="928"/>
                  </a:lnTo>
                  <a:lnTo>
                    <a:pt x="1242" y="3152"/>
                  </a:lnTo>
                  <a:lnTo>
                    <a:pt x="1080" y="4859"/>
                  </a:lnTo>
                  <a:lnTo>
                    <a:pt x="0" y="7276"/>
                  </a:lnTo>
                  <a:lnTo>
                    <a:pt x="663" y="869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2" name="AutoShape 41">
              <a:extLst>
                <a:ext uri="{FF2B5EF4-FFF2-40B4-BE49-F238E27FC236}">
                  <a16:creationId xmlns:a16="http://schemas.microsoft.com/office/drawing/2014/main" id="{CF08FB15-BDA0-42A8-8ACD-6C3F03281861}"/>
                </a:ext>
              </a:extLst>
            </p:cNvPr>
            <p:cNvSpPr>
              <a:spLocks/>
            </p:cNvSpPr>
            <p:nvPr/>
          </p:nvSpPr>
          <p:spPr bwMode="auto">
            <a:xfrm>
              <a:off x="3437568" y="7091629"/>
              <a:ext cx="394681" cy="6467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53" y="8886"/>
                  </a:moveTo>
                  <a:lnTo>
                    <a:pt x="2630" y="11354"/>
                  </a:lnTo>
                  <a:lnTo>
                    <a:pt x="2892" y="13462"/>
                  </a:lnTo>
                  <a:lnTo>
                    <a:pt x="3324" y="15285"/>
                  </a:lnTo>
                  <a:lnTo>
                    <a:pt x="4130" y="16985"/>
                  </a:lnTo>
                  <a:lnTo>
                    <a:pt x="5432" y="18561"/>
                  </a:lnTo>
                  <a:lnTo>
                    <a:pt x="7476" y="20480"/>
                  </a:lnTo>
                  <a:lnTo>
                    <a:pt x="8382" y="21600"/>
                  </a:lnTo>
                  <a:lnTo>
                    <a:pt x="10894" y="20031"/>
                  </a:lnTo>
                  <a:lnTo>
                    <a:pt x="14018" y="19030"/>
                  </a:lnTo>
                  <a:lnTo>
                    <a:pt x="18726" y="18340"/>
                  </a:lnTo>
                  <a:lnTo>
                    <a:pt x="21220" y="16998"/>
                  </a:lnTo>
                  <a:lnTo>
                    <a:pt x="21600" y="15121"/>
                  </a:lnTo>
                  <a:lnTo>
                    <a:pt x="21431" y="9264"/>
                  </a:lnTo>
                  <a:lnTo>
                    <a:pt x="19708" y="6042"/>
                  </a:lnTo>
                  <a:lnTo>
                    <a:pt x="18020" y="5353"/>
                  </a:lnTo>
                  <a:lnTo>
                    <a:pt x="16296" y="2008"/>
                  </a:lnTo>
                  <a:lnTo>
                    <a:pt x="14112" y="0"/>
                  </a:lnTo>
                  <a:lnTo>
                    <a:pt x="11834" y="1817"/>
                  </a:lnTo>
                  <a:lnTo>
                    <a:pt x="8171" y="4730"/>
                  </a:lnTo>
                  <a:lnTo>
                    <a:pt x="5058" y="5417"/>
                  </a:lnTo>
                  <a:lnTo>
                    <a:pt x="1437" y="7307"/>
                  </a:lnTo>
                  <a:lnTo>
                    <a:pt x="0" y="7743"/>
                  </a:lnTo>
                  <a:lnTo>
                    <a:pt x="1053" y="8886"/>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3" name="AutoShape 42">
              <a:extLst>
                <a:ext uri="{FF2B5EF4-FFF2-40B4-BE49-F238E27FC236}">
                  <a16:creationId xmlns:a16="http://schemas.microsoft.com/office/drawing/2014/main" id="{75B83E03-47B9-4E80-976D-AE175D4D1775}"/>
                </a:ext>
              </a:extLst>
            </p:cNvPr>
            <p:cNvSpPr>
              <a:spLocks/>
            </p:cNvSpPr>
            <p:nvPr/>
          </p:nvSpPr>
          <p:spPr bwMode="auto">
            <a:xfrm>
              <a:off x="3546909" y="7385136"/>
              <a:ext cx="627090" cy="10635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197" y="8358"/>
                  </a:moveTo>
                  <a:lnTo>
                    <a:pt x="4322" y="9088"/>
                  </a:lnTo>
                  <a:lnTo>
                    <a:pt x="4784" y="9866"/>
                  </a:lnTo>
                  <a:lnTo>
                    <a:pt x="4876" y="12693"/>
                  </a:lnTo>
                  <a:lnTo>
                    <a:pt x="5096" y="15390"/>
                  </a:lnTo>
                  <a:lnTo>
                    <a:pt x="4299" y="16329"/>
                  </a:lnTo>
                  <a:lnTo>
                    <a:pt x="3060" y="17513"/>
                  </a:lnTo>
                  <a:lnTo>
                    <a:pt x="1745" y="18222"/>
                  </a:lnTo>
                  <a:lnTo>
                    <a:pt x="432" y="18721"/>
                  </a:lnTo>
                  <a:lnTo>
                    <a:pt x="0" y="19444"/>
                  </a:lnTo>
                  <a:lnTo>
                    <a:pt x="1039" y="20314"/>
                  </a:lnTo>
                  <a:lnTo>
                    <a:pt x="2627" y="21016"/>
                  </a:lnTo>
                  <a:lnTo>
                    <a:pt x="4668" y="21600"/>
                  </a:lnTo>
                  <a:lnTo>
                    <a:pt x="4484" y="19728"/>
                  </a:lnTo>
                  <a:lnTo>
                    <a:pt x="5373" y="19155"/>
                  </a:lnTo>
                  <a:lnTo>
                    <a:pt x="9373" y="17350"/>
                  </a:lnTo>
                  <a:lnTo>
                    <a:pt x="9987" y="16717"/>
                  </a:lnTo>
                  <a:lnTo>
                    <a:pt x="9884" y="14742"/>
                  </a:lnTo>
                  <a:lnTo>
                    <a:pt x="10634" y="14208"/>
                  </a:lnTo>
                  <a:lnTo>
                    <a:pt x="13130" y="13540"/>
                  </a:lnTo>
                  <a:lnTo>
                    <a:pt x="16067" y="12859"/>
                  </a:lnTo>
                  <a:lnTo>
                    <a:pt x="17862" y="12881"/>
                  </a:lnTo>
                  <a:lnTo>
                    <a:pt x="19317" y="12646"/>
                  </a:lnTo>
                  <a:lnTo>
                    <a:pt x="20990" y="12036"/>
                  </a:lnTo>
                  <a:lnTo>
                    <a:pt x="21600" y="11222"/>
                  </a:lnTo>
                  <a:lnTo>
                    <a:pt x="21049" y="10256"/>
                  </a:lnTo>
                  <a:lnTo>
                    <a:pt x="19564" y="9624"/>
                  </a:lnTo>
                  <a:lnTo>
                    <a:pt x="17895" y="8882"/>
                  </a:lnTo>
                  <a:lnTo>
                    <a:pt x="16009" y="8228"/>
                  </a:lnTo>
                  <a:lnTo>
                    <a:pt x="14171" y="7626"/>
                  </a:lnTo>
                  <a:lnTo>
                    <a:pt x="12204" y="7043"/>
                  </a:lnTo>
                  <a:lnTo>
                    <a:pt x="11740" y="6316"/>
                  </a:lnTo>
                  <a:lnTo>
                    <a:pt x="12575" y="5379"/>
                  </a:lnTo>
                  <a:lnTo>
                    <a:pt x="13884" y="3936"/>
                  </a:lnTo>
                  <a:lnTo>
                    <a:pt x="15402" y="3286"/>
                  </a:lnTo>
                  <a:lnTo>
                    <a:pt x="16777" y="2842"/>
                  </a:lnTo>
                  <a:lnTo>
                    <a:pt x="15189" y="1998"/>
                  </a:lnTo>
                  <a:lnTo>
                    <a:pt x="14031" y="941"/>
                  </a:lnTo>
                  <a:lnTo>
                    <a:pt x="11755" y="885"/>
                  </a:lnTo>
                  <a:lnTo>
                    <a:pt x="10472" y="649"/>
                  </a:lnTo>
                  <a:lnTo>
                    <a:pt x="9564" y="0"/>
                  </a:lnTo>
                  <a:lnTo>
                    <a:pt x="9528" y="1268"/>
                  </a:lnTo>
                  <a:lnTo>
                    <a:pt x="9531" y="2904"/>
                  </a:lnTo>
                  <a:lnTo>
                    <a:pt x="9476" y="4082"/>
                  </a:lnTo>
                  <a:lnTo>
                    <a:pt x="8120" y="4996"/>
                  </a:lnTo>
                  <a:lnTo>
                    <a:pt x="5723" y="5406"/>
                  </a:lnTo>
                  <a:lnTo>
                    <a:pt x="4535" y="5605"/>
                  </a:lnTo>
                  <a:lnTo>
                    <a:pt x="2719" y="6075"/>
                  </a:lnTo>
                  <a:lnTo>
                    <a:pt x="1318" y="7059"/>
                  </a:lnTo>
                  <a:lnTo>
                    <a:pt x="2172" y="7909"/>
                  </a:lnTo>
                  <a:lnTo>
                    <a:pt x="3197" y="8358"/>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4" name="AutoShape 43">
              <a:extLst>
                <a:ext uri="{FF2B5EF4-FFF2-40B4-BE49-F238E27FC236}">
                  <a16:creationId xmlns:a16="http://schemas.microsoft.com/office/drawing/2014/main" id="{0C0EE66B-EAC8-46F4-A7FC-BFF20A404A9E}"/>
                </a:ext>
              </a:extLst>
            </p:cNvPr>
            <p:cNvSpPr>
              <a:spLocks/>
            </p:cNvSpPr>
            <p:nvPr/>
          </p:nvSpPr>
          <p:spPr bwMode="auto">
            <a:xfrm>
              <a:off x="3402508" y="7714801"/>
              <a:ext cx="301782" cy="65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641" y="0"/>
                  </a:moveTo>
                  <a:lnTo>
                    <a:pt x="5131" y="1379"/>
                  </a:lnTo>
                  <a:lnTo>
                    <a:pt x="8576" y="1706"/>
                  </a:lnTo>
                  <a:lnTo>
                    <a:pt x="11814" y="1932"/>
                  </a:lnTo>
                  <a:lnTo>
                    <a:pt x="13877" y="927"/>
                  </a:lnTo>
                  <a:lnTo>
                    <a:pt x="15413" y="1999"/>
                  </a:lnTo>
                  <a:lnTo>
                    <a:pt x="18537" y="2884"/>
                  </a:lnTo>
                  <a:lnTo>
                    <a:pt x="20806" y="4544"/>
                  </a:lnTo>
                  <a:lnTo>
                    <a:pt x="20966" y="6612"/>
                  </a:lnTo>
                  <a:lnTo>
                    <a:pt x="21600" y="14267"/>
                  </a:lnTo>
                  <a:lnTo>
                    <a:pt x="20294" y="15662"/>
                  </a:lnTo>
                  <a:lnTo>
                    <a:pt x="17468" y="17658"/>
                  </a:lnTo>
                  <a:lnTo>
                    <a:pt x="15489" y="18692"/>
                  </a:lnTo>
                  <a:lnTo>
                    <a:pt x="12525" y="19547"/>
                  </a:lnTo>
                  <a:lnTo>
                    <a:pt x="11051" y="21153"/>
                  </a:lnTo>
                  <a:lnTo>
                    <a:pt x="8354" y="21600"/>
                  </a:lnTo>
                  <a:lnTo>
                    <a:pt x="4428" y="21239"/>
                  </a:lnTo>
                  <a:lnTo>
                    <a:pt x="1326" y="20342"/>
                  </a:lnTo>
                  <a:lnTo>
                    <a:pt x="579" y="18902"/>
                  </a:lnTo>
                  <a:lnTo>
                    <a:pt x="0" y="16566"/>
                  </a:lnTo>
                  <a:lnTo>
                    <a:pt x="567" y="14976"/>
                  </a:lnTo>
                  <a:lnTo>
                    <a:pt x="2667" y="13242"/>
                  </a:lnTo>
                  <a:lnTo>
                    <a:pt x="4104" y="11851"/>
                  </a:lnTo>
                  <a:lnTo>
                    <a:pt x="3760" y="10156"/>
                  </a:lnTo>
                  <a:lnTo>
                    <a:pt x="2025" y="8435"/>
                  </a:lnTo>
                  <a:lnTo>
                    <a:pt x="1781" y="6296"/>
                  </a:lnTo>
                  <a:lnTo>
                    <a:pt x="2025" y="2609"/>
                  </a:lnTo>
                  <a:lnTo>
                    <a:pt x="2641" y="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5" name="AutoShape 44">
              <a:extLst>
                <a:ext uri="{FF2B5EF4-FFF2-40B4-BE49-F238E27FC236}">
                  <a16:creationId xmlns:a16="http://schemas.microsoft.com/office/drawing/2014/main" id="{57F8D890-9776-4751-8148-CE90A3FEA4BE}"/>
                </a:ext>
              </a:extLst>
            </p:cNvPr>
            <p:cNvSpPr>
              <a:spLocks/>
            </p:cNvSpPr>
            <p:nvPr/>
          </p:nvSpPr>
          <p:spPr bwMode="auto">
            <a:xfrm>
              <a:off x="2935119" y="7085780"/>
              <a:ext cx="671562" cy="7013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3305"/>
                  </a:moveTo>
                  <a:lnTo>
                    <a:pt x="251" y="4264"/>
                  </a:lnTo>
                  <a:lnTo>
                    <a:pt x="996" y="5501"/>
                  </a:lnTo>
                  <a:lnTo>
                    <a:pt x="2256" y="5871"/>
                  </a:lnTo>
                  <a:lnTo>
                    <a:pt x="3327" y="6753"/>
                  </a:lnTo>
                  <a:lnTo>
                    <a:pt x="3657" y="7742"/>
                  </a:lnTo>
                  <a:lnTo>
                    <a:pt x="2802" y="8396"/>
                  </a:lnTo>
                  <a:lnTo>
                    <a:pt x="2067" y="9307"/>
                  </a:lnTo>
                  <a:lnTo>
                    <a:pt x="2510" y="10426"/>
                  </a:lnTo>
                  <a:lnTo>
                    <a:pt x="3822" y="11145"/>
                  </a:lnTo>
                  <a:lnTo>
                    <a:pt x="5524" y="11435"/>
                  </a:lnTo>
                  <a:lnTo>
                    <a:pt x="6722" y="11985"/>
                  </a:lnTo>
                  <a:lnTo>
                    <a:pt x="7941" y="12979"/>
                  </a:lnTo>
                  <a:lnTo>
                    <a:pt x="9039" y="14373"/>
                  </a:lnTo>
                  <a:lnTo>
                    <a:pt x="10395" y="15915"/>
                  </a:lnTo>
                  <a:lnTo>
                    <a:pt x="11549" y="16229"/>
                  </a:lnTo>
                  <a:lnTo>
                    <a:pt x="13042" y="16235"/>
                  </a:lnTo>
                  <a:lnTo>
                    <a:pt x="14199" y="17155"/>
                  </a:lnTo>
                  <a:lnTo>
                    <a:pt x="15211" y="18499"/>
                  </a:lnTo>
                  <a:lnTo>
                    <a:pt x="16300" y="19789"/>
                  </a:lnTo>
                  <a:lnTo>
                    <a:pt x="17141" y="20898"/>
                  </a:lnTo>
                  <a:lnTo>
                    <a:pt x="20367" y="21600"/>
                  </a:lnTo>
                  <a:lnTo>
                    <a:pt x="21600" y="20567"/>
                  </a:lnTo>
                  <a:lnTo>
                    <a:pt x="20745" y="18564"/>
                  </a:lnTo>
                  <a:lnTo>
                    <a:pt x="19252" y="16575"/>
                  </a:lnTo>
                  <a:lnTo>
                    <a:pt x="18425" y="14622"/>
                  </a:lnTo>
                  <a:lnTo>
                    <a:pt x="18109" y="12042"/>
                  </a:lnTo>
                  <a:lnTo>
                    <a:pt x="17923" y="10600"/>
                  </a:lnTo>
                  <a:lnTo>
                    <a:pt x="17374" y="8810"/>
                  </a:lnTo>
                  <a:lnTo>
                    <a:pt x="16485" y="7286"/>
                  </a:lnTo>
                  <a:lnTo>
                    <a:pt x="14854" y="7422"/>
                  </a:lnTo>
                  <a:lnTo>
                    <a:pt x="13705" y="7348"/>
                  </a:lnTo>
                  <a:lnTo>
                    <a:pt x="12637" y="6975"/>
                  </a:lnTo>
                  <a:lnTo>
                    <a:pt x="11841" y="6082"/>
                  </a:lnTo>
                  <a:lnTo>
                    <a:pt x="11360" y="5120"/>
                  </a:lnTo>
                  <a:lnTo>
                    <a:pt x="10426" y="4504"/>
                  </a:lnTo>
                  <a:lnTo>
                    <a:pt x="9420" y="3625"/>
                  </a:lnTo>
                  <a:lnTo>
                    <a:pt x="8428" y="4108"/>
                  </a:lnTo>
                  <a:lnTo>
                    <a:pt x="7828" y="5173"/>
                  </a:lnTo>
                  <a:lnTo>
                    <a:pt x="6678" y="5179"/>
                  </a:lnTo>
                  <a:lnTo>
                    <a:pt x="6053" y="3883"/>
                  </a:lnTo>
                  <a:lnTo>
                    <a:pt x="5881" y="2448"/>
                  </a:lnTo>
                  <a:lnTo>
                    <a:pt x="5888" y="851"/>
                  </a:lnTo>
                  <a:lnTo>
                    <a:pt x="4745" y="0"/>
                  </a:lnTo>
                  <a:lnTo>
                    <a:pt x="3794" y="110"/>
                  </a:lnTo>
                  <a:lnTo>
                    <a:pt x="2881" y="927"/>
                  </a:lnTo>
                  <a:lnTo>
                    <a:pt x="1858" y="1942"/>
                  </a:lnTo>
                  <a:lnTo>
                    <a:pt x="1086" y="2812"/>
                  </a:lnTo>
                  <a:lnTo>
                    <a:pt x="0" y="3305"/>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6" name="AutoShape 45">
              <a:extLst>
                <a:ext uri="{FF2B5EF4-FFF2-40B4-BE49-F238E27FC236}">
                  <a16:creationId xmlns:a16="http://schemas.microsoft.com/office/drawing/2014/main" id="{54C3613A-7156-4CF3-9065-8B0E15E59DA9}"/>
                </a:ext>
              </a:extLst>
            </p:cNvPr>
            <p:cNvSpPr>
              <a:spLocks/>
            </p:cNvSpPr>
            <p:nvPr/>
          </p:nvSpPr>
          <p:spPr bwMode="auto">
            <a:xfrm>
              <a:off x="3253376" y="7594962"/>
              <a:ext cx="203713" cy="421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0684"/>
                  </a:moveTo>
                  <a:lnTo>
                    <a:pt x="4754" y="17261"/>
                  </a:lnTo>
                  <a:lnTo>
                    <a:pt x="4874" y="13228"/>
                  </a:lnTo>
                  <a:lnTo>
                    <a:pt x="4534" y="9538"/>
                  </a:lnTo>
                  <a:lnTo>
                    <a:pt x="3787" y="4752"/>
                  </a:lnTo>
                  <a:lnTo>
                    <a:pt x="2916" y="1907"/>
                  </a:lnTo>
                  <a:lnTo>
                    <a:pt x="788" y="0"/>
                  </a:lnTo>
                  <a:lnTo>
                    <a:pt x="4511" y="617"/>
                  </a:lnTo>
                  <a:lnTo>
                    <a:pt x="10906" y="488"/>
                  </a:lnTo>
                  <a:lnTo>
                    <a:pt x="14165" y="2035"/>
                  </a:lnTo>
                  <a:lnTo>
                    <a:pt x="20683" y="6729"/>
                  </a:lnTo>
                  <a:lnTo>
                    <a:pt x="19709" y="12699"/>
                  </a:lnTo>
                  <a:lnTo>
                    <a:pt x="19755" y="18403"/>
                  </a:lnTo>
                  <a:lnTo>
                    <a:pt x="21600" y="21403"/>
                  </a:lnTo>
                  <a:lnTo>
                    <a:pt x="14696" y="21600"/>
                  </a:lnTo>
                  <a:lnTo>
                    <a:pt x="4387" y="21541"/>
                  </a:lnTo>
                  <a:lnTo>
                    <a:pt x="0" y="2068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7" name="AutoShape 46">
              <a:extLst>
                <a:ext uri="{FF2B5EF4-FFF2-40B4-BE49-F238E27FC236}">
                  <a16:creationId xmlns:a16="http://schemas.microsoft.com/office/drawing/2014/main" id="{88F39295-7CEF-422B-8400-F00B6D3107B8}"/>
                </a:ext>
              </a:extLst>
            </p:cNvPr>
            <p:cNvSpPr>
              <a:spLocks/>
            </p:cNvSpPr>
            <p:nvPr/>
          </p:nvSpPr>
          <p:spPr bwMode="auto">
            <a:xfrm>
              <a:off x="3126368" y="7992573"/>
              <a:ext cx="560721" cy="636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789" y="2140"/>
                  </a:moveTo>
                  <a:lnTo>
                    <a:pt x="836" y="3108"/>
                  </a:lnTo>
                  <a:lnTo>
                    <a:pt x="0" y="3889"/>
                  </a:lnTo>
                  <a:lnTo>
                    <a:pt x="57" y="5395"/>
                  </a:lnTo>
                  <a:lnTo>
                    <a:pt x="538" y="7098"/>
                  </a:lnTo>
                  <a:lnTo>
                    <a:pt x="764" y="8976"/>
                  </a:lnTo>
                  <a:lnTo>
                    <a:pt x="147" y="10499"/>
                  </a:lnTo>
                  <a:lnTo>
                    <a:pt x="410" y="11934"/>
                  </a:lnTo>
                  <a:lnTo>
                    <a:pt x="1714" y="13408"/>
                  </a:lnTo>
                  <a:lnTo>
                    <a:pt x="2984" y="13972"/>
                  </a:lnTo>
                  <a:lnTo>
                    <a:pt x="4172" y="15652"/>
                  </a:lnTo>
                  <a:lnTo>
                    <a:pt x="5529" y="16888"/>
                  </a:lnTo>
                  <a:lnTo>
                    <a:pt x="6495" y="17970"/>
                  </a:lnTo>
                  <a:lnTo>
                    <a:pt x="7634" y="18815"/>
                  </a:lnTo>
                  <a:lnTo>
                    <a:pt x="9398" y="19278"/>
                  </a:lnTo>
                  <a:lnTo>
                    <a:pt x="10524" y="19865"/>
                  </a:lnTo>
                  <a:lnTo>
                    <a:pt x="11844" y="20540"/>
                  </a:lnTo>
                  <a:lnTo>
                    <a:pt x="13156" y="21016"/>
                  </a:lnTo>
                  <a:lnTo>
                    <a:pt x="14487" y="21381"/>
                  </a:lnTo>
                  <a:lnTo>
                    <a:pt x="15458" y="21600"/>
                  </a:lnTo>
                  <a:lnTo>
                    <a:pt x="17176" y="20586"/>
                  </a:lnTo>
                  <a:lnTo>
                    <a:pt x="18587" y="19836"/>
                  </a:lnTo>
                  <a:lnTo>
                    <a:pt x="19836" y="19099"/>
                  </a:lnTo>
                  <a:lnTo>
                    <a:pt x="21255" y="18662"/>
                  </a:lnTo>
                  <a:lnTo>
                    <a:pt x="21600" y="16640"/>
                  </a:lnTo>
                  <a:lnTo>
                    <a:pt x="21538" y="15250"/>
                  </a:lnTo>
                  <a:lnTo>
                    <a:pt x="19766" y="14266"/>
                  </a:lnTo>
                  <a:lnTo>
                    <a:pt x="17928" y="13173"/>
                  </a:lnTo>
                  <a:lnTo>
                    <a:pt x="16416" y="11882"/>
                  </a:lnTo>
                  <a:lnTo>
                    <a:pt x="15326" y="12341"/>
                  </a:lnTo>
                  <a:lnTo>
                    <a:pt x="13398" y="12074"/>
                  </a:lnTo>
                  <a:lnTo>
                    <a:pt x="11687" y="11106"/>
                  </a:lnTo>
                  <a:lnTo>
                    <a:pt x="11083" y="8412"/>
                  </a:lnTo>
                  <a:lnTo>
                    <a:pt x="11293" y="5976"/>
                  </a:lnTo>
                  <a:lnTo>
                    <a:pt x="13283" y="2786"/>
                  </a:lnTo>
                  <a:lnTo>
                    <a:pt x="12765" y="578"/>
                  </a:lnTo>
                  <a:lnTo>
                    <a:pt x="10080" y="469"/>
                  </a:lnTo>
                  <a:lnTo>
                    <a:pt x="6618" y="620"/>
                  </a:lnTo>
                  <a:lnTo>
                    <a:pt x="5019" y="0"/>
                  </a:lnTo>
                  <a:lnTo>
                    <a:pt x="3905" y="1092"/>
                  </a:lnTo>
                  <a:lnTo>
                    <a:pt x="2789" y="214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8" name="AutoShape 47">
              <a:extLst>
                <a:ext uri="{FF2B5EF4-FFF2-40B4-BE49-F238E27FC236}">
                  <a16:creationId xmlns:a16="http://schemas.microsoft.com/office/drawing/2014/main" id="{1E618F7B-9759-4F10-BB55-C57321C1AADD}"/>
                </a:ext>
              </a:extLst>
            </p:cNvPr>
            <p:cNvSpPr>
              <a:spLocks/>
            </p:cNvSpPr>
            <p:nvPr/>
          </p:nvSpPr>
          <p:spPr bwMode="auto">
            <a:xfrm>
              <a:off x="2619628" y="7173186"/>
              <a:ext cx="684992" cy="6844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03" y="1171"/>
                  </a:moveTo>
                  <a:lnTo>
                    <a:pt x="2886" y="3321"/>
                  </a:lnTo>
                  <a:lnTo>
                    <a:pt x="3998" y="4930"/>
                  </a:lnTo>
                  <a:lnTo>
                    <a:pt x="4231" y="6886"/>
                  </a:lnTo>
                  <a:lnTo>
                    <a:pt x="4150" y="8411"/>
                  </a:lnTo>
                  <a:lnTo>
                    <a:pt x="2995" y="9609"/>
                  </a:lnTo>
                  <a:lnTo>
                    <a:pt x="1865" y="10822"/>
                  </a:lnTo>
                  <a:lnTo>
                    <a:pt x="885" y="11535"/>
                  </a:lnTo>
                  <a:lnTo>
                    <a:pt x="119" y="13051"/>
                  </a:lnTo>
                  <a:lnTo>
                    <a:pt x="0" y="14856"/>
                  </a:lnTo>
                  <a:lnTo>
                    <a:pt x="401" y="16866"/>
                  </a:lnTo>
                  <a:lnTo>
                    <a:pt x="983" y="19144"/>
                  </a:lnTo>
                  <a:lnTo>
                    <a:pt x="2410" y="20833"/>
                  </a:lnTo>
                  <a:lnTo>
                    <a:pt x="3891" y="20275"/>
                  </a:lnTo>
                  <a:lnTo>
                    <a:pt x="7048" y="20184"/>
                  </a:lnTo>
                  <a:lnTo>
                    <a:pt x="10612" y="21139"/>
                  </a:lnTo>
                  <a:lnTo>
                    <a:pt x="12470" y="20730"/>
                  </a:lnTo>
                  <a:lnTo>
                    <a:pt x="15004" y="21324"/>
                  </a:lnTo>
                  <a:lnTo>
                    <a:pt x="17124" y="21600"/>
                  </a:lnTo>
                  <a:lnTo>
                    <a:pt x="19463" y="20930"/>
                  </a:lnTo>
                  <a:lnTo>
                    <a:pt x="21600" y="21312"/>
                  </a:lnTo>
                  <a:lnTo>
                    <a:pt x="21509" y="17060"/>
                  </a:lnTo>
                  <a:lnTo>
                    <a:pt x="21226" y="14619"/>
                  </a:lnTo>
                  <a:lnTo>
                    <a:pt x="20547" y="13236"/>
                  </a:lnTo>
                  <a:lnTo>
                    <a:pt x="18494" y="11050"/>
                  </a:lnTo>
                  <a:lnTo>
                    <a:pt x="16814" y="9400"/>
                  </a:lnTo>
                  <a:lnTo>
                    <a:pt x="15428" y="8527"/>
                  </a:lnTo>
                  <a:lnTo>
                    <a:pt x="14159" y="8469"/>
                  </a:lnTo>
                  <a:lnTo>
                    <a:pt x="12772" y="7772"/>
                  </a:lnTo>
                  <a:lnTo>
                    <a:pt x="12217" y="6874"/>
                  </a:lnTo>
                  <a:lnTo>
                    <a:pt x="13079" y="5855"/>
                  </a:lnTo>
                  <a:lnTo>
                    <a:pt x="13829" y="5279"/>
                  </a:lnTo>
                  <a:lnTo>
                    <a:pt x="13594" y="4090"/>
                  </a:lnTo>
                  <a:lnTo>
                    <a:pt x="12443" y="2919"/>
                  </a:lnTo>
                  <a:lnTo>
                    <a:pt x="11120" y="2653"/>
                  </a:lnTo>
                  <a:lnTo>
                    <a:pt x="10511" y="1567"/>
                  </a:lnTo>
                  <a:lnTo>
                    <a:pt x="10111" y="575"/>
                  </a:lnTo>
                  <a:lnTo>
                    <a:pt x="8411" y="503"/>
                  </a:lnTo>
                  <a:lnTo>
                    <a:pt x="6146" y="352"/>
                  </a:lnTo>
                  <a:lnTo>
                    <a:pt x="4440" y="0"/>
                  </a:lnTo>
                  <a:lnTo>
                    <a:pt x="2905" y="2"/>
                  </a:lnTo>
                  <a:lnTo>
                    <a:pt x="1956" y="470"/>
                  </a:lnTo>
                  <a:lnTo>
                    <a:pt x="1203" y="1171"/>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9" name="AutoShape 48">
              <a:extLst>
                <a:ext uri="{FF2B5EF4-FFF2-40B4-BE49-F238E27FC236}">
                  <a16:creationId xmlns:a16="http://schemas.microsoft.com/office/drawing/2014/main" id="{87E4FDFD-C7EE-48EF-A06F-B8591AEA22CD}"/>
                </a:ext>
              </a:extLst>
            </p:cNvPr>
            <p:cNvSpPr>
              <a:spLocks/>
            </p:cNvSpPr>
            <p:nvPr/>
          </p:nvSpPr>
          <p:spPr bwMode="auto">
            <a:xfrm>
              <a:off x="2911113" y="7901227"/>
              <a:ext cx="166305" cy="2635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462" y="124"/>
                  </a:moveTo>
                  <a:lnTo>
                    <a:pt x="8808" y="3352"/>
                  </a:lnTo>
                  <a:lnTo>
                    <a:pt x="3848" y="6717"/>
                  </a:lnTo>
                  <a:lnTo>
                    <a:pt x="0" y="10433"/>
                  </a:lnTo>
                  <a:lnTo>
                    <a:pt x="31" y="15245"/>
                  </a:lnTo>
                  <a:lnTo>
                    <a:pt x="1902" y="19442"/>
                  </a:lnTo>
                  <a:lnTo>
                    <a:pt x="9498" y="21600"/>
                  </a:lnTo>
                  <a:lnTo>
                    <a:pt x="14807" y="19356"/>
                  </a:lnTo>
                  <a:lnTo>
                    <a:pt x="14959" y="14017"/>
                  </a:lnTo>
                  <a:lnTo>
                    <a:pt x="17733" y="10096"/>
                  </a:lnTo>
                  <a:lnTo>
                    <a:pt x="20519" y="6323"/>
                  </a:lnTo>
                  <a:lnTo>
                    <a:pt x="21600" y="2465"/>
                  </a:lnTo>
                  <a:lnTo>
                    <a:pt x="18966" y="0"/>
                  </a:lnTo>
                  <a:lnTo>
                    <a:pt x="15462" y="12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0" name="AutoShape 49">
              <a:extLst>
                <a:ext uri="{FF2B5EF4-FFF2-40B4-BE49-F238E27FC236}">
                  <a16:creationId xmlns:a16="http://schemas.microsoft.com/office/drawing/2014/main" id="{660A8C9B-2C9D-46A5-ACE2-DDF8F2804DD5}"/>
                </a:ext>
              </a:extLst>
            </p:cNvPr>
            <p:cNvSpPr>
              <a:spLocks/>
            </p:cNvSpPr>
            <p:nvPr/>
          </p:nvSpPr>
          <p:spPr bwMode="auto">
            <a:xfrm>
              <a:off x="1960329" y="7205170"/>
              <a:ext cx="802915" cy="4626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269" y="7920"/>
                  </a:moveTo>
                  <a:lnTo>
                    <a:pt x="2824" y="11043"/>
                  </a:lnTo>
                  <a:lnTo>
                    <a:pt x="1835" y="13215"/>
                  </a:lnTo>
                  <a:lnTo>
                    <a:pt x="597" y="14969"/>
                  </a:lnTo>
                  <a:lnTo>
                    <a:pt x="0" y="17015"/>
                  </a:lnTo>
                  <a:lnTo>
                    <a:pt x="141" y="19061"/>
                  </a:lnTo>
                  <a:lnTo>
                    <a:pt x="1134" y="20653"/>
                  </a:lnTo>
                  <a:lnTo>
                    <a:pt x="2177" y="21600"/>
                  </a:lnTo>
                  <a:lnTo>
                    <a:pt x="4103" y="18885"/>
                  </a:lnTo>
                  <a:lnTo>
                    <a:pt x="5484" y="16256"/>
                  </a:lnTo>
                  <a:lnTo>
                    <a:pt x="7201" y="13623"/>
                  </a:lnTo>
                  <a:lnTo>
                    <a:pt x="8924" y="13062"/>
                  </a:lnTo>
                  <a:lnTo>
                    <a:pt x="10618" y="12856"/>
                  </a:lnTo>
                  <a:lnTo>
                    <a:pt x="11735" y="11752"/>
                  </a:lnTo>
                  <a:lnTo>
                    <a:pt x="13004" y="10437"/>
                  </a:lnTo>
                  <a:lnTo>
                    <a:pt x="14574" y="10558"/>
                  </a:lnTo>
                  <a:lnTo>
                    <a:pt x="15576" y="12694"/>
                  </a:lnTo>
                  <a:lnTo>
                    <a:pt x="16719" y="13143"/>
                  </a:lnTo>
                  <a:lnTo>
                    <a:pt x="18160" y="13067"/>
                  </a:lnTo>
                  <a:lnTo>
                    <a:pt x="20012" y="13780"/>
                  </a:lnTo>
                  <a:lnTo>
                    <a:pt x="21525" y="11039"/>
                  </a:lnTo>
                  <a:lnTo>
                    <a:pt x="21600" y="5448"/>
                  </a:lnTo>
                  <a:lnTo>
                    <a:pt x="19986" y="1685"/>
                  </a:lnTo>
                  <a:lnTo>
                    <a:pt x="18921" y="0"/>
                  </a:lnTo>
                  <a:lnTo>
                    <a:pt x="17813" y="1265"/>
                  </a:lnTo>
                  <a:lnTo>
                    <a:pt x="16665" y="2150"/>
                  </a:lnTo>
                  <a:lnTo>
                    <a:pt x="15467" y="2432"/>
                  </a:lnTo>
                  <a:lnTo>
                    <a:pt x="14637" y="3783"/>
                  </a:lnTo>
                  <a:lnTo>
                    <a:pt x="13397" y="4886"/>
                  </a:lnTo>
                  <a:lnTo>
                    <a:pt x="11660" y="5272"/>
                  </a:lnTo>
                  <a:lnTo>
                    <a:pt x="9360" y="4963"/>
                  </a:lnTo>
                  <a:lnTo>
                    <a:pt x="7333" y="5025"/>
                  </a:lnTo>
                  <a:lnTo>
                    <a:pt x="6101" y="5658"/>
                  </a:lnTo>
                  <a:lnTo>
                    <a:pt x="4700" y="7013"/>
                  </a:lnTo>
                  <a:lnTo>
                    <a:pt x="3269" y="792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1" name="AutoShape 50">
              <a:extLst>
                <a:ext uri="{FF2B5EF4-FFF2-40B4-BE49-F238E27FC236}">
                  <a16:creationId xmlns:a16="http://schemas.microsoft.com/office/drawing/2014/main" id="{28B172B6-388F-422B-97D3-4D31D822D3EF}"/>
                </a:ext>
              </a:extLst>
            </p:cNvPr>
            <p:cNvSpPr>
              <a:spLocks/>
            </p:cNvSpPr>
            <p:nvPr/>
          </p:nvSpPr>
          <p:spPr bwMode="auto">
            <a:xfrm>
              <a:off x="2036626" y="7421760"/>
              <a:ext cx="673976" cy="61161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649" y="11061"/>
                  </a:moveTo>
                  <a:lnTo>
                    <a:pt x="933" y="12171"/>
                  </a:lnTo>
                  <a:lnTo>
                    <a:pt x="2640" y="14046"/>
                  </a:lnTo>
                  <a:lnTo>
                    <a:pt x="3297" y="16245"/>
                  </a:lnTo>
                  <a:lnTo>
                    <a:pt x="3992" y="18149"/>
                  </a:lnTo>
                  <a:lnTo>
                    <a:pt x="4713" y="19601"/>
                  </a:lnTo>
                  <a:lnTo>
                    <a:pt x="5568" y="21468"/>
                  </a:lnTo>
                  <a:lnTo>
                    <a:pt x="7710" y="21264"/>
                  </a:lnTo>
                  <a:lnTo>
                    <a:pt x="8842" y="21071"/>
                  </a:lnTo>
                  <a:lnTo>
                    <a:pt x="9957" y="20483"/>
                  </a:lnTo>
                  <a:lnTo>
                    <a:pt x="11219" y="21342"/>
                  </a:lnTo>
                  <a:lnTo>
                    <a:pt x="12475" y="21600"/>
                  </a:lnTo>
                  <a:lnTo>
                    <a:pt x="13959" y="20965"/>
                  </a:lnTo>
                  <a:lnTo>
                    <a:pt x="15101" y="19180"/>
                  </a:lnTo>
                  <a:lnTo>
                    <a:pt x="16897" y="17779"/>
                  </a:lnTo>
                  <a:lnTo>
                    <a:pt x="18922" y="16228"/>
                  </a:lnTo>
                  <a:lnTo>
                    <a:pt x="21484" y="14368"/>
                  </a:lnTo>
                  <a:lnTo>
                    <a:pt x="20037" y="12397"/>
                  </a:lnTo>
                  <a:lnTo>
                    <a:pt x="18987" y="7649"/>
                  </a:lnTo>
                  <a:lnTo>
                    <a:pt x="19189" y="5750"/>
                  </a:lnTo>
                  <a:lnTo>
                    <a:pt x="19815" y="4527"/>
                  </a:lnTo>
                  <a:lnTo>
                    <a:pt x="21600" y="2649"/>
                  </a:lnTo>
                  <a:lnTo>
                    <a:pt x="19562" y="2001"/>
                  </a:lnTo>
                  <a:lnTo>
                    <a:pt x="17663" y="2137"/>
                  </a:lnTo>
                  <a:lnTo>
                    <a:pt x="16213" y="1625"/>
                  </a:lnTo>
                  <a:lnTo>
                    <a:pt x="15231" y="165"/>
                  </a:lnTo>
                  <a:lnTo>
                    <a:pt x="12882" y="0"/>
                  </a:lnTo>
                  <a:lnTo>
                    <a:pt x="10361" y="1731"/>
                  </a:lnTo>
                  <a:lnTo>
                    <a:pt x="8048" y="1888"/>
                  </a:lnTo>
                  <a:lnTo>
                    <a:pt x="5887" y="2353"/>
                  </a:lnTo>
                  <a:lnTo>
                    <a:pt x="3787" y="4467"/>
                  </a:lnTo>
                  <a:lnTo>
                    <a:pt x="1932" y="6717"/>
                  </a:lnTo>
                  <a:lnTo>
                    <a:pt x="0" y="8607"/>
                  </a:lnTo>
                  <a:lnTo>
                    <a:pt x="730" y="9832"/>
                  </a:lnTo>
                  <a:lnTo>
                    <a:pt x="649" y="11061"/>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2" name="AutoShape 51">
              <a:extLst>
                <a:ext uri="{FF2B5EF4-FFF2-40B4-BE49-F238E27FC236}">
                  <a16:creationId xmlns:a16="http://schemas.microsoft.com/office/drawing/2014/main" id="{5E0575BD-B0E1-4B7A-9CAB-D76ACB305152}"/>
                </a:ext>
              </a:extLst>
            </p:cNvPr>
            <p:cNvSpPr>
              <a:spLocks/>
            </p:cNvSpPr>
            <p:nvPr/>
          </p:nvSpPr>
          <p:spPr bwMode="auto">
            <a:xfrm>
              <a:off x="1167265" y="7294213"/>
              <a:ext cx="925748" cy="8923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5" y="17139"/>
                  </a:moveTo>
                  <a:lnTo>
                    <a:pt x="1286" y="16513"/>
                  </a:lnTo>
                  <a:lnTo>
                    <a:pt x="3705" y="13835"/>
                  </a:lnTo>
                  <a:lnTo>
                    <a:pt x="6146" y="11140"/>
                  </a:lnTo>
                  <a:lnTo>
                    <a:pt x="8071" y="8605"/>
                  </a:lnTo>
                  <a:lnTo>
                    <a:pt x="10671" y="6140"/>
                  </a:lnTo>
                  <a:lnTo>
                    <a:pt x="11911" y="4587"/>
                  </a:lnTo>
                  <a:lnTo>
                    <a:pt x="12538" y="3310"/>
                  </a:lnTo>
                  <a:lnTo>
                    <a:pt x="13818" y="2560"/>
                  </a:lnTo>
                  <a:lnTo>
                    <a:pt x="15509" y="1284"/>
                  </a:lnTo>
                  <a:lnTo>
                    <a:pt x="17088" y="56"/>
                  </a:lnTo>
                  <a:lnTo>
                    <a:pt x="18193" y="0"/>
                  </a:lnTo>
                  <a:lnTo>
                    <a:pt x="18943" y="341"/>
                  </a:lnTo>
                  <a:lnTo>
                    <a:pt x="18602" y="1371"/>
                  </a:lnTo>
                  <a:lnTo>
                    <a:pt x="19411" y="2136"/>
                  </a:lnTo>
                  <a:lnTo>
                    <a:pt x="20706" y="2148"/>
                  </a:lnTo>
                  <a:lnTo>
                    <a:pt x="21600" y="1929"/>
                  </a:lnTo>
                  <a:lnTo>
                    <a:pt x="21132" y="3479"/>
                  </a:lnTo>
                  <a:lnTo>
                    <a:pt x="20631" y="4483"/>
                  </a:lnTo>
                  <a:lnTo>
                    <a:pt x="19864" y="5235"/>
                  </a:lnTo>
                  <a:lnTo>
                    <a:pt x="19185" y="5830"/>
                  </a:lnTo>
                  <a:lnTo>
                    <a:pt x="18652" y="6605"/>
                  </a:lnTo>
                  <a:lnTo>
                    <a:pt x="18858" y="7649"/>
                  </a:lnTo>
                  <a:lnTo>
                    <a:pt x="19543" y="8291"/>
                  </a:lnTo>
                  <a:lnTo>
                    <a:pt x="20557" y="9068"/>
                  </a:lnTo>
                  <a:lnTo>
                    <a:pt x="19018" y="9077"/>
                  </a:lnTo>
                  <a:lnTo>
                    <a:pt x="17446" y="8993"/>
                  </a:lnTo>
                  <a:lnTo>
                    <a:pt x="15932" y="9019"/>
                  </a:lnTo>
                  <a:lnTo>
                    <a:pt x="14961" y="9428"/>
                  </a:lnTo>
                  <a:lnTo>
                    <a:pt x="14286" y="10649"/>
                  </a:lnTo>
                  <a:lnTo>
                    <a:pt x="13166" y="12196"/>
                  </a:lnTo>
                  <a:lnTo>
                    <a:pt x="12090" y="13515"/>
                  </a:lnTo>
                  <a:lnTo>
                    <a:pt x="10748" y="14010"/>
                  </a:lnTo>
                  <a:lnTo>
                    <a:pt x="9455" y="14159"/>
                  </a:lnTo>
                  <a:lnTo>
                    <a:pt x="8036" y="14818"/>
                  </a:lnTo>
                  <a:lnTo>
                    <a:pt x="7119" y="15580"/>
                  </a:lnTo>
                  <a:lnTo>
                    <a:pt x="6278" y="16608"/>
                  </a:lnTo>
                  <a:lnTo>
                    <a:pt x="5202" y="18741"/>
                  </a:lnTo>
                  <a:lnTo>
                    <a:pt x="4497" y="20597"/>
                  </a:lnTo>
                  <a:lnTo>
                    <a:pt x="3974" y="21574"/>
                  </a:lnTo>
                  <a:lnTo>
                    <a:pt x="2831" y="21600"/>
                  </a:lnTo>
                  <a:lnTo>
                    <a:pt x="1614" y="20856"/>
                  </a:lnTo>
                  <a:lnTo>
                    <a:pt x="451" y="19993"/>
                  </a:lnTo>
                  <a:lnTo>
                    <a:pt x="0" y="18592"/>
                  </a:lnTo>
                  <a:lnTo>
                    <a:pt x="175" y="1713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3" name="AutoShape 52">
              <a:extLst>
                <a:ext uri="{FF2B5EF4-FFF2-40B4-BE49-F238E27FC236}">
                  <a16:creationId xmlns:a16="http://schemas.microsoft.com/office/drawing/2014/main" id="{63E5953E-E794-47D1-9964-DD6E0AFA4F21}"/>
                </a:ext>
              </a:extLst>
            </p:cNvPr>
            <p:cNvSpPr>
              <a:spLocks/>
            </p:cNvSpPr>
            <p:nvPr/>
          </p:nvSpPr>
          <p:spPr bwMode="auto">
            <a:xfrm>
              <a:off x="1371221" y="7655458"/>
              <a:ext cx="848759" cy="6095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59" y="18279"/>
                  </a:moveTo>
                  <a:lnTo>
                    <a:pt x="1976" y="19828"/>
                  </a:lnTo>
                  <a:lnTo>
                    <a:pt x="3332" y="20984"/>
                  </a:lnTo>
                  <a:lnTo>
                    <a:pt x="3581" y="19799"/>
                  </a:lnTo>
                  <a:lnTo>
                    <a:pt x="4877" y="18862"/>
                  </a:lnTo>
                  <a:lnTo>
                    <a:pt x="6450" y="18318"/>
                  </a:lnTo>
                  <a:lnTo>
                    <a:pt x="7525" y="19799"/>
                  </a:lnTo>
                  <a:lnTo>
                    <a:pt x="8718" y="21433"/>
                  </a:lnTo>
                  <a:lnTo>
                    <a:pt x="9951" y="21600"/>
                  </a:lnTo>
                  <a:lnTo>
                    <a:pt x="11436" y="19578"/>
                  </a:lnTo>
                  <a:lnTo>
                    <a:pt x="12805" y="18883"/>
                  </a:lnTo>
                  <a:lnTo>
                    <a:pt x="14527" y="17923"/>
                  </a:lnTo>
                  <a:lnTo>
                    <a:pt x="15926" y="16948"/>
                  </a:lnTo>
                  <a:lnTo>
                    <a:pt x="17295" y="15431"/>
                  </a:lnTo>
                  <a:lnTo>
                    <a:pt x="18542" y="15089"/>
                  </a:lnTo>
                  <a:lnTo>
                    <a:pt x="19397" y="15377"/>
                  </a:lnTo>
                  <a:lnTo>
                    <a:pt x="20538" y="15558"/>
                  </a:lnTo>
                  <a:lnTo>
                    <a:pt x="20918" y="14605"/>
                  </a:lnTo>
                  <a:cubicBezTo>
                    <a:pt x="20866" y="14324"/>
                    <a:pt x="20891" y="14026"/>
                    <a:pt x="20989" y="13769"/>
                  </a:cubicBezTo>
                  <a:cubicBezTo>
                    <a:pt x="21113" y="13444"/>
                    <a:pt x="21339" y="13219"/>
                    <a:pt x="21600" y="13161"/>
                  </a:cubicBezTo>
                  <a:lnTo>
                    <a:pt x="20538" y="10383"/>
                  </a:lnTo>
                  <a:lnTo>
                    <a:pt x="19859" y="8069"/>
                  </a:lnTo>
                  <a:lnTo>
                    <a:pt x="19256" y="5582"/>
                  </a:lnTo>
                  <a:lnTo>
                    <a:pt x="18026" y="3829"/>
                  </a:lnTo>
                  <a:lnTo>
                    <a:pt x="17702" y="2661"/>
                  </a:lnTo>
                  <a:lnTo>
                    <a:pt x="17700" y="1399"/>
                  </a:lnTo>
                  <a:lnTo>
                    <a:pt x="16950" y="229"/>
                  </a:lnTo>
                  <a:lnTo>
                    <a:pt x="12067" y="0"/>
                  </a:lnTo>
                  <a:lnTo>
                    <a:pt x="10801" y="907"/>
                  </a:lnTo>
                  <a:lnTo>
                    <a:pt x="9872" y="3151"/>
                  </a:lnTo>
                  <a:lnTo>
                    <a:pt x="7976" y="6542"/>
                  </a:lnTo>
                  <a:lnTo>
                    <a:pt x="6463" y="7465"/>
                  </a:lnTo>
                  <a:lnTo>
                    <a:pt x="5046" y="7679"/>
                  </a:lnTo>
                  <a:lnTo>
                    <a:pt x="3345" y="8772"/>
                  </a:lnTo>
                  <a:lnTo>
                    <a:pt x="2063" y="10243"/>
                  </a:lnTo>
                  <a:lnTo>
                    <a:pt x="1091" y="12068"/>
                  </a:lnTo>
                  <a:lnTo>
                    <a:pt x="334" y="14391"/>
                  </a:lnTo>
                  <a:lnTo>
                    <a:pt x="0" y="15633"/>
                  </a:lnTo>
                  <a:lnTo>
                    <a:pt x="1003" y="17196"/>
                  </a:lnTo>
                  <a:lnTo>
                    <a:pt x="1359" y="1827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4" name="AutoShape 53">
              <a:extLst>
                <a:ext uri="{FF2B5EF4-FFF2-40B4-BE49-F238E27FC236}">
                  <a16:creationId xmlns:a16="http://schemas.microsoft.com/office/drawing/2014/main" id="{01A08B14-D25A-4352-8988-69F42FD4CAA4}"/>
                </a:ext>
              </a:extLst>
            </p:cNvPr>
            <p:cNvSpPr>
              <a:spLocks/>
            </p:cNvSpPr>
            <p:nvPr/>
          </p:nvSpPr>
          <p:spPr bwMode="auto">
            <a:xfrm>
              <a:off x="753131" y="8001054"/>
              <a:ext cx="760974" cy="560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1346"/>
                  </a:moveTo>
                  <a:lnTo>
                    <a:pt x="20949" y="14427"/>
                  </a:lnTo>
                  <a:lnTo>
                    <a:pt x="20295" y="16381"/>
                  </a:lnTo>
                  <a:lnTo>
                    <a:pt x="20072" y="18426"/>
                  </a:lnTo>
                  <a:lnTo>
                    <a:pt x="20363" y="20689"/>
                  </a:lnTo>
                  <a:lnTo>
                    <a:pt x="19860" y="21600"/>
                  </a:lnTo>
                  <a:lnTo>
                    <a:pt x="19011" y="20370"/>
                  </a:lnTo>
                  <a:lnTo>
                    <a:pt x="17800" y="20085"/>
                  </a:lnTo>
                  <a:lnTo>
                    <a:pt x="17092" y="19159"/>
                  </a:lnTo>
                  <a:lnTo>
                    <a:pt x="15844" y="17644"/>
                  </a:lnTo>
                  <a:lnTo>
                    <a:pt x="14938" y="16941"/>
                  </a:lnTo>
                  <a:lnTo>
                    <a:pt x="13599" y="16148"/>
                  </a:lnTo>
                  <a:lnTo>
                    <a:pt x="11965" y="15918"/>
                  </a:lnTo>
                  <a:lnTo>
                    <a:pt x="10628" y="15952"/>
                  </a:lnTo>
                  <a:lnTo>
                    <a:pt x="9098" y="17104"/>
                  </a:lnTo>
                  <a:lnTo>
                    <a:pt x="7585" y="18833"/>
                  </a:lnTo>
                  <a:lnTo>
                    <a:pt x="6118" y="19996"/>
                  </a:lnTo>
                  <a:lnTo>
                    <a:pt x="4789" y="19333"/>
                  </a:lnTo>
                  <a:lnTo>
                    <a:pt x="4142" y="17337"/>
                  </a:lnTo>
                  <a:lnTo>
                    <a:pt x="3298" y="16196"/>
                  </a:lnTo>
                  <a:lnTo>
                    <a:pt x="2122" y="16981"/>
                  </a:lnTo>
                  <a:lnTo>
                    <a:pt x="1312" y="16130"/>
                  </a:lnTo>
                  <a:lnTo>
                    <a:pt x="452" y="15052"/>
                  </a:lnTo>
                  <a:lnTo>
                    <a:pt x="0" y="13389"/>
                  </a:lnTo>
                  <a:lnTo>
                    <a:pt x="142" y="11729"/>
                  </a:lnTo>
                  <a:lnTo>
                    <a:pt x="411" y="9592"/>
                  </a:lnTo>
                  <a:lnTo>
                    <a:pt x="774" y="8409"/>
                  </a:lnTo>
                  <a:lnTo>
                    <a:pt x="1914" y="8075"/>
                  </a:lnTo>
                  <a:lnTo>
                    <a:pt x="3228" y="8200"/>
                  </a:lnTo>
                  <a:lnTo>
                    <a:pt x="4710" y="7223"/>
                  </a:lnTo>
                  <a:lnTo>
                    <a:pt x="6534" y="6044"/>
                  </a:lnTo>
                  <a:lnTo>
                    <a:pt x="7673" y="5337"/>
                  </a:lnTo>
                  <a:lnTo>
                    <a:pt x="8251" y="2937"/>
                  </a:lnTo>
                  <a:lnTo>
                    <a:pt x="8996" y="1320"/>
                  </a:lnTo>
                  <a:lnTo>
                    <a:pt x="10575" y="319"/>
                  </a:lnTo>
                  <a:lnTo>
                    <a:pt x="12211" y="0"/>
                  </a:lnTo>
                  <a:lnTo>
                    <a:pt x="12035" y="2179"/>
                  </a:lnTo>
                  <a:lnTo>
                    <a:pt x="12513" y="4197"/>
                  </a:lnTo>
                  <a:lnTo>
                    <a:pt x="15164" y="6834"/>
                  </a:lnTo>
                  <a:lnTo>
                    <a:pt x="16370" y="6797"/>
                  </a:lnTo>
                  <a:lnTo>
                    <a:pt x="17657" y="3423"/>
                  </a:lnTo>
                  <a:lnTo>
                    <a:pt x="18915" y="5249"/>
                  </a:lnTo>
                  <a:lnTo>
                    <a:pt x="19793" y="7549"/>
                  </a:lnTo>
                  <a:lnTo>
                    <a:pt x="21314" y="9161"/>
                  </a:lnTo>
                  <a:lnTo>
                    <a:pt x="21600" y="11346"/>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5" name="AutoShape 54">
              <a:extLst>
                <a:ext uri="{FF2B5EF4-FFF2-40B4-BE49-F238E27FC236}">
                  <a16:creationId xmlns:a16="http://schemas.microsoft.com/office/drawing/2014/main" id="{C7369350-4BCC-43D4-BF9E-CBB3C9B1137C}"/>
                </a:ext>
              </a:extLst>
            </p:cNvPr>
            <p:cNvSpPr>
              <a:spLocks/>
            </p:cNvSpPr>
            <p:nvPr/>
          </p:nvSpPr>
          <p:spPr bwMode="auto">
            <a:xfrm>
              <a:off x="284933" y="8449439"/>
              <a:ext cx="687574" cy="6968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1609"/>
                  </a:moveTo>
                  <a:lnTo>
                    <a:pt x="1532" y="11159"/>
                  </a:lnTo>
                  <a:lnTo>
                    <a:pt x="1811" y="9647"/>
                  </a:lnTo>
                  <a:lnTo>
                    <a:pt x="2533" y="8187"/>
                  </a:lnTo>
                  <a:lnTo>
                    <a:pt x="3743" y="8334"/>
                  </a:lnTo>
                  <a:lnTo>
                    <a:pt x="5000" y="8713"/>
                  </a:lnTo>
                  <a:lnTo>
                    <a:pt x="6579" y="7766"/>
                  </a:lnTo>
                  <a:lnTo>
                    <a:pt x="7106" y="6000"/>
                  </a:lnTo>
                  <a:lnTo>
                    <a:pt x="7434" y="4885"/>
                  </a:lnTo>
                  <a:lnTo>
                    <a:pt x="9402" y="3268"/>
                  </a:lnTo>
                  <a:lnTo>
                    <a:pt x="10616" y="2155"/>
                  </a:lnTo>
                  <a:lnTo>
                    <a:pt x="12219" y="1692"/>
                  </a:lnTo>
                  <a:lnTo>
                    <a:pt x="13674" y="1963"/>
                  </a:lnTo>
                  <a:lnTo>
                    <a:pt x="14820" y="1165"/>
                  </a:lnTo>
                  <a:lnTo>
                    <a:pt x="15823" y="0"/>
                  </a:lnTo>
                  <a:lnTo>
                    <a:pt x="17516" y="3008"/>
                  </a:lnTo>
                  <a:lnTo>
                    <a:pt x="19075" y="4700"/>
                  </a:lnTo>
                  <a:lnTo>
                    <a:pt x="20208" y="6091"/>
                  </a:lnTo>
                  <a:lnTo>
                    <a:pt x="21600" y="7300"/>
                  </a:lnTo>
                  <a:lnTo>
                    <a:pt x="20892" y="8816"/>
                  </a:lnTo>
                  <a:lnTo>
                    <a:pt x="19353" y="10499"/>
                  </a:lnTo>
                  <a:lnTo>
                    <a:pt x="17704" y="11431"/>
                  </a:lnTo>
                  <a:lnTo>
                    <a:pt x="16319" y="12387"/>
                  </a:lnTo>
                  <a:lnTo>
                    <a:pt x="15739" y="14273"/>
                  </a:lnTo>
                  <a:lnTo>
                    <a:pt x="15407" y="16396"/>
                  </a:lnTo>
                  <a:lnTo>
                    <a:pt x="14941" y="17975"/>
                  </a:lnTo>
                  <a:lnTo>
                    <a:pt x="13681" y="19020"/>
                  </a:lnTo>
                  <a:lnTo>
                    <a:pt x="12306" y="19825"/>
                  </a:lnTo>
                  <a:lnTo>
                    <a:pt x="10874" y="19777"/>
                  </a:lnTo>
                  <a:lnTo>
                    <a:pt x="9479" y="20468"/>
                  </a:lnTo>
                  <a:lnTo>
                    <a:pt x="8212" y="21600"/>
                  </a:lnTo>
                  <a:lnTo>
                    <a:pt x="7522" y="20337"/>
                  </a:lnTo>
                  <a:lnTo>
                    <a:pt x="6774" y="18708"/>
                  </a:lnTo>
                  <a:lnTo>
                    <a:pt x="5969" y="18160"/>
                  </a:lnTo>
                  <a:lnTo>
                    <a:pt x="7766" y="16402"/>
                  </a:lnTo>
                  <a:lnTo>
                    <a:pt x="9533" y="14529"/>
                  </a:lnTo>
                  <a:lnTo>
                    <a:pt x="10311" y="12736"/>
                  </a:lnTo>
                  <a:lnTo>
                    <a:pt x="9188" y="12712"/>
                  </a:lnTo>
                  <a:lnTo>
                    <a:pt x="1996" y="12894"/>
                  </a:lnTo>
                  <a:lnTo>
                    <a:pt x="330" y="12402"/>
                  </a:lnTo>
                  <a:lnTo>
                    <a:pt x="0" y="1160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6" name="AutoShape 55">
              <a:extLst>
                <a:ext uri="{FF2B5EF4-FFF2-40B4-BE49-F238E27FC236}">
                  <a16:creationId xmlns:a16="http://schemas.microsoft.com/office/drawing/2014/main" id="{97BC969F-5227-48F5-B023-EAF70F6AAE4E}"/>
                </a:ext>
              </a:extLst>
            </p:cNvPr>
            <p:cNvSpPr>
              <a:spLocks/>
            </p:cNvSpPr>
            <p:nvPr/>
          </p:nvSpPr>
          <p:spPr bwMode="auto">
            <a:xfrm>
              <a:off x="754161" y="8646623"/>
              <a:ext cx="687839" cy="62881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660" y="2952"/>
                  </a:moveTo>
                  <a:lnTo>
                    <a:pt x="14979" y="975"/>
                  </a:lnTo>
                  <a:lnTo>
                    <a:pt x="13337" y="0"/>
                  </a:lnTo>
                  <a:lnTo>
                    <a:pt x="11925" y="458"/>
                  </a:lnTo>
                  <a:lnTo>
                    <a:pt x="10841" y="1399"/>
                  </a:lnTo>
                  <a:lnTo>
                    <a:pt x="9377" y="1478"/>
                  </a:lnTo>
                  <a:lnTo>
                    <a:pt x="7531" y="1825"/>
                  </a:lnTo>
                  <a:lnTo>
                    <a:pt x="6473" y="1135"/>
                  </a:lnTo>
                  <a:lnTo>
                    <a:pt x="5749" y="2696"/>
                  </a:lnTo>
                  <a:lnTo>
                    <a:pt x="4279" y="4746"/>
                  </a:lnTo>
                  <a:lnTo>
                    <a:pt x="1296" y="6591"/>
                  </a:lnTo>
                  <a:lnTo>
                    <a:pt x="624" y="8928"/>
                  </a:lnTo>
                  <a:lnTo>
                    <a:pt x="364" y="11163"/>
                  </a:lnTo>
                  <a:lnTo>
                    <a:pt x="0" y="12932"/>
                  </a:lnTo>
                  <a:lnTo>
                    <a:pt x="1089" y="14533"/>
                  </a:lnTo>
                  <a:lnTo>
                    <a:pt x="2366" y="15658"/>
                  </a:lnTo>
                  <a:lnTo>
                    <a:pt x="3525" y="15275"/>
                  </a:lnTo>
                  <a:lnTo>
                    <a:pt x="3964" y="13889"/>
                  </a:lnTo>
                  <a:lnTo>
                    <a:pt x="5248" y="12259"/>
                  </a:lnTo>
                  <a:lnTo>
                    <a:pt x="7128" y="11942"/>
                  </a:lnTo>
                  <a:lnTo>
                    <a:pt x="7728" y="13784"/>
                  </a:lnTo>
                  <a:lnTo>
                    <a:pt x="7956" y="16157"/>
                  </a:lnTo>
                  <a:lnTo>
                    <a:pt x="8985" y="18243"/>
                  </a:lnTo>
                  <a:lnTo>
                    <a:pt x="10577" y="19956"/>
                  </a:lnTo>
                  <a:lnTo>
                    <a:pt x="12846" y="21124"/>
                  </a:lnTo>
                  <a:lnTo>
                    <a:pt x="15024" y="21600"/>
                  </a:lnTo>
                  <a:lnTo>
                    <a:pt x="16539" y="21534"/>
                  </a:lnTo>
                  <a:lnTo>
                    <a:pt x="18064" y="20121"/>
                  </a:lnTo>
                  <a:lnTo>
                    <a:pt x="19150" y="19718"/>
                  </a:lnTo>
                  <a:lnTo>
                    <a:pt x="20397" y="19755"/>
                  </a:lnTo>
                  <a:lnTo>
                    <a:pt x="21600" y="18401"/>
                  </a:lnTo>
                  <a:lnTo>
                    <a:pt x="21530" y="16665"/>
                  </a:lnTo>
                  <a:lnTo>
                    <a:pt x="20222" y="14170"/>
                  </a:lnTo>
                  <a:lnTo>
                    <a:pt x="18999" y="11569"/>
                  </a:lnTo>
                  <a:lnTo>
                    <a:pt x="17893" y="9166"/>
                  </a:lnTo>
                  <a:lnTo>
                    <a:pt x="16358" y="8875"/>
                  </a:lnTo>
                  <a:lnTo>
                    <a:pt x="14505" y="8601"/>
                  </a:lnTo>
                  <a:lnTo>
                    <a:pt x="13714" y="7380"/>
                  </a:lnTo>
                  <a:lnTo>
                    <a:pt x="14716" y="5957"/>
                  </a:lnTo>
                  <a:lnTo>
                    <a:pt x="15527" y="4531"/>
                  </a:lnTo>
                  <a:lnTo>
                    <a:pt x="15660" y="2952"/>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7" name="AutoShape 56">
              <a:extLst>
                <a:ext uri="{FF2B5EF4-FFF2-40B4-BE49-F238E27FC236}">
                  <a16:creationId xmlns:a16="http://schemas.microsoft.com/office/drawing/2014/main" id="{69E7DCB3-AEAD-416E-8AC4-0C8E55889D99}"/>
                </a:ext>
              </a:extLst>
            </p:cNvPr>
            <p:cNvSpPr>
              <a:spLocks/>
            </p:cNvSpPr>
            <p:nvPr/>
          </p:nvSpPr>
          <p:spPr bwMode="auto">
            <a:xfrm>
              <a:off x="773566" y="9195918"/>
              <a:ext cx="634728" cy="10282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822" y="4082"/>
                  </a:moveTo>
                  <a:lnTo>
                    <a:pt x="4335" y="4703"/>
                  </a:lnTo>
                  <a:lnTo>
                    <a:pt x="4544" y="5597"/>
                  </a:lnTo>
                  <a:lnTo>
                    <a:pt x="5579" y="6513"/>
                  </a:lnTo>
                  <a:lnTo>
                    <a:pt x="6233" y="7533"/>
                  </a:lnTo>
                  <a:lnTo>
                    <a:pt x="6371" y="8784"/>
                  </a:lnTo>
                  <a:lnTo>
                    <a:pt x="5979" y="9745"/>
                  </a:lnTo>
                  <a:lnTo>
                    <a:pt x="5528" y="10415"/>
                  </a:lnTo>
                  <a:lnTo>
                    <a:pt x="4511" y="10793"/>
                  </a:lnTo>
                  <a:lnTo>
                    <a:pt x="3338" y="11122"/>
                  </a:lnTo>
                  <a:lnTo>
                    <a:pt x="1880" y="11487"/>
                  </a:lnTo>
                  <a:lnTo>
                    <a:pt x="0" y="12077"/>
                  </a:lnTo>
                  <a:lnTo>
                    <a:pt x="777" y="13088"/>
                  </a:lnTo>
                  <a:lnTo>
                    <a:pt x="1937" y="14489"/>
                  </a:lnTo>
                  <a:lnTo>
                    <a:pt x="2906" y="15256"/>
                  </a:lnTo>
                  <a:lnTo>
                    <a:pt x="4697" y="16007"/>
                  </a:lnTo>
                  <a:lnTo>
                    <a:pt x="6778" y="16925"/>
                  </a:lnTo>
                  <a:lnTo>
                    <a:pt x="8104" y="17837"/>
                  </a:lnTo>
                  <a:lnTo>
                    <a:pt x="9080" y="18915"/>
                  </a:lnTo>
                  <a:lnTo>
                    <a:pt x="8997" y="20028"/>
                  </a:lnTo>
                  <a:lnTo>
                    <a:pt x="9800" y="20595"/>
                  </a:lnTo>
                  <a:lnTo>
                    <a:pt x="11169" y="21432"/>
                  </a:lnTo>
                  <a:lnTo>
                    <a:pt x="12723" y="21600"/>
                  </a:lnTo>
                  <a:lnTo>
                    <a:pt x="13777" y="20829"/>
                  </a:lnTo>
                  <a:lnTo>
                    <a:pt x="14303" y="19369"/>
                  </a:lnTo>
                  <a:lnTo>
                    <a:pt x="14165" y="17672"/>
                  </a:lnTo>
                  <a:lnTo>
                    <a:pt x="14205" y="15655"/>
                  </a:lnTo>
                  <a:lnTo>
                    <a:pt x="14085" y="13267"/>
                  </a:lnTo>
                  <a:lnTo>
                    <a:pt x="14176" y="11600"/>
                  </a:lnTo>
                  <a:lnTo>
                    <a:pt x="15117" y="10048"/>
                  </a:lnTo>
                  <a:lnTo>
                    <a:pt x="16003" y="8813"/>
                  </a:lnTo>
                  <a:lnTo>
                    <a:pt x="16581" y="7155"/>
                  </a:lnTo>
                  <a:lnTo>
                    <a:pt x="16740" y="5367"/>
                  </a:lnTo>
                  <a:lnTo>
                    <a:pt x="18291" y="3718"/>
                  </a:lnTo>
                  <a:lnTo>
                    <a:pt x="19933" y="2403"/>
                  </a:lnTo>
                  <a:lnTo>
                    <a:pt x="21069" y="1238"/>
                  </a:lnTo>
                  <a:lnTo>
                    <a:pt x="21600" y="399"/>
                  </a:lnTo>
                  <a:lnTo>
                    <a:pt x="20053" y="274"/>
                  </a:lnTo>
                  <a:lnTo>
                    <a:pt x="18509" y="741"/>
                  </a:lnTo>
                  <a:lnTo>
                    <a:pt x="17311" y="1419"/>
                  </a:lnTo>
                  <a:lnTo>
                    <a:pt x="15182" y="1443"/>
                  </a:lnTo>
                  <a:lnTo>
                    <a:pt x="13246" y="1213"/>
                  </a:lnTo>
                  <a:lnTo>
                    <a:pt x="11234" y="523"/>
                  </a:lnTo>
                  <a:lnTo>
                    <a:pt x="10181" y="0"/>
                  </a:lnTo>
                  <a:lnTo>
                    <a:pt x="9396" y="911"/>
                  </a:lnTo>
                  <a:lnTo>
                    <a:pt x="7900" y="1827"/>
                  </a:lnTo>
                  <a:lnTo>
                    <a:pt x="6840" y="2697"/>
                  </a:lnTo>
                  <a:lnTo>
                    <a:pt x="5793" y="3371"/>
                  </a:lnTo>
                  <a:lnTo>
                    <a:pt x="4822" y="4082"/>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8" name="AutoShape 57">
              <a:extLst>
                <a:ext uri="{FF2B5EF4-FFF2-40B4-BE49-F238E27FC236}">
                  <a16:creationId xmlns:a16="http://schemas.microsoft.com/office/drawing/2014/main" id="{F5301F2E-5AE0-470D-8C1B-04946884C2F3}"/>
                </a:ext>
              </a:extLst>
            </p:cNvPr>
            <p:cNvSpPr>
              <a:spLocks/>
            </p:cNvSpPr>
            <p:nvPr/>
          </p:nvSpPr>
          <p:spPr bwMode="auto">
            <a:xfrm>
              <a:off x="490812" y="8978965"/>
              <a:ext cx="593098" cy="796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852" y="6134"/>
                  </a:moveTo>
                  <a:lnTo>
                    <a:pt x="5259" y="7822"/>
                  </a:lnTo>
                  <a:lnTo>
                    <a:pt x="5468" y="9559"/>
                  </a:lnTo>
                  <a:lnTo>
                    <a:pt x="4854" y="10660"/>
                  </a:lnTo>
                  <a:lnTo>
                    <a:pt x="3389" y="11387"/>
                  </a:lnTo>
                  <a:lnTo>
                    <a:pt x="4619" y="12150"/>
                  </a:lnTo>
                  <a:lnTo>
                    <a:pt x="4915" y="13382"/>
                  </a:lnTo>
                  <a:lnTo>
                    <a:pt x="4899" y="14619"/>
                  </a:lnTo>
                  <a:lnTo>
                    <a:pt x="4604" y="16125"/>
                  </a:lnTo>
                  <a:lnTo>
                    <a:pt x="4036" y="16961"/>
                  </a:lnTo>
                  <a:lnTo>
                    <a:pt x="2342" y="18352"/>
                  </a:lnTo>
                  <a:lnTo>
                    <a:pt x="768" y="19805"/>
                  </a:lnTo>
                  <a:lnTo>
                    <a:pt x="0" y="20647"/>
                  </a:lnTo>
                  <a:lnTo>
                    <a:pt x="2502" y="20076"/>
                  </a:lnTo>
                  <a:lnTo>
                    <a:pt x="5493" y="20042"/>
                  </a:lnTo>
                  <a:lnTo>
                    <a:pt x="7848" y="20355"/>
                  </a:lnTo>
                  <a:lnTo>
                    <a:pt x="9380" y="21108"/>
                  </a:lnTo>
                  <a:lnTo>
                    <a:pt x="10647" y="21600"/>
                  </a:lnTo>
                  <a:lnTo>
                    <a:pt x="13655" y="20576"/>
                  </a:lnTo>
                  <a:lnTo>
                    <a:pt x="16753" y="19579"/>
                  </a:lnTo>
                  <a:lnTo>
                    <a:pt x="17725" y="17531"/>
                  </a:lnTo>
                  <a:lnTo>
                    <a:pt x="17593" y="15659"/>
                  </a:lnTo>
                  <a:lnTo>
                    <a:pt x="16761" y="14033"/>
                  </a:lnTo>
                  <a:lnTo>
                    <a:pt x="15766" y="12989"/>
                  </a:lnTo>
                  <a:lnTo>
                    <a:pt x="15490" y="11955"/>
                  </a:lnTo>
                  <a:lnTo>
                    <a:pt x="16314" y="11132"/>
                  </a:lnTo>
                  <a:lnTo>
                    <a:pt x="18362" y="9100"/>
                  </a:lnTo>
                  <a:lnTo>
                    <a:pt x="20345" y="7602"/>
                  </a:lnTo>
                  <a:lnTo>
                    <a:pt x="21600" y="6131"/>
                  </a:lnTo>
                  <a:lnTo>
                    <a:pt x="20582" y="5333"/>
                  </a:lnTo>
                  <a:lnTo>
                    <a:pt x="19420" y="3638"/>
                  </a:lnTo>
                  <a:lnTo>
                    <a:pt x="19214" y="1841"/>
                  </a:lnTo>
                  <a:lnTo>
                    <a:pt x="18308" y="0"/>
                  </a:lnTo>
                  <a:lnTo>
                    <a:pt x="15587" y="410"/>
                  </a:lnTo>
                  <a:lnTo>
                    <a:pt x="13873" y="1663"/>
                  </a:lnTo>
                  <a:lnTo>
                    <a:pt x="13613" y="2645"/>
                  </a:lnTo>
                  <a:lnTo>
                    <a:pt x="12532" y="3088"/>
                  </a:lnTo>
                  <a:lnTo>
                    <a:pt x="11482" y="2619"/>
                  </a:lnTo>
                  <a:lnTo>
                    <a:pt x="9904" y="994"/>
                  </a:lnTo>
                  <a:lnTo>
                    <a:pt x="8408" y="1973"/>
                  </a:lnTo>
                  <a:lnTo>
                    <a:pt x="6931" y="2593"/>
                  </a:lnTo>
                  <a:lnTo>
                    <a:pt x="5046" y="2713"/>
                  </a:lnTo>
                  <a:lnTo>
                    <a:pt x="3308" y="3203"/>
                  </a:lnTo>
                  <a:lnTo>
                    <a:pt x="1692" y="4200"/>
                  </a:lnTo>
                  <a:lnTo>
                    <a:pt x="3293" y="5651"/>
                  </a:lnTo>
                  <a:lnTo>
                    <a:pt x="3852" y="613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9" name="AutoShape 58">
              <a:extLst>
                <a:ext uri="{FF2B5EF4-FFF2-40B4-BE49-F238E27FC236}">
                  <a16:creationId xmlns:a16="http://schemas.microsoft.com/office/drawing/2014/main" id="{516FD681-1726-48F9-83AE-9C0E339D3851}"/>
                </a:ext>
              </a:extLst>
            </p:cNvPr>
            <p:cNvSpPr>
              <a:spLocks/>
            </p:cNvSpPr>
            <p:nvPr/>
          </p:nvSpPr>
          <p:spPr bwMode="auto">
            <a:xfrm>
              <a:off x="156519" y="8817423"/>
              <a:ext cx="469349" cy="3438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50" y="754"/>
                  </a:moveTo>
                  <a:lnTo>
                    <a:pt x="3985" y="0"/>
                  </a:lnTo>
                  <a:lnTo>
                    <a:pt x="6212" y="414"/>
                  </a:lnTo>
                  <a:lnTo>
                    <a:pt x="6639" y="1725"/>
                  </a:lnTo>
                  <a:lnTo>
                    <a:pt x="8869" y="2492"/>
                  </a:lnTo>
                  <a:lnTo>
                    <a:pt x="21600" y="2244"/>
                  </a:lnTo>
                  <a:lnTo>
                    <a:pt x="20313" y="6560"/>
                  </a:lnTo>
                  <a:lnTo>
                    <a:pt x="14871" y="13845"/>
                  </a:lnTo>
                  <a:lnTo>
                    <a:pt x="12916" y="13627"/>
                  </a:lnTo>
                  <a:lnTo>
                    <a:pt x="11281" y="15372"/>
                  </a:lnTo>
                  <a:lnTo>
                    <a:pt x="10554" y="17779"/>
                  </a:lnTo>
                  <a:lnTo>
                    <a:pt x="10716" y="21600"/>
                  </a:lnTo>
                  <a:lnTo>
                    <a:pt x="8761" y="20833"/>
                  </a:lnTo>
                  <a:lnTo>
                    <a:pt x="5853" y="19415"/>
                  </a:lnTo>
                  <a:lnTo>
                    <a:pt x="3658" y="18419"/>
                  </a:lnTo>
                  <a:lnTo>
                    <a:pt x="2680" y="15613"/>
                  </a:lnTo>
                  <a:lnTo>
                    <a:pt x="1133" y="13222"/>
                  </a:lnTo>
                  <a:lnTo>
                    <a:pt x="39" y="11871"/>
                  </a:lnTo>
                  <a:lnTo>
                    <a:pt x="0" y="7574"/>
                  </a:lnTo>
                  <a:lnTo>
                    <a:pt x="780" y="5642"/>
                  </a:lnTo>
                  <a:lnTo>
                    <a:pt x="601" y="2431"/>
                  </a:lnTo>
                  <a:lnTo>
                    <a:pt x="1450" y="75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0" name="AutoShape 59">
              <a:extLst>
                <a:ext uri="{FF2B5EF4-FFF2-40B4-BE49-F238E27FC236}">
                  <a16:creationId xmlns:a16="http://schemas.microsoft.com/office/drawing/2014/main" id="{FB8FF098-1EB3-4B3C-859D-B4D7C1BF3FD1}"/>
                </a:ext>
              </a:extLst>
            </p:cNvPr>
            <p:cNvSpPr>
              <a:spLocks/>
            </p:cNvSpPr>
            <p:nvPr/>
          </p:nvSpPr>
          <p:spPr bwMode="auto">
            <a:xfrm>
              <a:off x="0" y="8896479"/>
              <a:ext cx="534457" cy="5504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604" y="194"/>
                  </a:moveTo>
                  <a:lnTo>
                    <a:pt x="858" y="1035"/>
                  </a:lnTo>
                  <a:lnTo>
                    <a:pt x="0" y="2353"/>
                  </a:lnTo>
                  <a:lnTo>
                    <a:pt x="439" y="4039"/>
                  </a:lnTo>
                  <a:lnTo>
                    <a:pt x="1577" y="5585"/>
                  </a:lnTo>
                  <a:lnTo>
                    <a:pt x="2902" y="6939"/>
                  </a:lnTo>
                  <a:lnTo>
                    <a:pt x="4170" y="8443"/>
                  </a:lnTo>
                  <a:lnTo>
                    <a:pt x="5960" y="9141"/>
                  </a:lnTo>
                  <a:lnTo>
                    <a:pt x="7698" y="9582"/>
                  </a:lnTo>
                  <a:lnTo>
                    <a:pt x="9691" y="10875"/>
                  </a:lnTo>
                  <a:lnTo>
                    <a:pt x="11175" y="12342"/>
                  </a:lnTo>
                  <a:lnTo>
                    <a:pt x="11274" y="14397"/>
                  </a:lnTo>
                  <a:lnTo>
                    <a:pt x="9786" y="15118"/>
                  </a:lnTo>
                  <a:lnTo>
                    <a:pt x="7909" y="14530"/>
                  </a:lnTo>
                  <a:lnTo>
                    <a:pt x="7003" y="12848"/>
                  </a:lnTo>
                  <a:lnTo>
                    <a:pt x="6162" y="11784"/>
                  </a:lnTo>
                  <a:lnTo>
                    <a:pt x="5235" y="10736"/>
                  </a:lnTo>
                  <a:lnTo>
                    <a:pt x="4027" y="10246"/>
                  </a:lnTo>
                  <a:lnTo>
                    <a:pt x="2953" y="10834"/>
                  </a:lnTo>
                  <a:lnTo>
                    <a:pt x="3156" y="12723"/>
                  </a:lnTo>
                  <a:lnTo>
                    <a:pt x="4303" y="14318"/>
                  </a:lnTo>
                  <a:lnTo>
                    <a:pt x="5420" y="16336"/>
                  </a:lnTo>
                  <a:lnTo>
                    <a:pt x="5813" y="17720"/>
                  </a:lnTo>
                  <a:lnTo>
                    <a:pt x="6029" y="19175"/>
                  </a:lnTo>
                  <a:lnTo>
                    <a:pt x="5705" y="20582"/>
                  </a:lnTo>
                  <a:lnTo>
                    <a:pt x="6300" y="21600"/>
                  </a:lnTo>
                  <a:lnTo>
                    <a:pt x="7715" y="21046"/>
                  </a:lnTo>
                  <a:lnTo>
                    <a:pt x="9919" y="19323"/>
                  </a:lnTo>
                  <a:lnTo>
                    <a:pt x="11938" y="17380"/>
                  </a:lnTo>
                  <a:lnTo>
                    <a:pt x="13512" y="16080"/>
                  </a:lnTo>
                  <a:lnTo>
                    <a:pt x="15113" y="15985"/>
                  </a:lnTo>
                  <a:lnTo>
                    <a:pt x="15617" y="18067"/>
                  </a:lnTo>
                  <a:lnTo>
                    <a:pt x="15600" y="20277"/>
                  </a:lnTo>
                  <a:lnTo>
                    <a:pt x="17161" y="20733"/>
                  </a:lnTo>
                  <a:lnTo>
                    <a:pt x="19098" y="19507"/>
                  </a:lnTo>
                  <a:lnTo>
                    <a:pt x="20724" y="17833"/>
                  </a:lnTo>
                  <a:lnTo>
                    <a:pt x="21600" y="15989"/>
                  </a:lnTo>
                  <a:lnTo>
                    <a:pt x="21471" y="14360"/>
                  </a:lnTo>
                  <a:lnTo>
                    <a:pt x="19784" y="13270"/>
                  </a:lnTo>
                  <a:lnTo>
                    <a:pt x="17576" y="13515"/>
                  </a:lnTo>
                  <a:lnTo>
                    <a:pt x="15777" y="13730"/>
                  </a:lnTo>
                  <a:lnTo>
                    <a:pt x="15781" y="11716"/>
                  </a:lnTo>
                  <a:lnTo>
                    <a:pt x="15738" y="10129"/>
                  </a:lnTo>
                  <a:lnTo>
                    <a:pt x="12658" y="9081"/>
                  </a:lnTo>
                  <a:lnTo>
                    <a:pt x="9863" y="8134"/>
                  </a:lnTo>
                  <a:lnTo>
                    <a:pt x="9083" y="6554"/>
                  </a:lnTo>
                  <a:lnTo>
                    <a:pt x="6654" y="3963"/>
                  </a:lnTo>
                  <a:lnTo>
                    <a:pt x="6607" y="1591"/>
                  </a:lnTo>
                  <a:lnTo>
                    <a:pt x="5563" y="860"/>
                  </a:lnTo>
                  <a:lnTo>
                    <a:pt x="3898" y="0"/>
                  </a:lnTo>
                  <a:lnTo>
                    <a:pt x="2604" y="19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1" name="AutoShape 60">
              <a:extLst>
                <a:ext uri="{FF2B5EF4-FFF2-40B4-BE49-F238E27FC236}">
                  <a16:creationId xmlns:a16="http://schemas.microsoft.com/office/drawing/2014/main" id="{65FCA1E1-0355-481F-8B97-B1BC8C198D3F}"/>
                </a:ext>
              </a:extLst>
            </p:cNvPr>
            <p:cNvSpPr>
              <a:spLocks/>
            </p:cNvSpPr>
            <p:nvPr/>
          </p:nvSpPr>
          <p:spPr bwMode="auto">
            <a:xfrm>
              <a:off x="414702" y="9704706"/>
              <a:ext cx="648664" cy="7688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12" y="2409"/>
                  </a:moveTo>
                  <a:lnTo>
                    <a:pt x="139" y="3551"/>
                  </a:lnTo>
                  <a:lnTo>
                    <a:pt x="0" y="5272"/>
                  </a:lnTo>
                  <a:lnTo>
                    <a:pt x="152" y="6945"/>
                  </a:lnTo>
                  <a:lnTo>
                    <a:pt x="1030" y="8190"/>
                  </a:lnTo>
                  <a:lnTo>
                    <a:pt x="2291" y="9224"/>
                  </a:lnTo>
                  <a:lnTo>
                    <a:pt x="3183" y="10561"/>
                  </a:lnTo>
                  <a:lnTo>
                    <a:pt x="3404" y="11897"/>
                  </a:lnTo>
                  <a:lnTo>
                    <a:pt x="3119" y="13214"/>
                  </a:lnTo>
                  <a:lnTo>
                    <a:pt x="2107" y="14391"/>
                  </a:lnTo>
                  <a:lnTo>
                    <a:pt x="1037" y="15369"/>
                  </a:lnTo>
                  <a:lnTo>
                    <a:pt x="881" y="16918"/>
                  </a:lnTo>
                  <a:lnTo>
                    <a:pt x="1463" y="18401"/>
                  </a:lnTo>
                  <a:lnTo>
                    <a:pt x="3066" y="18574"/>
                  </a:lnTo>
                  <a:lnTo>
                    <a:pt x="4875" y="18582"/>
                  </a:lnTo>
                  <a:lnTo>
                    <a:pt x="6432" y="18836"/>
                  </a:lnTo>
                  <a:lnTo>
                    <a:pt x="8600" y="19087"/>
                  </a:lnTo>
                  <a:lnTo>
                    <a:pt x="10196" y="18484"/>
                  </a:lnTo>
                  <a:lnTo>
                    <a:pt x="10427" y="16802"/>
                  </a:lnTo>
                  <a:lnTo>
                    <a:pt x="9609" y="15161"/>
                  </a:lnTo>
                  <a:lnTo>
                    <a:pt x="7974" y="13347"/>
                  </a:lnTo>
                  <a:lnTo>
                    <a:pt x="7278" y="11997"/>
                  </a:lnTo>
                  <a:lnTo>
                    <a:pt x="8152" y="10561"/>
                  </a:lnTo>
                  <a:lnTo>
                    <a:pt x="9723" y="9675"/>
                  </a:lnTo>
                  <a:lnTo>
                    <a:pt x="11215" y="8717"/>
                  </a:lnTo>
                  <a:lnTo>
                    <a:pt x="12822" y="8719"/>
                  </a:lnTo>
                  <a:cubicBezTo>
                    <a:pt x="13079" y="9015"/>
                    <a:pt x="13119" y="9407"/>
                    <a:pt x="12925" y="9734"/>
                  </a:cubicBezTo>
                  <a:cubicBezTo>
                    <a:pt x="12594" y="10293"/>
                    <a:pt x="11762" y="10484"/>
                    <a:pt x="11141" y="10145"/>
                  </a:cubicBezTo>
                  <a:lnTo>
                    <a:pt x="10263" y="11330"/>
                  </a:lnTo>
                  <a:lnTo>
                    <a:pt x="10043" y="12650"/>
                  </a:lnTo>
                  <a:lnTo>
                    <a:pt x="11048" y="13533"/>
                  </a:lnTo>
                  <a:lnTo>
                    <a:pt x="12616" y="14313"/>
                  </a:lnTo>
                  <a:lnTo>
                    <a:pt x="13842" y="15477"/>
                  </a:lnTo>
                  <a:lnTo>
                    <a:pt x="13753" y="17062"/>
                  </a:lnTo>
                  <a:lnTo>
                    <a:pt x="11589" y="18536"/>
                  </a:lnTo>
                  <a:lnTo>
                    <a:pt x="9961" y="20255"/>
                  </a:lnTo>
                  <a:lnTo>
                    <a:pt x="11468" y="21600"/>
                  </a:lnTo>
                  <a:lnTo>
                    <a:pt x="13782" y="20944"/>
                  </a:lnTo>
                  <a:lnTo>
                    <a:pt x="15747" y="19470"/>
                  </a:lnTo>
                  <a:lnTo>
                    <a:pt x="17840" y="18079"/>
                  </a:lnTo>
                  <a:lnTo>
                    <a:pt x="19201" y="16125"/>
                  </a:lnTo>
                  <a:lnTo>
                    <a:pt x="19532" y="14505"/>
                  </a:lnTo>
                  <a:lnTo>
                    <a:pt x="19848" y="13177"/>
                  </a:lnTo>
                  <a:lnTo>
                    <a:pt x="21600" y="13026"/>
                  </a:lnTo>
                  <a:lnTo>
                    <a:pt x="21110" y="12294"/>
                  </a:lnTo>
                  <a:lnTo>
                    <a:pt x="21291" y="10812"/>
                  </a:lnTo>
                  <a:lnTo>
                    <a:pt x="20260" y="9386"/>
                  </a:lnTo>
                  <a:lnTo>
                    <a:pt x="18768" y="8031"/>
                  </a:lnTo>
                  <a:lnTo>
                    <a:pt x="14933" y="5750"/>
                  </a:lnTo>
                  <a:lnTo>
                    <a:pt x="14045" y="4708"/>
                  </a:lnTo>
                  <a:lnTo>
                    <a:pt x="12242" y="1732"/>
                  </a:lnTo>
                  <a:lnTo>
                    <a:pt x="9947" y="478"/>
                  </a:lnTo>
                  <a:lnTo>
                    <a:pt x="8056" y="0"/>
                  </a:lnTo>
                  <a:lnTo>
                    <a:pt x="5085" y="150"/>
                  </a:lnTo>
                  <a:lnTo>
                    <a:pt x="2935" y="709"/>
                  </a:lnTo>
                  <a:lnTo>
                    <a:pt x="1922" y="1643"/>
                  </a:lnTo>
                  <a:lnTo>
                    <a:pt x="1312" y="240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2" name="AutoShape 61">
              <a:extLst>
                <a:ext uri="{FF2B5EF4-FFF2-40B4-BE49-F238E27FC236}">
                  <a16:creationId xmlns:a16="http://schemas.microsoft.com/office/drawing/2014/main" id="{39A4E7A8-3680-4205-8811-A23F4359BA89}"/>
                </a:ext>
              </a:extLst>
            </p:cNvPr>
            <p:cNvSpPr>
              <a:spLocks/>
            </p:cNvSpPr>
            <p:nvPr/>
          </p:nvSpPr>
          <p:spPr bwMode="auto">
            <a:xfrm>
              <a:off x="1447816" y="8301926"/>
              <a:ext cx="889815" cy="9008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09" y="0"/>
                  </a:moveTo>
                  <a:lnTo>
                    <a:pt x="19684" y="933"/>
                  </a:lnTo>
                  <a:lnTo>
                    <a:pt x="18569" y="1729"/>
                  </a:lnTo>
                  <a:lnTo>
                    <a:pt x="17082" y="1492"/>
                  </a:lnTo>
                  <a:lnTo>
                    <a:pt x="15955" y="2040"/>
                  </a:lnTo>
                  <a:lnTo>
                    <a:pt x="14941" y="2570"/>
                  </a:lnTo>
                  <a:lnTo>
                    <a:pt x="14146" y="2344"/>
                  </a:lnTo>
                  <a:lnTo>
                    <a:pt x="13472" y="1473"/>
                  </a:lnTo>
                  <a:lnTo>
                    <a:pt x="12695" y="699"/>
                  </a:lnTo>
                  <a:lnTo>
                    <a:pt x="11607" y="402"/>
                  </a:lnTo>
                  <a:lnTo>
                    <a:pt x="10565" y="828"/>
                  </a:lnTo>
                  <a:lnTo>
                    <a:pt x="9682" y="1777"/>
                  </a:lnTo>
                  <a:lnTo>
                    <a:pt x="9115" y="2793"/>
                  </a:lnTo>
                  <a:lnTo>
                    <a:pt x="8798" y="3939"/>
                  </a:lnTo>
                  <a:lnTo>
                    <a:pt x="8410" y="4773"/>
                  </a:lnTo>
                  <a:lnTo>
                    <a:pt x="7983" y="5879"/>
                  </a:lnTo>
                  <a:lnTo>
                    <a:pt x="7815" y="6593"/>
                  </a:lnTo>
                  <a:lnTo>
                    <a:pt x="7218" y="7351"/>
                  </a:lnTo>
                  <a:lnTo>
                    <a:pt x="6420" y="8051"/>
                  </a:lnTo>
                  <a:lnTo>
                    <a:pt x="5716" y="8653"/>
                  </a:lnTo>
                  <a:lnTo>
                    <a:pt x="4851" y="9390"/>
                  </a:lnTo>
                  <a:lnTo>
                    <a:pt x="3545" y="10579"/>
                  </a:lnTo>
                  <a:lnTo>
                    <a:pt x="2610" y="11263"/>
                  </a:lnTo>
                  <a:lnTo>
                    <a:pt x="1251" y="11662"/>
                  </a:lnTo>
                  <a:lnTo>
                    <a:pt x="0" y="11540"/>
                  </a:lnTo>
                  <a:lnTo>
                    <a:pt x="51" y="12277"/>
                  </a:lnTo>
                  <a:cubicBezTo>
                    <a:pt x="597" y="12280"/>
                    <a:pt x="1142" y="12290"/>
                    <a:pt x="1687" y="12307"/>
                  </a:cubicBezTo>
                  <a:cubicBezTo>
                    <a:pt x="2384" y="12329"/>
                    <a:pt x="3080" y="12364"/>
                    <a:pt x="3776" y="12411"/>
                  </a:cubicBezTo>
                  <a:lnTo>
                    <a:pt x="5149" y="12916"/>
                  </a:lnTo>
                  <a:lnTo>
                    <a:pt x="5815" y="14093"/>
                  </a:lnTo>
                  <a:lnTo>
                    <a:pt x="6322" y="15552"/>
                  </a:lnTo>
                  <a:lnTo>
                    <a:pt x="5812" y="16252"/>
                  </a:lnTo>
                  <a:lnTo>
                    <a:pt x="5193" y="17277"/>
                  </a:lnTo>
                  <a:lnTo>
                    <a:pt x="5144" y="18344"/>
                  </a:lnTo>
                  <a:lnTo>
                    <a:pt x="4942" y="19234"/>
                  </a:lnTo>
                  <a:lnTo>
                    <a:pt x="3908" y="20432"/>
                  </a:lnTo>
                  <a:lnTo>
                    <a:pt x="3535" y="21600"/>
                  </a:lnTo>
                  <a:lnTo>
                    <a:pt x="4625" y="21185"/>
                  </a:lnTo>
                  <a:lnTo>
                    <a:pt x="5203" y="19989"/>
                  </a:lnTo>
                  <a:lnTo>
                    <a:pt x="5892" y="19215"/>
                  </a:lnTo>
                  <a:lnTo>
                    <a:pt x="7076" y="19724"/>
                  </a:lnTo>
                  <a:lnTo>
                    <a:pt x="7825" y="20632"/>
                  </a:lnTo>
                  <a:lnTo>
                    <a:pt x="8398" y="19326"/>
                  </a:lnTo>
                  <a:lnTo>
                    <a:pt x="8885" y="18448"/>
                  </a:lnTo>
                  <a:lnTo>
                    <a:pt x="8455" y="17169"/>
                  </a:lnTo>
                  <a:lnTo>
                    <a:pt x="8188" y="15867"/>
                  </a:lnTo>
                  <a:lnTo>
                    <a:pt x="8698" y="14922"/>
                  </a:lnTo>
                  <a:lnTo>
                    <a:pt x="9999" y="13600"/>
                  </a:lnTo>
                  <a:lnTo>
                    <a:pt x="11037" y="12860"/>
                  </a:lnTo>
                  <a:lnTo>
                    <a:pt x="11237" y="11496"/>
                  </a:lnTo>
                  <a:lnTo>
                    <a:pt x="11468" y="10611"/>
                  </a:lnTo>
                  <a:lnTo>
                    <a:pt x="12447" y="9309"/>
                  </a:lnTo>
                  <a:lnTo>
                    <a:pt x="13944" y="7876"/>
                  </a:lnTo>
                  <a:lnTo>
                    <a:pt x="14838" y="5879"/>
                  </a:lnTo>
                  <a:lnTo>
                    <a:pt x="15792" y="4828"/>
                  </a:lnTo>
                  <a:lnTo>
                    <a:pt x="17504" y="3883"/>
                  </a:lnTo>
                  <a:lnTo>
                    <a:pt x="19211" y="3330"/>
                  </a:lnTo>
                  <a:lnTo>
                    <a:pt x="20437" y="3130"/>
                  </a:lnTo>
                  <a:lnTo>
                    <a:pt x="21530" y="2941"/>
                  </a:lnTo>
                  <a:lnTo>
                    <a:pt x="21600" y="1757"/>
                  </a:lnTo>
                  <a:lnTo>
                    <a:pt x="20908" y="268"/>
                  </a:lnTo>
                  <a:lnTo>
                    <a:pt x="20109" y="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3" name="AutoShape 62">
              <a:extLst>
                <a:ext uri="{FF2B5EF4-FFF2-40B4-BE49-F238E27FC236}">
                  <a16:creationId xmlns:a16="http://schemas.microsoft.com/office/drawing/2014/main" id="{FCD46421-61B7-4143-8E16-8101C6AC5C2A}"/>
                </a:ext>
              </a:extLst>
            </p:cNvPr>
            <p:cNvSpPr>
              <a:spLocks/>
            </p:cNvSpPr>
            <p:nvPr/>
          </p:nvSpPr>
          <p:spPr bwMode="auto">
            <a:xfrm>
              <a:off x="2326420" y="8162238"/>
              <a:ext cx="600786" cy="4688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076" y="21600"/>
                  </a:moveTo>
                  <a:lnTo>
                    <a:pt x="10677" y="17456"/>
                  </a:lnTo>
                  <a:lnTo>
                    <a:pt x="8217" y="14863"/>
                  </a:lnTo>
                  <a:lnTo>
                    <a:pt x="6542" y="13524"/>
                  </a:lnTo>
                  <a:lnTo>
                    <a:pt x="4887" y="13135"/>
                  </a:lnTo>
                  <a:lnTo>
                    <a:pt x="3532" y="13479"/>
                  </a:lnTo>
                  <a:lnTo>
                    <a:pt x="2056" y="12430"/>
                  </a:lnTo>
                  <a:lnTo>
                    <a:pt x="142" y="11874"/>
                  </a:lnTo>
                  <a:lnTo>
                    <a:pt x="0" y="9808"/>
                  </a:lnTo>
                  <a:lnTo>
                    <a:pt x="599" y="8628"/>
                  </a:lnTo>
                  <a:lnTo>
                    <a:pt x="3938" y="5989"/>
                  </a:lnTo>
                  <a:lnTo>
                    <a:pt x="6869" y="4940"/>
                  </a:lnTo>
                  <a:lnTo>
                    <a:pt x="10311" y="3910"/>
                  </a:lnTo>
                  <a:lnTo>
                    <a:pt x="13527" y="2582"/>
                  </a:lnTo>
                  <a:lnTo>
                    <a:pt x="15641" y="0"/>
                  </a:lnTo>
                  <a:lnTo>
                    <a:pt x="16976" y="469"/>
                  </a:lnTo>
                  <a:lnTo>
                    <a:pt x="18814" y="210"/>
                  </a:lnTo>
                  <a:lnTo>
                    <a:pt x="19589" y="1641"/>
                  </a:lnTo>
                  <a:lnTo>
                    <a:pt x="19144" y="4164"/>
                  </a:lnTo>
                  <a:lnTo>
                    <a:pt x="20280" y="5661"/>
                  </a:lnTo>
                  <a:lnTo>
                    <a:pt x="21542" y="7020"/>
                  </a:lnTo>
                  <a:lnTo>
                    <a:pt x="21600" y="9809"/>
                  </a:lnTo>
                  <a:lnTo>
                    <a:pt x="21289" y="12147"/>
                  </a:lnTo>
                  <a:lnTo>
                    <a:pt x="19989" y="13573"/>
                  </a:lnTo>
                  <a:lnTo>
                    <a:pt x="18327" y="15060"/>
                  </a:lnTo>
                  <a:lnTo>
                    <a:pt x="16481" y="17021"/>
                  </a:lnTo>
                  <a:lnTo>
                    <a:pt x="14758" y="19350"/>
                  </a:lnTo>
                  <a:lnTo>
                    <a:pt x="14076" y="2160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4" name="AutoShape 63">
              <a:extLst>
                <a:ext uri="{FF2B5EF4-FFF2-40B4-BE49-F238E27FC236}">
                  <a16:creationId xmlns:a16="http://schemas.microsoft.com/office/drawing/2014/main" id="{682BE559-D9E8-4A83-819F-0400A254FFA3}"/>
                </a:ext>
              </a:extLst>
            </p:cNvPr>
            <p:cNvSpPr>
              <a:spLocks/>
            </p:cNvSpPr>
            <p:nvPr/>
          </p:nvSpPr>
          <p:spPr bwMode="auto">
            <a:xfrm>
              <a:off x="1762655" y="8410783"/>
              <a:ext cx="962532" cy="8418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60" y="20600"/>
                  </a:moveTo>
                  <a:lnTo>
                    <a:pt x="1101" y="21167"/>
                  </a:lnTo>
                  <a:lnTo>
                    <a:pt x="1831" y="21600"/>
                  </a:lnTo>
                  <a:lnTo>
                    <a:pt x="2670" y="20767"/>
                  </a:lnTo>
                  <a:lnTo>
                    <a:pt x="3508" y="20207"/>
                  </a:lnTo>
                  <a:lnTo>
                    <a:pt x="4914" y="20300"/>
                  </a:lnTo>
                  <a:lnTo>
                    <a:pt x="5814" y="19641"/>
                  </a:lnTo>
                  <a:lnTo>
                    <a:pt x="5134" y="18544"/>
                  </a:lnTo>
                  <a:lnTo>
                    <a:pt x="4772" y="17507"/>
                  </a:lnTo>
                  <a:lnTo>
                    <a:pt x="5984" y="16204"/>
                  </a:lnTo>
                  <a:lnTo>
                    <a:pt x="6986" y="14585"/>
                  </a:lnTo>
                  <a:lnTo>
                    <a:pt x="7716" y="13473"/>
                  </a:lnTo>
                  <a:lnTo>
                    <a:pt x="7841" y="11649"/>
                  </a:lnTo>
                  <a:lnTo>
                    <a:pt x="8248" y="10351"/>
                  </a:lnTo>
                  <a:lnTo>
                    <a:pt x="9917" y="9252"/>
                  </a:lnTo>
                  <a:lnTo>
                    <a:pt x="10961" y="8228"/>
                  </a:lnTo>
                  <a:lnTo>
                    <a:pt x="11426" y="7162"/>
                  </a:lnTo>
                  <a:lnTo>
                    <a:pt x="12583" y="6595"/>
                  </a:lnTo>
                  <a:lnTo>
                    <a:pt x="13723" y="6536"/>
                  </a:lnTo>
                  <a:lnTo>
                    <a:pt x="14927" y="6736"/>
                  </a:lnTo>
                  <a:lnTo>
                    <a:pt x="16357" y="7700"/>
                  </a:lnTo>
                  <a:lnTo>
                    <a:pt x="17488" y="8758"/>
                  </a:lnTo>
                  <a:lnTo>
                    <a:pt x="18417" y="9867"/>
                  </a:lnTo>
                  <a:lnTo>
                    <a:pt x="19289" y="10397"/>
                  </a:lnTo>
                  <a:lnTo>
                    <a:pt x="20043" y="9532"/>
                  </a:lnTo>
                  <a:lnTo>
                    <a:pt x="20230" y="8077"/>
                  </a:lnTo>
                  <a:lnTo>
                    <a:pt x="20642" y="7032"/>
                  </a:lnTo>
                  <a:lnTo>
                    <a:pt x="21600" y="5515"/>
                  </a:lnTo>
                  <a:lnTo>
                    <a:pt x="19940" y="3656"/>
                  </a:lnTo>
                  <a:lnTo>
                    <a:pt x="18175" y="1784"/>
                  </a:lnTo>
                  <a:lnTo>
                    <a:pt x="16947" y="948"/>
                  </a:lnTo>
                  <a:lnTo>
                    <a:pt x="15703" y="617"/>
                  </a:lnTo>
                  <a:lnTo>
                    <a:pt x="14980" y="786"/>
                  </a:lnTo>
                  <a:lnTo>
                    <a:pt x="14089" y="340"/>
                  </a:lnTo>
                  <a:lnTo>
                    <a:pt x="12834" y="0"/>
                  </a:lnTo>
                  <a:lnTo>
                    <a:pt x="11179" y="384"/>
                  </a:lnTo>
                  <a:lnTo>
                    <a:pt x="8978" y="1102"/>
                  </a:lnTo>
                  <a:lnTo>
                    <a:pt x="7280" y="2204"/>
                  </a:lnTo>
                  <a:lnTo>
                    <a:pt x="6482" y="3247"/>
                  </a:lnTo>
                  <a:lnTo>
                    <a:pt x="5687" y="5409"/>
                  </a:lnTo>
                  <a:lnTo>
                    <a:pt x="4167" y="7127"/>
                  </a:lnTo>
                  <a:lnTo>
                    <a:pt x="3259" y="8545"/>
                  </a:lnTo>
                  <a:lnTo>
                    <a:pt x="2926" y="10845"/>
                  </a:lnTo>
                  <a:lnTo>
                    <a:pt x="2116" y="11449"/>
                  </a:lnTo>
                  <a:lnTo>
                    <a:pt x="833" y="12975"/>
                  </a:lnTo>
                  <a:lnTo>
                    <a:pt x="145" y="14236"/>
                  </a:lnTo>
                  <a:lnTo>
                    <a:pt x="584" y="15986"/>
                  </a:lnTo>
                  <a:lnTo>
                    <a:pt x="778" y="16910"/>
                  </a:lnTo>
                  <a:lnTo>
                    <a:pt x="410" y="17986"/>
                  </a:lnTo>
                  <a:lnTo>
                    <a:pt x="0" y="18969"/>
                  </a:lnTo>
                  <a:lnTo>
                    <a:pt x="560" y="2060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5" name="AutoShape 64">
              <a:extLst>
                <a:ext uri="{FF2B5EF4-FFF2-40B4-BE49-F238E27FC236}">
                  <a16:creationId xmlns:a16="http://schemas.microsoft.com/office/drawing/2014/main" id="{64885392-3B60-497D-B224-DF3F9025DC0E}"/>
                </a:ext>
              </a:extLst>
            </p:cNvPr>
            <p:cNvSpPr>
              <a:spLocks/>
            </p:cNvSpPr>
            <p:nvPr/>
          </p:nvSpPr>
          <p:spPr bwMode="auto">
            <a:xfrm>
              <a:off x="2275192" y="8085498"/>
              <a:ext cx="497597" cy="3007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598" y="4964"/>
                  </a:moveTo>
                  <a:lnTo>
                    <a:pt x="2420" y="6682"/>
                  </a:lnTo>
                  <a:lnTo>
                    <a:pt x="1156" y="8971"/>
                  </a:lnTo>
                  <a:lnTo>
                    <a:pt x="955" y="11601"/>
                  </a:lnTo>
                  <a:lnTo>
                    <a:pt x="0" y="15866"/>
                  </a:lnTo>
                  <a:lnTo>
                    <a:pt x="1188" y="16997"/>
                  </a:lnTo>
                  <a:lnTo>
                    <a:pt x="2624" y="21600"/>
                  </a:lnTo>
                  <a:lnTo>
                    <a:pt x="3569" y="19288"/>
                  </a:lnTo>
                  <a:lnTo>
                    <a:pt x="7285" y="15410"/>
                  </a:lnTo>
                  <a:lnTo>
                    <a:pt x="15318" y="12139"/>
                  </a:lnTo>
                  <a:lnTo>
                    <a:pt x="18913" y="10214"/>
                  </a:lnTo>
                  <a:lnTo>
                    <a:pt x="21600" y="5783"/>
                  </a:lnTo>
                  <a:lnTo>
                    <a:pt x="19858" y="4761"/>
                  </a:lnTo>
                  <a:lnTo>
                    <a:pt x="18700" y="3123"/>
                  </a:lnTo>
                  <a:lnTo>
                    <a:pt x="16847" y="2016"/>
                  </a:lnTo>
                  <a:lnTo>
                    <a:pt x="15007" y="597"/>
                  </a:lnTo>
                  <a:lnTo>
                    <a:pt x="13544" y="2554"/>
                  </a:lnTo>
                  <a:lnTo>
                    <a:pt x="11996" y="1470"/>
                  </a:lnTo>
                  <a:lnTo>
                    <a:pt x="10963" y="0"/>
                  </a:lnTo>
                  <a:lnTo>
                    <a:pt x="9179" y="842"/>
                  </a:lnTo>
                  <a:lnTo>
                    <a:pt x="7799" y="1854"/>
                  </a:lnTo>
                  <a:lnTo>
                    <a:pt x="6279" y="3435"/>
                  </a:lnTo>
                  <a:lnTo>
                    <a:pt x="4598" y="496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6" name="AutoShape 65">
              <a:extLst>
                <a:ext uri="{FF2B5EF4-FFF2-40B4-BE49-F238E27FC236}">
                  <a16:creationId xmlns:a16="http://schemas.microsoft.com/office/drawing/2014/main" id="{1E990E68-CA1C-4982-AE08-B2D7BCE271A1}"/>
                </a:ext>
              </a:extLst>
            </p:cNvPr>
            <p:cNvSpPr>
              <a:spLocks/>
            </p:cNvSpPr>
            <p:nvPr/>
          </p:nvSpPr>
          <p:spPr bwMode="auto">
            <a:xfrm>
              <a:off x="7254968" y="9100298"/>
              <a:ext cx="323332" cy="6262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4" y="616"/>
                  </a:moveTo>
                  <a:lnTo>
                    <a:pt x="14067" y="3374"/>
                  </a:lnTo>
                  <a:lnTo>
                    <a:pt x="11483" y="6099"/>
                  </a:lnTo>
                  <a:lnTo>
                    <a:pt x="7532" y="6619"/>
                  </a:lnTo>
                  <a:lnTo>
                    <a:pt x="4762" y="6623"/>
                  </a:lnTo>
                  <a:lnTo>
                    <a:pt x="3358" y="7206"/>
                  </a:lnTo>
                  <a:lnTo>
                    <a:pt x="5250" y="7962"/>
                  </a:lnTo>
                  <a:lnTo>
                    <a:pt x="6120" y="9400"/>
                  </a:lnTo>
                  <a:lnTo>
                    <a:pt x="5015" y="11206"/>
                  </a:lnTo>
                  <a:lnTo>
                    <a:pt x="2098" y="12346"/>
                  </a:lnTo>
                  <a:lnTo>
                    <a:pt x="0" y="12943"/>
                  </a:lnTo>
                  <a:lnTo>
                    <a:pt x="289" y="14222"/>
                  </a:lnTo>
                  <a:lnTo>
                    <a:pt x="1950" y="15286"/>
                  </a:lnTo>
                  <a:lnTo>
                    <a:pt x="2185" y="17146"/>
                  </a:lnTo>
                  <a:lnTo>
                    <a:pt x="403" y="18252"/>
                  </a:lnTo>
                  <a:lnTo>
                    <a:pt x="795" y="19625"/>
                  </a:lnTo>
                  <a:lnTo>
                    <a:pt x="2357" y="21239"/>
                  </a:lnTo>
                  <a:lnTo>
                    <a:pt x="5751" y="21600"/>
                  </a:lnTo>
                  <a:lnTo>
                    <a:pt x="8203" y="19668"/>
                  </a:lnTo>
                  <a:lnTo>
                    <a:pt x="8296" y="17772"/>
                  </a:lnTo>
                  <a:lnTo>
                    <a:pt x="6670" y="16317"/>
                  </a:lnTo>
                  <a:lnTo>
                    <a:pt x="10292" y="14878"/>
                  </a:lnTo>
                  <a:lnTo>
                    <a:pt x="12566" y="13745"/>
                  </a:lnTo>
                  <a:lnTo>
                    <a:pt x="10021" y="12820"/>
                  </a:lnTo>
                  <a:lnTo>
                    <a:pt x="9230" y="11922"/>
                  </a:lnTo>
                  <a:lnTo>
                    <a:pt x="11376" y="10557"/>
                  </a:lnTo>
                  <a:lnTo>
                    <a:pt x="12224" y="8886"/>
                  </a:lnTo>
                  <a:lnTo>
                    <a:pt x="13301" y="8021"/>
                  </a:lnTo>
                  <a:lnTo>
                    <a:pt x="16545" y="6798"/>
                  </a:lnTo>
                  <a:lnTo>
                    <a:pt x="19654" y="5390"/>
                  </a:lnTo>
                  <a:lnTo>
                    <a:pt x="21293" y="3799"/>
                  </a:lnTo>
                  <a:lnTo>
                    <a:pt x="21600" y="1886"/>
                  </a:lnTo>
                  <a:lnTo>
                    <a:pt x="20167" y="524"/>
                  </a:lnTo>
                  <a:lnTo>
                    <a:pt x="18705" y="0"/>
                  </a:lnTo>
                  <a:lnTo>
                    <a:pt x="16484" y="616"/>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grpSp>
      <p:sp>
        <p:nvSpPr>
          <p:cNvPr id="200" name="TextBox 199">
            <a:extLst>
              <a:ext uri="{FF2B5EF4-FFF2-40B4-BE49-F238E27FC236}">
                <a16:creationId xmlns:a16="http://schemas.microsoft.com/office/drawing/2014/main" id="{4FC09575-5CE0-48C3-A769-A5851FF2F461}"/>
              </a:ext>
            </a:extLst>
          </p:cNvPr>
          <p:cNvSpPr txBox="1"/>
          <p:nvPr/>
        </p:nvSpPr>
        <p:spPr>
          <a:xfrm>
            <a:off x="8063831" y="1266769"/>
            <a:ext cx="3093400" cy="1523494"/>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201" name="TextBox 200">
            <a:extLst>
              <a:ext uri="{FF2B5EF4-FFF2-40B4-BE49-F238E27FC236}">
                <a16:creationId xmlns:a16="http://schemas.microsoft.com/office/drawing/2014/main" id="{D164E3DD-DE2A-44C9-BADF-0A8A2CF59FA8}"/>
              </a:ext>
            </a:extLst>
          </p:cNvPr>
          <p:cNvSpPr txBox="1"/>
          <p:nvPr/>
        </p:nvSpPr>
        <p:spPr>
          <a:xfrm>
            <a:off x="1284540" y="3329380"/>
            <a:ext cx="3131292" cy="1523494"/>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202" name="TextBox 201">
            <a:extLst>
              <a:ext uri="{FF2B5EF4-FFF2-40B4-BE49-F238E27FC236}">
                <a16:creationId xmlns:a16="http://schemas.microsoft.com/office/drawing/2014/main" id="{ABFD1221-6679-45DA-A939-8C8569F34CCB}"/>
              </a:ext>
            </a:extLst>
          </p:cNvPr>
          <p:cNvSpPr txBox="1"/>
          <p:nvPr/>
        </p:nvSpPr>
        <p:spPr>
          <a:xfrm>
            <a:off x="4823488" y="5591951"/>
            <a:ext cx="4163660" cy="1138773"/>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grpSp>
        <p:nvGrpSpPr>
          <p:cNvPr id="203" name="Group 202">
            <a:extLst>
              <a:ext uri="{FF2B5EF4-FFF2-40B4-BE49-F238E27FC236}">
                <a16:creationId xmlns:a16="http://schemas.microsoft.com/office/drawing/2014/main" id="{9A429F36-E63E-4BE6-9A3E-D48754FFA5A1}"/>
              </a:ext>
            </a:extLst>
          </p:cNvPr>
          <p:cNvGrpSpPr/>
          <p:nvPr/>
        </p:nvGrpSpPr>
        <p:grpSpPr>
          <a:xfrm>
            <a:off x="3326335" y="2450678"/>
            <a:ext cx="3594912" cy="1375905"/>
            <a:chOff x="1068351" y="3041919"/>
            <a:chExt cx="3594912" cy="1375905"/>
          </a:xfrm>
        </p:grpSpPr>
        <p:sp>
          <p:nvSpPr>
            <p:cNvPr id="204" name="Freeform: Shape 203">
              <a:extLst>
                <a:ext uri="{FF2B5EF4-FFF2-40B4-BE49-F238E27FC236}">
                  <a16:creationId xmlns:a16="http://schemas.microsoft.com/office/drawing/2014/main" id="{836F159E-B4EF-48C6-B00A-7B9C5130EF99}"/>
                </a:ext>
              </a:extLst>
            </p:cNvPr>
            <p:cNvSpPr>
              <a:spLocks noChangeAspect="1"/>
            </p:cNvSpPr>
            <p:nvPr/>
          </p:nvSpPr>
          <p:spPr>
            <a:xfrm>
              <a:off x="1068351" y="3041919"/>
              <a:ext cx="3594912" cy="1375905"/>
            </a:xfrm>
            <a:custGeom>
              <a:avLst/>
              <a:gdLst>
                <a:gd name="connsiteX0" fmla="*/ 3046272 w 3594912"/>
                <a:gd name="connsiteY0" fmla="*/ 0 h 1375905"/>
                <a:gd name="connsiteX1" fmla="*/ 3594912 w 3594912"/>
                <a:gd name="connsiteY1" fmla="*/ 548640 h 1375905"/>
                <a:gd name="connsiteX2" fmla="*/ 3156842 w 3594912"/>
                <a:gd name="connsiteY2" fmla="*/ 1086134 h 1375905"/>
                <a:gd name="connsiteX3" fmla="*/ 3131298 w 3594912"/>
                <a:gd name="connsiteY3" fmla="*/ 1088709 h 1375905"/>
                <a:gd name="connsiteX4" fmla="*/ 3041549 w 3594912"/>
                <a:gd name="connsiteY4" fmla="*/ 1375905 h 1375905"/>
                <a:gd name="connsiteX5" fmla="*/ 2951493 w 3594912"/>
                <a:gd name="connsiteY5" fmla="*/ 1087726 h 1375905"/>
                <a:gd name="connsiteX6" fmla="*/ 2935702 w 3594912"/>
                <a:gd name="connsiteY6" fmla="*/ 1086134 h 1375905"/>
                <a:gd name="connsiteX7" fmla="*/ 2570321 w 3594912"/>
                <a:gd name="connsiteY7" fmla="*/ 821730 h 1375905"/>
                <a:gd name="connsiteX8" fmla="*/ 2564804 w 3594912"/>
                <a:gd name="connsiteY8" fmla="*/ 809904 h 1375905"/>
                <a:gd name="connsiteX9" fmla="*/ 254381 w 3594912"/>
                <a:gd name="connsiteY9" fmla="*/ 809904 h 1375905"/>
                <a:gd name="connsiteX10" fmla="*/ 0 w 3594912"/>
                <a:gd name="connsiteY10" fmla="*/ 555525 h 1375905"/>
                <a:gd name="connsiteX11" fmla="*/ 254381 w 3594912"/>
                <a:gd name="connsiteY11" fmla="*/ 301146 h 1375905"/>
                <a:gd name="connsiteX12" fmla="*/ 2559168 w 3594912"/>
                <a:gd name="connsiteY12" fmla="*/ 301146 h 1375905"/>
                <a:gd name="connsiteX13" fmla="*/ 2591331 w 3594912"/>
                <a:gd name="connsiteY13" fmla="*/ 241890 h 1375905"/>
                <a:gd name="connsiteX14" fmla="*/ 3046272 w 3594912"/>
                <a:gd name="connsiteY14"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94912" h="1375905">
                  <a:moveTo>
                    <a:pt x="3046272" y="0"/>
                  </a:moveTo>
                  <a:cubicBezTo>
                    <a:pt x="3349278" y="0"/>
                    <a:pt x="3594912" y="245634"/>
                    <a:pt x="3594912" y="548640"/>
                  </a:cubicBezTo>
                  <a:cubicBezTo>
                    <a:pt x="3594912" y="813770"/>
                    <a:pt x="3406849" y="1034975"/>
                    <a:pt x="3156842" y="1086134"/>
                  </a:cubicBezTo>
                  <a:lnTo>
                    <a:pt x="3131298" y="1088709"/>
                  </a:lnTo>
                  <a:lnTo>
                    <a:pt x="3041549" y="1375905"/>
                  </a:lnTo>
                  <a:lnTo>
                    <a:pt x="2951493" y="1087726"/>
                  </a:lnTo>
                  <a:lnTo>
                    <a:pt x="2935702" y="1086134"/>
                  </a:lnTo>
                  <a:cubicBezTo>
                    <a:pt x="2779448" y="1054160"/>
                    <a:pt x="2647391" y="955761"/>
                    <a:pt x="2570321" y="821730"/>
                  </a:cubicBezTo>
                  <a:lnTo>
                    <a:pt x="2564804" y="809904"/>
                  </a:lnTo>
                  <a:lnTo>
                    <a:pt x="254381" y="809904"/>
                  </a:lnTo>
                  <a:cubicBezTo>
                    <a:pt x="113891" y="809904"/>
                    <a:pt x="0" y="696015"/>
                    <a:pt x="0" y="555525"/>
                  </a:cubicBezTo>
                  <a:cubicBezTo>
                    <a:pt x="0" y="415036"/>
                    <a:pt x="113891" y="301146"/>
                    <a:pt x="254381" y="301146"/>
                  </a:cubicBezTo>
                  <a:lnTo>
                    <a:pt x="2559168" y="301146"/>
                  </a:lnTo>
                  <a:lnTo>
                    <a:pt x="2591331" y="241890"/>
                  </a:lnTo>
                  <a:cubicBezTo>
                    <a:pt x="2689926" y="95951"/>
                    <a:pt x="2856893" y="0"/>
                    <a:pt x="3046272" y="0"/>
                  </a:cubicBez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05" name="Oval 204">
              <a:extLst>
                <a:ext uri="{FF2B5EF4-FFF2-40B4-BE49-F238E27FC236}">
                  <a16:creationId xmlns:a16="http://schemas.microsoft.com/office/drawing/2014/main" id="{7E415C2C-6920-4653-915C-28B73669FB70}"/>
                </a:ext>
              </a:extLst>
            </p:cNvPr>
            <p:cNvSpPr>
              <a:spLocks noChangeAspect="1"/>
            </p:cNvSpPr>
            <p:nvPr/>
          </p:nvSpPr>
          <p:spPr>
            <a:xfrm>
              <a:off x="3698420" y="3181533"/>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06" name="Graphic 26" descr="Hike">
              <a:extLst>
                <a:ext uri="{FF2B5EF4-FFF2-40B4-BE49-F238E27FC236}">
                  <a16:creationId xmlns:a16="http://schemas.microsoft.com/office/drawing/2014/main" id="{7F5DB0C2-529D-477C-9E93-0ED70868B5C7}"/>
                </a:ext>
              </a:extLst>
            </p:cNvPr>
            <p:cNvGrpSpPr>
              <a:grpSpLocks noChangeAspect="1"/>
            </p:cNvGrpSpPr>
            <p:nvPr/>
          </p:nvGrpSpPr>
          <p:grpSpPr>
            <a:xfrm>
              <a:off x="3815650" y="3311749"/>
              <a:ext cx="548640" cy="548640"/>
              <a:chOff x="5638800" y="2971800"/>
              <a:chExt cx="914400" cy="914400"/>
            </a:xfrm>
            <a:solidFill>
              <a:srgbClr val="4D4D4D"/>
            </a:solidFill>
          </p:grpSpPr>
          <p:sp>
            <p:nvSpPr>
              <p:cNvPr id="208" name="Freeform: Shape 207">
                <a:extLst>
                  <a:ext uri="{FF2B5EF4-FFF2-40B4-BE49-F238E27FC236}">
                    <a16:creationId xmlns:a16="http://schemas.microsoft.com/office/drawing/2014/main" id="{E2409CE3-8FBE-4CD4-A852-CF6AEF7B362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7991356A-26A1-44CB-9A3E-5EEE3FA9301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F35306A4-29E4-450C-86CB-B2BF1C54F79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sp>
          <p:nvSpPr>
            <p:cNvPr id="207" name="Text Box 10">
              <a:extLst>
                <a:ext uri="{FF2B5EF4-FFF2-40B4-BE49-F238E27FC236}">
                  <a16:creationId xmlns:a16="http://schemas.microsoft.com/office/drawing/2014/main" id="{2969E98C-E24F-4FDF-8794-AF822B99ED34}"/>
                </a:ext>
              </a:extLst>
            </p:cNvPr>
            <p:cNvSpPr txBox="1">
              <a:spLocks noChangeArrowheads="1"/>
            </p:cNvSpPr>
            <p:nvPr/>
          </p:nvSpPr>
          <p:spPr bwMode="auto">
            <a:xfrm>
              <a:off x="1336436" y="3426168"/>
              <a:ext cx="2011680"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LOREM IPSUM DOLOR</a:t>
              </a:r>
            </a:p>
          </p:txBody>
        </p:sp>
      </p:grpSp>
      <p:grpSp>
        <p:nvGrpSpPr>
          <p:cNvPr id="211" name="Group 210">
            <a:extLst>
              <a:ext uri="{FF2B5EF4-FFF2-40B4-BE49-F238E27FC236}">
                <a16:creationId xmlns:a16="http://schemas.microsoft.com/office/drawing/2014/main" id="{67F99154-48D5-41E9-93F8-CA8E546D4919}"/>
              </a:ext>
            </a:extLst>
          </p:cNvPr>
          <p:cNvGrpSpPr/>
          <p:nvPr/>
        </p:nvGrpSpPr>
        <p:grpSpPr>
          <a:xfrm>
            <a:off x="6643810" y="388766"/>
            <a:ext cx="3509383" cy="1375905"/>
            <a:chOff x="5365323" y="1470099"/>
            <a:chExt cx="3509383" cy="1375905"/>
          </a:xfrm>
        </p:grpSpPr>
        <p:sp>
          <p:nvSpPr>
            <p:cNvPr id="212" name="Freeform: Shape 211">
              <a:extLst>
                <a:ext uri="{FF2B5EF4-FFF2-40B4-BE49-F238E27FC236}">
                  <a16:creationId xmlns:a16="http://schemas.microsoft.com/office/drawing/2014/main" id="{0C60FEFB-4D7A-4B05-A39A-E8C8FAE02870}"/>
                </a:ext>
              </a:extLst>
            </p:cNvPr>
            <p:cNvSpPr>
              <a:spLocks noChangeAspect="1"/>
            </p:cNvSpPr>
            <p:nvPr/>
          </p:nvSpPr>
          <p:spPr>
            <a:xfrm>
              <a:off x="5365323" y="1470099"/>
              <a:ext cx="3509383" cy="1375905"/>
            </a:xfrm>
            <a:custGeom>
              <a:avLst/>
              <a:gdLst>
                <a:gd name="connsiteX0" fmla="*/ 548640 w 3509383"/>
                <a:gd name="connsiteY0" fmla="*/ 0 h 1375905"/>
                <a:gd name="connsiteX1" fmla="*/ 1003581 w 3509383"/>
                <a:gd name="connsiteY1" fmla="*/ 241890 h 1375905"/>
                <a:gd name="connsiteX2" fmla="*/ 1034539 w 3509383"/>
                <a:gd name="connsiteY2" fmla="*/ 298925 h 1375905"/>
                <a:gd name="connsiteX3" fmla="*/ 3255002 w 3509383"/>
                <a:gd name="connsiteY3" fmla="*/ 298925 h 1375905"/>
                <a:gd name="connsiteX4" fmla="*/ 3509383 w 3509383"/>
                <a:gd name="connsiteY4" fmla="*/ 553304 h 1375905"/>
                <a:gd name="connsiteX5" fmla="*/ 3255002 w 3509383"/>
                <a:gd name="connsiteY5" fmla="*/ 807683 h 1375905"/>
                <a:gd name="connsiteX6" fmla="*/ 1031145 w 3509383"/>
                <a:gd name="connsiteY6" fmla="*/ 807683 h 1375905"/>
                <a:gd name="connsiteX7" fmla="*/ 1024592 w 3509383"/>
                <a:gd name="connsiteY7" fmla="*/ 821730 h 1375905"/>
                <a:gd name="connsiteX8" fmla="*/ 659210 w 3509383"/>
                <a:gd name="connsiteY8" fmla="*/ 1086134 h 1375905"/>
                <a:gd name="connsiteX9" fmla="*/ 633666 w 3509383"/>
                <a:gd name="connsiteY9" fmla="*/ 1088709 h 1375905"/>
                <a:gd name="connsiteX10" fmla="*/ 543917 w 3509383"/>
                <a:gd name="connsiteY10" fmla="*/ 1375905 h 1375905"/>
                <a:gd name="connsiteX11" fmla="*/ 453861 w 3509383"/>
                <a:gd name="connsiteY11" fmla="*/ 1087726 h 1375905"/>
                <a:gd name="connsiteX12" fmla="*/ 438070 w 3509383"/>
                <a:gd name="connsiteY12" fmla="*/ 1086134 h 1375905"/>
                <a:gd name="connsiteX13" fmla="*/ 0 w 3509383"/>
                <a:gd name="connsiteY13" fmla="*/ 548640 h 1375905"/>
                <a:gd name="connsiteX14" fmla="*/ 548640 w 3509383"/>
                <a:gd name="connsiteY14"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09383" h="1375905">
                  <a:moveTo>
                    <a:pt x="548640" y="0"/>
                  </a:moveTo>
                  <a:cubicBezTo>
                    <a:pt x="738019" y="0"/>
                    <a:pt x="904987" y="95951"/>
                    <a:pt x="1003581" y="241890"/>
                  </a:cubicBezTo>
                  <a:lnTo>
                    <a:pt x="1034539" y="298925"/>
                  </a:lnTo>
                  <a:lnTo>
                    <a:pt x="3255002" y="298925"/>
                  </a:lnTo>
                  <a:cubicBezTo>
                    <a:pt x="3395492" y="298925"/>
                    <a:pt x="3509383" y="412815"/>
                    <a:pt x="3509383" y="553304"/>
                  </a:cubicBezTo>
                  <a:cubicBezTo>
                    <a:pt x="3509383" y="693794"/>
                    <a:pt x="3395492" y="807683"/>
                    <a:pt x="3255002" y="807683"/>
                  </a:cubicBezTo>
                  <a:lnTo>
                    <a:pt x="1031145" y="807683"/>
                  </a:lnTo>
                  <a:lnTo>
                    <a:pt x="1024592" y="821730"/>
                  </a:lnTo>
                  <a:cubicBezTo>
                    <a:pt x="947522" y="955761"/>
                    <a:pt x="815465" y="1054160"/>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13" name="Oval 212">
              <a:extLst>
                <a:ext uri="{FF2B5EF4-FFF2-40B4-BE49-F238E27FC236}">
                  <a16:creationId xmlns:a16="http://schemas.microsoft.com/office/drawing/2014/main" id="{9B89EDA0-EF3C-488F-9CDA-19E7B77D9797}"/>
                </a:ext>
              </a:extLst>
            </p:cNvPr>
            <p:cNvSpPr>
              <a:spLocks noChangeAspect="1"/>
            </p:cNvSpPr>
            <p:nvPr/>
          </p:nvSpPr>
          <p:spPr>
            <a:xfrm>
              <a:off x="5500583" y="1589817"/>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4" name="Graphic 213" descr="Tent">
              <a:extLst>
                <a:ext uri="{FF2B5EF4-FFF2-40B4-BE49-F238E27FC236}">
                  <a16:creationId xmlns:a16="http://schemas.microsoft.com/office/drawing/2014/main" id="{193497E0-ED86-424B-9C89-3FA521518802}"/>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625312" y="1689553"/>
              <a:ext cx="548640" cy="548640"/>
            </a:xfrm>
            <a:prstGeom prst="rect">
              <a:avLst/>
            </a:prstGeom>
          </p:spPr>
        </p:pic>
        <p:sp>
          <p:nvSpPr>
            <p:cNvPr id="215" name="Text Box 10">
              <a:extLst>
                <a:ext uri="{FF2B5EF4-FFF2-40B4-BE49-F238E27FC236}">
                  <a16:creationId xmlns:a16="http://schemas.microsoft.com/office/drawing/2014/main" id="{B0962C1D-7EA3-48B8-B2F8-F0EA33ACD7CD}"/>
                </a:ext>
              </a:extLst>
            </p:cNvPr>
            <p:cNvSpPr txBox="1">
              <a:spLocks noChangeArrowheads="1"/>
            </p:cNvSpPr>
            <p:nvPr/>
          </p:nvSpPr>
          <p:spPr bwMode="auto">
            <a:xfrm>
              <a:off x="6591768" y="1860060"/>
              <a:ext cx="2011680"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LOREM IPSUM DOLOR</a:t>
              </a:r>
            </a:p>
          </p:txBody>
        </p:sp>
      </p:grpSp>
      <p:graphicFrame>
        <p:nvGraphicFramePr>
          <p:cNvPr id="216" name="Chart 215">
            <a:extLst>
              <a:ext uri="{FF2B5EF4-FFF2-40B4-BE49-F238E27FC236}">
                <a16:creationId xmlns:a16="http://schemas.microsoft.com/office/drawing/2014/main" id="{43C75F5B-F6A4-4E43-96C3-D633D92CD9DD}"/>
              </a:ext>
            </a:extLst>
          </p:cNvPr>
          <p:cNvGraphicFramePr>
            <a:graphicFrameLocks noChangeAspect="1"/>
          </p:cNvGraphicFramePr>
          <p:nvPr>
            <p:extLst/>
          </p:nvPr>
        </p:nvGraphicFramePr>
        <p:xfrm>
          <a:off x="6459059" y="143963"/>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17" name="Chart 216">
            <a:extLst>
              <a:ext uri="{FF2B5EF4-FFF2-40B4-BE49-F238E27FC236}">
                <a16:creationId xmlns:a16="http://schemas.microsoft.com/office/drawing/2014/main" id="{C086B414-62A0-4AB5-A4FD-14658E0D2991}"/>
              </a:ext>
            </a:extLst>
          </p:cNvPr>
          <p:cNvGraphicFramePr>
            <a:graphicFrameLocks noChangeAspect="1"/>
          </p:cNvGraphicFramePr>
          <p:nvPr>
            <p:extLst/>
          </p:nvPr>
        </p:nvGraphicFramePr>
        <p:xfrm>
          <a:off x="5640467" y="2227518"/>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218" name="Group 217">
            <a:extLst>
              <a:ext uri="{FF2B5EF4-FFF2-40B4-BE49-F238E27FC236}">
                <a16:creationId xmlns:a16="http://schemas.microsoft.com/office/drawing/2014/main" id="{C38EC318-0C72-4FD9-B0BE-0184DFC0E1F0}"/>
              </a:ext>
            </a:extLst>
          </p:cNvPr>
          <p:cNvGrpSpPr/>
          <p:nvPr/>
        </p:nvGrpSpPr>
        <p:grpSpPr>
          <a:xfrm>
            <a:off x="3666848" y="4651554"/>
            <a:ext cx="3509383" cy="1375905"/>
            <a:chOff x="5011839" y="4261539"/>
            <a:chExt cx="3509383" cy="1375905"/>
          </a:xfrm>
        </p:grpSpPr>
        <p:grpSp>
          <p:nvGrpSpPr>
            <p:cNvPr id="219" name="Group 218">
              <a:extLst>
                <a:ext uri="{FF2B5EF4-FFF2-40B4-BE49-F238E27FC236}">
                  <a16:creationId xmlns:a16="http://schemas.microsoft.com/office/drawing/2014/main" id="{3356334E-0FF3-4D84-AD16-F50799AB8E5E}"/>
                </a:ext>
              </a:extLst>
            </p:cNvPr>
            <p:cNvGrpSpPr/>
            <p:nvPr/>
          </p:nvGrpSpPr>
          <p:grpSpPr>
            <a:xfrm>
              <a:off x="5011839" y="4261539"/>
              <a:ext cx="3509383" cy="1375905"/>
              <a:chOff x="6611704" y="3606840"/>
              <a:chExt cx="3509383" cy="1375905"/>
            </a:xfrm>
          </p:grpSpPr>
          <p:sp>
            <p:nvSpPr>
              <p:cNvPr id="221" name="Freeform: Shape 220">
                <a:extLst>
                  <a:ext uri="{FF2B5EF4-FFF2-40B4-BE49-F238E27FC236}">
                    <a16:creationId xmlns:a16="http://schemas.microsoft.com/office/drawing/2014/main" id="{E4B2CDFA-09A7-4EF6-BEC6-B1C67AC2CA85}"/>
                  </a:ext>
                </a:extLst>
              </p:cNvPr>
              <p:cNvSpPr>
                <a:spLocks noChangeAspect="1"/>
              </p:cNvSpPr>
              <p:nvPr/>
            </p:nvSpPr>
            <p:spPr>
              <a:xfrm>
                <a:off x="6611704" y="3606840"/>
                <a:ext cx="3509383" cy="1375905"/>
              </a:xfrm>
              <a:custGeom>
                <a:avLst/>
                <a:gdLst>
                  <a:gd name="connsiteX0" fmla="*/ 548640 w 3509383"/>
                  <a:gd name="connsiteY0" fmla="*/ 0 h 1375905"/>
                  <a:gd name="connsiteX1" fmla="*/ 1003581 w 3509383"/>
                  <a:gd name="connsiteY1" fmla="*/ 241890 h 1375905"/>
                  <a:gd name="connsiteX2" fmla="*/ 1034539 w 3509383"/>
                  <a:gd name="connsiteY2" fmla="*/ 298925 h 1375905"/>
                  <a:gd name="connsiteX3" fmla="*/ 3255002 w 3509383"/>
                  <a:gd name="connsiteY3" fmla="*/ 298925 h 1375905"/>
                  <a:gd name="connsiteX4" fmla="*/ 3509383 w 3509383"/>
                  <a:gd name="connsiteY4" fmla="*/ 553304 h 1375905"/>
                  <a:gd name="connsiteX5" fmla="*/ 3255002 w 3509383"/>
                  <a:gd name="connsiteY5" fmla="*/ 807683 h 1375905"/>
                  <a:gd name="connsiteX6" fmla="*/ 1031145 w 3509383"/>
                  <a:gd name="connsiteY6" fmla="*/ 807683 h 1375905"/>
                  <a:gd name="connsiteX7" fmla="*/ 1024592 w 3509383"/>
                  <a:gd name="connsiteY7" fmla="*/ 821730 h 1375905"/>
                  <a:gd name="connsiteX8" fmla="*/ 659210 w 3509383"/>
                  <a:gd name="connsiteY8" fmla="*/ 1086134 h 1375905"/>
                  <a:gd name="connsiteX9" fmla="*/ 633666 w 3509383"/>
                  <a:gd name="connsiteY9" fmla="*/ 1088709 h 1375905"/>
                  <a:gd name="connsiteX10" fmla="*/ 543917 w 3509383"/>
                  <a:gd name="connsiteY10" fmla="*/ 1375905 h 1375905"/>
                  <a:gd name="connsiteX11" fmla="*/ 453861 w 3509383"/>
                  <a:gd name="connsiteY11" fmla="*/ 1087726 h 1375905"/>
                  <a:gd name="connsiteX12" fmla="*/ 438070 w 3509383"/>
                  <a:gd name="connsiteY12" fmla="*/ 1086134 h 1375905"/>
                  <a:gd name="connsiteX13" fmla="*/ 0 w 3509383"/>
                  <a:gd name="connsiteY13" fmla="*/ 548640 h 1375905"/>
                  <a:gd name="connsiteX14" fmla="*/ 548640 w 3509383"/>
                  <a:gd name="connsiteY14"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09383" h="1375905">
                    <a:moveTo>
                      <a:pt x="548640" y="0"/>
                    </a:moveTo>
                    <a:cubicBezTo>
                      <a:pt x="738019" y="0"/>
                      <a:pt x="904987" y="95951"/>
                      <a:pt x="1003581" y="241890"/>
                    </a:cubicBezTo>
                    <a:lnTo>
                      <a:pt x="1034539" y="298925"/>
                    </a:lnTo>
                    <a:lnTo>
                      <a:pt x="3255002" y="298925"/>
                    </a:lnTo>
                    <a:cubicBezTo>
                      <a:pt x="3395492" y="298925"/>
                      <a:pt x="3509383" y="412815"/>
                      <a:pt x="3509383" y="553304"/>
                    </a:cubicBezTo>
                    <a:cubicBezTo>
                      <a:pt x="3509383" y="693794"/>
                      <a:pt x="3395492" y="807683"/>
                      <a:pt x="3255002" y="807683"/>
                    </a:cubicBezTo>
                    <a:lnTo>
                      <a:pt x="1031145" y="807683"/>
                    </a:lnTo>
                    <a:lnTo>
                      <a:pt x="1024592" y="821730"/>
                    </a:lnTo>
                    <a:cubicBezTo>
                      <a:pt x="947522" y="955761"/>
                      <a:pt x="815465" y="1054160"/>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22" name="Text Box 10">
                <a:extLst>
                  <a:ext uri="{FF2B5EF4-FFF2-40B4-BE49-F238E27FC236}">
                    <a16:creationId xmlns:a16="http://schemas.microsoft.com/office/drawing/2014/main" id="{7C6AABC5-F913-4FF7-BCD7-3CF035DE1D7C}"/>
                  </a:ext>
                </a:extLst>
              </p:cNvPr>
              <p:cNvSpPr txBox="1">
                <a:spLocks noChangeArrowheads="1"/>
              </p:cNvSpPr>
              <p:nvPr/>
            </p:nvSpPr>
            <p:spPr bwMode="auto">
              <a:xfrm>
                <a:off x="7687080" y="4025905"/>
                <a:ext cx="2011680"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LOREM IPSUM DOLOR</a:t>
                </a:r>
              </a:p>
            </p:txBody>
          </p:sp>
          <p:sp>
            <p:nvSpPr>
              <p:cNvPr id="223" name="Oval 222">
                <a:extLst>
                  <a:ext uri="{FF2B5EF4-FFF2-40B4-BE49-F238E27FC236}">
                    <a16:creationId xmlns:a16="http://schemas.microsoft.com/office/drawing/2014/main" id="{9359FB3B-00CB-489D-B338-62B1A9A6247C}"/>
                  </a:ext>
                </a:extLst>
              </p:cNvPr>
              <p:cNvSpPr>
                <a:spLocks noChangeAspect="1"/>
              </p:cNvSpPr>
              <p:nvPr/>
            </p:nvSpPr>
            <p:spPr>
              <a:xfrm>
                <a:off x="6744141" y="3746454"/>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20" name="Freeform 3">
              <a:extLst>
                <a:ext uri="{FF2B5EF4-FFF2-40B4-BE49-F238E27FC236}">
                  <a16:creationId xmlns:a16="http://schemas.microsoft.com/office/drawing/2014/main" id="{3165199B-B39D-43CC-B370-5D6398387C0E}"/>
                </a:ext>
              </a:extLst>
            </p:cNvPr>
            <p:cNvSpPr>
              <a:spLocks noChangeAspect="1" noChangeArrowheads="1"/>
            </p:cNvSpPr>
            <p:nvPr/>
          </p:nvSpPr>
          <p:spPr bwMode="auto">
            <a:xfrm>
              <a:off x="5334426" y="4611706"/>
              <a:ext cx="424618" cy="365760"/>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64646"/>
            </a:solidFill>
            <a:ln>
              <a:noFill/>
            </a:ln>
            <a:effectLst/>
          </p:spPr>
          <p:txBody>
            <a:bodyPr wrap="none" anchor="ctr"/>
            <a:lstStyle/>
            <a:p>
              <a:endParaRPr lang="en-US">
                <a:solidFill>
                  <a:srgbClr val="464646"/>
                </a:solidFill>
              </a:endParaRPr>
            </a:p>
          </p:txBody>
        </p:sp>
      </p:grpSp>
      <p:graphicFrame>
        <p:nvGraphicFramePr>
          <p:cNvPr id="224" name="Chart 223">
            <a:extLst>
              <a:ext uri="{FF2B5EF4-FFF2-40B4-BE49-F238E27FC236}">
                <a16:creationId xmlns:a16="http://schemas.microsoft.com/office/drawing/2014/main" id="{57A8E27A-86E9-4A56-A2FA-225DCE060615}"/>
              </a:ext>
            </a:extLst>
          </p:cNvPr>
          <p:cNvGraphicFramePr>
            <a:graphicFrameLocks noChangeAspect="1"/>
          </p:cNvGraphicFramePr>
          <p:nvPr>
            <p:extLst/>
          </p:nvPr>
        </p:nvGraphicFramePr>
        <p:xfrm>
          <a:off x="3475692" y="4431663"/>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16290868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1000"/>
                                        <p:tgtEl>
                                          <p:spTgt spid="12"/>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07"/>
                                        </p:tgtEl>
                                        <p:attrNameLst>
                                          <p:attrName>style.visibility</p:attrName>
                                        </p:attrNameLst>
                                      </p:cBhvr>
                                      <p:to>
                                        <p:strVal val="visible"/>
                                      </p:to>
                                    </p:set>
                                    <p:animEffect transition="in" filter="fade">
                                      <p:cBhvr>
                                        <p:cTn id="11" dur="1000"/>
                                        <p:tgtEl>
                                          <p:spTgt spid="107"/>
                                        </p:tgtEl>
                                      </p:cBhvr>
                                    </p:animEffect>
                                    <p:anim calcmode="lin" valueType="num">
                                      <p:cBhvr>
                                        <p:cTn id="12" dur="1000" fill="hold"/>
                                        <p:tgtEl>
                                          <p:spTgt spid="107"/>
                                        </p:tgtEl>
                                        <p:attrNameLst>
                                          <p:attrName>ppt_x</p:attrName>
                                        </p:attrNameLst>
                                      </p:cBhvr>
                                      <p:tavLst>
                                        <p:tav tm="0">
                                          <p:val>
                                            <p:strVal val="#ppt_x"/>
                                          </p:val>
                                        </p:tav>
                                        <p:tav tm="100000">
                                          <p:val>
                                            <p:strVal val="#ppt_x"/>
                                          </p:val>
                                        </p:tav>
                                      </p:tavLst>
                                    </p:anim>
                                    <p:anim calcmode="lin" valueType="num">
                                      <p:cBhvr>
                                        <p:cTn id="13" dur="1000" fill="hold"/>
                                        <p:tgtEl>
                                          <p:spTgt spid="107"/>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31" presetClass="entr" presetSubtype="0" fill="hold" nodeType="afterEffect">
                                  <p:stCondLst>
                                    <p:cond delay="0"/>
                                  </p:stCondLst>
                                  <p:childTnLst>
                                    <p:set>
                                      <p:cBhvr>
                                        <p:cTn id="16" dur="1" fill="hold">
                                          <p:stCondLst>
                                            <p:cond delay="0"/>
                                          </p:stCondLst>
                                        </p:cTn>
                                        <p:tgtEl>
                                          <p:spTgt spid="203"/>
                                        </p:tgtEl>
                                        <p:attrNameLst>
                                          <p:attrName>style.visibility</p:attrName>
                                        </p:attrNameLst>
                                      </p:cBhvr>
                                      <p:to>
                                        <p:strVal val="visible"/>
                                      </p:to>
                                    </p:set>
                                    <p:anim calcmode="lin" valueType="num">
                                      <p:cBhvr>
                                        <p:cTn id="17" dur="1000" fill="hold"/>
                                        <p:tgtEl>
                                          <p:spTgt spid="203"/>
                                        </p:tgtEl>
                                        <p:attrNameLst>
                                          <p:attrName>ppt_w</p:attrName>
                                        </p:attrNameLst>
                                      </p:cBhvr>
                                      <p:tavLst>
                                        <p:tav tm="0">
                                          <p:val>
                                            <p:fltVal val="0"/>
                                          </p:val>
                                        </p:tav>
                                        <p:tav tm="100000">
                                          <p:val>
                                            <p:strVal val="#ppt_w"/>
                                          </p:val>
                                        </p:tav>
                                      </p:tavLst>
                                    </p:anim>
                                    <p:anim calcmode="lin" valueType="num">
                                      <p:cBhvr>
                                        <p:cTn id="18" dur="1000" fill="hold"/>
                                        <p:tgtEl>
                                          <p:spTgt spid="203"/>
                                        </p:tgtEl>
                                        <p:attrNameLst>
                                          <p:attrName>ppt_h</p:attrName>
                                        </p:attrNameLst>
                                      </p:cBhvr>
                                      <p:tavLst>
                                        <p:tav tm="0">
                                          <p:val>
                                            <p:fltVal val="0"/>
                                          </p:val>
                                        </p:tav>
                                        <p:tav tm="100000">
                                          <p:val>
                                            <p:strVal val="#ppt_h"/>
                                          </p:val>
                                        </p:tav>
                                      </p:tavLst>
                                    </p:anim>
                                    <p:anim calcmode="lin" valueType="num">
                                      <p:cBhvr>
                                        <p:cTn id="19" dur="1000" fill="hold"/>
                                        <p:tgtEl>
                                          <p:spTgt spid="203"/>
                                        </p:tgtEl>
                                        <p:attrNameLst>
                                          <p:attrName>style.rotation</p:attrName>
                                        </p:attrNameLst>
                                      </p:cBhvr>
                                      <p:tavLst>
                                        <p:tav tm="0">
                                          <p:val>
                                            <p:fltVal val="90"/>
                                          </p:val>
                                        </p:tav>
                                        <p:tav tm="100000">
                                          <p:val>
                                            <p:fltVal val="0"/>
                                          </p:val>
                                        </p:tav>
                                      </p:tavLst>
                                    </p:anim>
                                    <p:animEffect transition="in" filter="fade">
                                      <p:cBhvr>
                                        <p:cTn id="20" dur="1000"/>
                                        <p:tgtEl>
                                          <p:spTgt spid="203"/>
                                        </p:tgtEl>
                                      </p:cBhvr>
                                    </p:animEffect>
                                  </p:childTnLst>
                                </p:cTn>
                              </p:par>
                            </p:childTnLst>
                          </p:cTn>
                        </p:par>
                        <p:par>
                          <p:cTn id="21" fill="hold">
                            <p:stCondLst>
                              <p:cond delay="3000"/>
                            </p:stCondLst>
                            <p:childTnLst>
                              <p:par>
                                <p:cTn id="22" presetID="21" presetClass="entr" presetSubtype="1" fill="hold" grpId="0" nodeType="afterEffect">
                                  <p:stCondLst>
                                    <p:cond delay="0"/>
                                  </p:stCondLst>
                                  <p:childTnLst>
                                    <p:set>
                                      <p:cBhvr>
                                        <p:cTn id="23" dur="1" fill="hold">
                                          <p:stCondLst>
                                            <p:cond delay="0"/>
                                          </p:stCondLst>
                                        </p:cTn>
                                        <p:tgtEl>
                                          <p:spTgt spid="217"/>
                                        </p:tgtEl>
                                        <p:attrNameLst>
                                          <p:attrName>style.visibility</p:attrName>
                                        </p:attrNameLst>
                                      </p:cBhvr>
                                      <p:to>
                                        <p:strVal val="visible"/>
                                      </p:to>
                                    </p:set>
                                    <p:animEffect transition="in" filter="wheel(1)">
                                      <p:cBhvr>
                                        <p:cTn id="24" dur="2000"/>
                                        <p:tgtEl>
                                          <p:spTgt spid="217"/>
                                        </p:tgtEl>
                                      </p:cBhvr>
                                    </p:animEffect>
                                  </p:childTnLst>
                                </p:cTn>
                              </p:par>
                            </p:childTnLst>
                          </p:cTn>
                        </p:par>
                        <p:par>
                          <p:cTn id="25" fill="hold">
                            <p:stCondLst>
                              <p:cond delay="5000"/>
                            </p:stCondLst>
                            <p:childTnLst>
                              <p:par>
                                <p:cTn id="26" presetID="42" presetClass="entr" presetSubtype="0" fill="hold" grpId="0" nodeType="afterEffect">
                                  <p:stCondLst>
                                    <p:cond delay="0"/>
                                  </p:stCondLst>
                                  <p:childTnLst>
                                    <p:set>
                                      <p:cBhvr>
                                        <p:cTn id="27" dur="1" fill="hold">
                                          <p:stCondLst>
                                            <p:cond delay="0"/>
                                          </p:stCondLst>
                                        </p:cTn>
                                        <p:tgtEl>
                                          <p:spTgt spid="201"/>
                                        </p:tgtEl>
                                        <p:attrNameLst>
                                          <p:attrName>style.visibility</p:attrName>
                                        </p:attrNameLst>
                                      </p:cBhvr>
                                      <p:to>
                                        <p:strVal val="visible"/>
                                      </p:to>
                                    </p:set>
                                    <p:animEffect transition="in" filter="fade">
                                      <p:cBhvr>
                                        <p:cTn id="28" dur="1000"/>
                                        <p:tgtEl>
                                          <p:spTgt spid="201"/>
                                        </p:tgtEl>
                                      </p:cBhvr>
                                    </p:animEffect>
                                    <p:anim calcmode="lin" valueType="num">
                                      <p:cBhvr>
                                        <p:cTn id="29" dur="1000" fill="hold"/>
                                        <p:tgtEl>
                                          <p:spTgt spid="201"/>
                                        </p:tgtEl>
                                        <p:attrNameLst>
                                          <p:attrName>ppt_x</p:attrName>
                                        </p:attrNameLst>
                                      </p:cBhvr>
                                      <p:tavLst>
                                        <p:tav tm="0">
                                          <p:val>
                                            <p:strVal val="#ppt_x"/>
                                          </p:val>
                                        </p:tav>
                                        <p:tav tm="100000">
                                          <p:val>
                                            <p:strVal val="#ppt_x"/>
                                          </p:val>
                                        </p:tav>
                                      </p:tavLst>
                                    </p:anim>
                                    <p:anim calcmode="lin" valueType="num">
                                      <p:cBhvr>
                                        <p:cTn id="30" dur="1000" fill="hold"/>
                                        <p:tgtEl>
                                          <p:spTgt spid="201"/>
                                        </p:tgtEl>
                                        <p:attrNameLst>
                                          <p:attrName>ppt_y</p:attrName>
                                        </p:attrNameLst>
                                      </p:cBhvr>
                                      <p:tavLst>
                                        <p:tav tm="0">
                                          <p:val>
                                            <p:strVal val="#ppt_y+.1"/>
                                          </p:val>
                                        </p:tav>
                                        <p:tav tm="100000">
                                          <p:val>
                                            <p:strVal val="#ppt_y"/>
                                          </p:val>
                                        </p:tav>
                                      </p:tavLst>
                                    </p:anim>
                                  </p:childTnLst>
                                </p:cTn>
                              </p:par>
                            </p:childTnLst>
                          </p:cTn>
                        </p:par>
                        <p:par>
                          <p:cTn id="31" fill="hold">
                            <p:stCondLst>
                              <p:cond delay="6000"/>
                            </p:stCondLst>
                            <p:childTnLst>
                              <p:par>
                                <p:cTn id="32" presetID="31" presetClass="entr" presetSubtype="0" fill="hold" nodeType="afterEffect">
                                  <p:stCondLst>
                                    <p:cond delay="0"/>
                                  </p:stCondLst>
                                  <p:childTnLst>
                                    <p:set>
                                      <p:cBhvr>
                                        <p:cTn id="33" dur="1" fill="hold">
                                          <p:stCondLst>
                                            <p:cond delay="0"/>
                                          </p:stCondLst>
                                        </p:cTn>
                                        <p:tgtEl>
                                          <p:spTgt spid="211"/>
                                        </p:tgtEl>
                                        <p:attrNameLst>
                                          <p:attrName>style.visibility</p:attrName>
                                        </p:attrNameLst>
                                      </p:cBhvr>
                                      <p:to>
                                        <p:strVal val="visible"/>
                                      </p:to>
                                    </p:set>
                                    <p:anim calcmode="lin" valueType="num">
                                      <p:cBhvr>
                                        <p:cTn id="34" dur="1000" fill="hold"/>
                                        <p:tgtEl>
                                          <p:spTgt spid="211"/>
                                        </p:tgtEl>
                                        <p:attrNameLst>
                                          <p:attrName>ppt_w</p:attrName>
                                        </p:attrNameLst>
                                      </p:cBhvr>
                                      <p:tavLst>
                                        <p:tav tm="0">
                                          <p:val>
                                            <p:fltVal val="0"/>
                                          </p:val>
                                        </p:tav>
                                        <p:tav tm="100000">
                                          <p:val>
                                            <p:strVal val="#ppt_w"/>
                                          </p:val>
                                        </p:tav>
                                      </p:tavLst>
                                    </p:anim>
                                    <p:anim calcmode="lin" valueType="num">
                                      <p:cBhvr>
                                        <p:cTn id="35" dur="1000" fill="hold"/>
                                        <p:tgtEl>
                                          <p:spTgt spid="211"/>
                                        </p:tgtEl>
                                        <p:attrNameLst>
                                          <p:attrName>ppt_h</p:attrName>
                                        </p:attrNameLst>
                                      </p:cBhvr>
                                      <p:tavLst>
                                        <p:tav tm="0">
                                          <p:val>
                                            <p:fltVal val="0"/>
                                          </p:val>
                                        </p:tav>
                                        <p:tav tm="100000">
                                          <p:val>
                                            <p:strVal val="#ppt_h"/>
                                          </p:val>
                                        </p:tav>
                                      </p:tavLst>
                                    </p:anim>
                                    <p:anim calcmode="lin" valueType="num">
                                      <p:cBhvr>
                                        <p:cTn id="36" dur="1000" fill="hold"/>
                                        <p:tgtEl>
                                          <p:spTgt spid="211"/>
                                        </p:tgtEl>
                                        <p:attrNameLst>
                                          <p:attrName>style.rotation</p:attrName>
                                        </p:attrNameLst>
                                      </p:cBhvr>
                                      <p:tavLst>
                                        <p:tav tm="0">
                                          <p:val>
                                            <p:fltVal val="90"/>
                                          </p:val>
                                        </p:tav>
                                        <p:tav tm="100000">
                                          <p:val>
                                            <p:fltVal val="0"/>
                                          </p:val>
                                        </p:tav>
                                      </p:tavLst>
                                    </p:anim>
                                    <p:animEffect transition="in" filter="fade">
                                      <p:cBhvr>
                                        <p:cTn id="37" dur="1000"/>
                                        <p:tgtEl>
                                          <p:spTgt spid="211"/>
                                        </p:tgtEl>
                                      </p:cBhvr>
                                    </p:animEffect>
                                  </p:childTnLst>
                                </p:cTn>
                              </p:par>
                            </p:childTnLst>
                          </p:cTn>
                        </p:par>
                        <p:par>
                          <p:cTn id="38" fill="hold">
                            <p:stCondLst>
                              <p:cond delay="7000"/>
                            </p:stCondLst>
                            <p:childTnLst>
                              <p:par>
                                <p:cTn id="39" presetID="21" presetClass="entr" presetSubtype="1" fill="hold" grpId="0" nodeType="afterEffect">
                                  <p:stCondLst>
                                    <p:cond delay="0"/>
                                  </p:stCondLst>
                                  <p:childTnLst>
                                    <p:set>
                                      <p:cBhvr>
                                        <p:cTn id="40" dur="1" fill="hold">
                                          <p:stCondLst>
                                            <p:cond delay="0"/>
                                          </p:stCondLst>
                                        </p:cTn>
                                        <p:tgtEl>
                                          <p:spTgt spid="216"/>
                                        </p:tgtEl>
                                        <p:attrNameLst>
                                          <p:attrName>style.visibility</p:attrName>
                                        </p:attrNameLst>
                                      </p:cBhvr>
                                      <p:to>
                                        <p:strVal val="visible"/>
                                      </p:to>
                                    </p:set>
                                    <p:animEffect transition="in" filter="wheel(1)">
                                      <p:cBhvr>
                                        <p:cTn id="41" dur="2000"/>
                                        <p:tgtEl>
                                          <p:spTgt spid="216"/>
                                        </p:tgtEl>
                                      </p:cBhvr>
                                    </p:animEffect>
                                  </p:childTnLst>
                                </p:cTn>
                              </p:par>
                            </p:childTnLst>
                          </p:cTn>
                        </p:par>
                        <p:par>
                          <p:cTn id="42" fill="hold">
                            <p:stCondLst>
                              <p:cond delay="9000"/>
                            </p:stCondLst>
                            <p:childTnLst>
                              <p:par>
                                <p:cTn id="43" presetID="42" presetClass="entr" presetSubtype="0" fill="hold" grpId="0" nodeType="afterEffect">
                                  <p:stCondLst>
                                    <p:cond delay="0"/>
                                  </p:stCondLst>
                                  <p:childTnLst>
                                    <p:set>
                                      <p:cBhvr>
                                        <p:cTn id="44" dur="1" fill="hold">
                                          <p:stCondLst>
                                            <p:cond delay="0"/>
                                          </p:stCondLst>
                                        </p:cTn>
                                        <p:tgtEl>
                                          <p:spTgt spid="200"/>
                                        </p:tgtEl>
                                        <p:attrNameLst>
                                          <p:attrName>style.visibility</p:attrName>
                                        </p:attrNameLst>
                                      </p:cBhvr>
                                      <p:to>
                                        <p:strVal val="visible"/>
                                      </p:to>
                                    </p:set>
                                    <p:animEffect transition="in" filter="fade">
                                      <p:cBhvr>
                                        <p:cTn id="45" dur="1000"/>
                                        <p:tgtEl>
                                          <p:spTgt spid="200"/>
                                        </p:tgtEl>
                                      </p:cBhvr>
                                    </p:animEffect>
                                    <p:anim calcmode="lin" valueType="num">
                                      <p:cBhvr>
                                        <p:cTn id="46" dur="1000" fill="hold"/>
                                        <p:tgtEl>
                                          <p:spTgt spid="200"/>
                                        </p:tgtEl>
                                        <p:attrNameLst>
                                          <p:attrName>ppt_x</p:attrName>
                                        </p:attrNameLst>
                                      </p:cBhvr>
                                      <p:tavLst>
                                        <p:tav tm="0">
                                          <p:val>
                                            <p:strVal val="#ppt_x"/>
                                          </p:val>
                                        </p:tav>
                                        <p:tav tm="100000">
                                          <p:val>
                                            <p:strVal val="#ppt_x"/>
                                          </p:val>
                                        </p:tav>
                                      </p:tavLst>
                                    </p:anim>
                                    <p:anim calcmode="lin" valueType="num">
                                      <p:cBhvr>
                                        <p:cTn id="47" dur="1000" fill="hold"/>
                                        <p:tgtEl>
                                          <p:spTgt spid="200"/>
                                        </p:tgtEl>
                                        <p:attrNameLst>
                                          <p:attrName>ppt_y</p:attrName>
                                        </p:attrNameLst>
                                      </p:cBhvr>
                                      <p:tavLst>
                                        <p:tav tm="0">
                                          <p:val>
                                            <p:strVal val="#ppt_y+.1"/>
                                          </p:val>
                                        </p:tav>
                                        <p:tav tm="100000">
                                          <p:val>
                                            <p:strVal val="#ppt_y"/>
                                          </p:val>
                                        </p:tav>
                                      </p:tavLst>
                                    </p:anim>
                                  </p:childTnLst>
                                </p:cTn>
                              </p:par>
                            </p:childTnLst>
                          </p:cTn>
                        </p:par>
                        <p:par>
                          <p:cTn id="48" fill="hold">
                            <p:stCondLst>
                              <p:cond delay="10000"/>
                            </p:stCondLst>
                            <p:childTnLst>
                              <p:par>
                                <p:cTn id="49" presetID="31" presetClass="entr" presetSubtype="0" fill="hold" nodeType="afterEffect">
                                  <p:stCondLst>
                                    <p:cond delay="0"/>
                                  </p:stCondLst>
                                  <p:childTnLst>
                                    <p:set>
                                      <p:cBhvr>
                                        <p:cTn id="50" dur="1" fill="hold">
                                          <p:stCondLst>
                                            <p:cond delay="0"/>
                                          </p:stCondLst>
                                        </p:cTn>
                                        <p:tgtEl>
                                          <p:spTgt spid="218"/>
                                        </p:tgtEl>
                                        <p:attrNameLst>
                                          <p:attrName>style.visibility</p:attrName>
                                        </p:attrNameLst>
                                      </p:cBhvr>
                                      <p:to>
                                        <p:strVal val="visible"/>
                                      </p:to>
                                    </p:set>
                                    <p:anim calcmode="lin" valueType="num">
                                      <p:cBhvr>
                                        <p:cTn id="51" dur="1000" fill="hold"/>
                                        <p:tgtEl>
                                          <p:spTgt spid="218"/>
                                        </p:tgtEl>
                                        <p:attrNameLst>
                                          <p:attrName>ppt_w</p:attrName>
                                        </p:attrNameLst>
                                      </p:cBhvr>
                                      <p:tavLst>
                                        <p:tav tm="0">
                                          <p:val>
                                            <p:fltVal val="0"/>
                                          </p:val>
                                        </p:tav>
                                        <p:tav tm="100000">
                                          <p:val>
                                            <p:strVal val="#ppt_w"/>
                                          </p:val>
                                        </p:tav>
                                      </p:tavLst>
                                    </p:anim>
                                    <p:anim calcmode="lin" valueType="num">
                                      <p:cBhvr>
                                        <p:cTn id="52" dur="1000" fill="hold"/>
                                        <p:tgtEl>
                                          <p:spTgt spid="218"/>
                                        </p:tgtEl>
                                        <p:attrNameLst>
                                          <p:attrName>ppt_h</p:attrName>
                                        </p:attrNameLst>
                                      </p:cBhvr>
                                      <p:tavLst>
                                        <p:tav tm="0">
                                          <p:val>
                                            <p:fltVal val="0"/>
                                          </p:val>
                                        </p:tav>
                                        <p:tav tm="100000">
                                          <p:val>
                                            <p:strVal val="#ppt_h"/>
                                          </p:val>
                                        </p:tav>
                                      </p:tavLst>
                                    </p:anim>
                                    <p:anim calcmode="lin" valueType="num">
                                      <p:cBhvr>
                                        <p:cTn id="53" dur="1000" fill="hold"/>
                                        <p:tgtEl>
                                          <p:spTgt spid="218"/>
                                        </p:tgtEl>
                                        <p:attrNameLst>
                                          <p:attrName>style.rotation</p:attrName>
                                        </p:attrNameLst>
                                      </p:cBhvr>
                                      <p:tavLst>
                                        <p:tav tm="0">
                                          <p:val>
                                            <p:fltVal val="90"/>
                                          </p:val>
                                        </p:tav>
                                        <p:tav tm="100000">
                                          <p:val>
                                            <p:fltVal val="0"/>
                                          </p:val>
                                        </p:tav>
                                      </p:tavLst>
                                    </p:anim>
                                    <p:animEffect transition="in" filter="fade">
                                      <p:cBhvr>
                                        <p:cTn id="54" dur="1000"/>
                                        <p:tgtEl>
                                          <p:spTgt spid="218"/>
                                        </p:tgtEl>
                                      </p:cBhvr>
                                    </p:animEffect>
                                  </p:childTnLst>
                                </p:cTn>
                              </p:par>
                            </p:childTnLst>
                          </p:cTn>
                        </p:par>
                        <p:par>
                          <p:cTn id="55" fill="hold">
                            <p:stCondLst>
                              <p:cond delay="11000"/>
                            </p:stCondLst>
                            <p:childTnLst>
                              <p:par>
                                <p:cTn id="56" presetID="21" presetClass="entr" presetSubtype="1" fill="hold" grpId="0" nodeType="afterEffect">
                                  <p:stCondLst>
                                    <p:cond delay="0"/>
                                  </p:stCondLst>
                                  <p:childTnLst>
                                    <p:set>
                                      <p:cBhvr>
                                        <p:cTn id="57" dur="1" fill="hold">
                                          <p:stCondLst>
                                            <p:cond delay="0"/>
                                          </p:stCondLst>
                                        </p:cTn>
                                        <p:tgtEl>
                                          <p:spTgt spid="224"/>
                                        </p:tgtEl>
                                        <p:attrNameLst>
                                          <p:attrName>style.visibility</p:attrName>
                                        </p:attrNameLst>
                                      </p:cBhvr>
                                      <p:to>
                                        <p:strVal val="visible"/>
                                      </p:to>
                                    </p:set>
                                    <p:animEffect transition="in" filter="wheel(1)">
                                      <p:cBhvr>
                                        <p:cTn id="58" dur="2000"/>
                                        <p:tgtEl>
                                          <p:spTgt spid="224"/>
                                        </p:tgtEl>
                                      </p:cBhvr>
                                    </p:animEffect>
                                  </p:childTnLst>
                                </p:cTn>
                              </p:par>
                            </p:childTnLst>
                          </p:cTn>
                        </p:par>
                        <p:par>
                          <p:cTn id="59" fill="hold">
                            <p:stCondLst>
                              <p:cond delay="13000"/>
                            </p:stCondLst>
                            <p:childTnLst>
                              <p:par>
                                <p:cTn id="60" presetID="42" presetClass="entr" presetSubtype="0" fill="hold" grpId="0" nodeType="afterEffect">
                                  <p:stCondLst>
                                    <p:cond delay="0"/>
                                  </p:stCondLst>
                                  <p:childTnLst>
                                    <p:set>
                                      <p:cBhvr>
                                        <p:cTn id="61" dur="1" fill="hold">
                                          <p:stCondLst>
                                            <p:cond delay="0"/>
                                          </p:stCondLst>
                                        </p:cTn>
                                        <p:tgtEl>
                                          <p:spTgt spid="202"/>
                                        </p:tgtEl>
                                        <p:attrNameLst>
                                          <p:attrName>style.visibility</p:attrName>
                                        </p:attrNameLst>
                                      </p:cBhvr>
                                      <p:to>
                                        <p:strVal val="visible"/>
                                      </p:to>
                                    </p:set>
                                    <p:animEffect transition="in" filter="fade">
                                      <p:cBhvr>
                                        <p:cTn id="62" dur="1000"/>
                                        <p:tgtEl>
                                          <p:spTgt spid="202"/>
                                        </p:tgtEl>
                                      </p:cBhvr>
                                    </p:animEffect>
                                    <p:anim calcmode="lin" valueType="num">
                                      <p:cBhvr>
                                        <p:cTn id="63" dur="1000" fill="hold"/>
                                        <p:tgtEl>
                                          <p:spTgt spid="202"/>
                                        </p:tgtEl>
                                        <p:attrNameLst>
                                          <p:attrName>ppt_x</p:attrName>
                                        </p:attrNameLst>
                                      </p:cBhvr>
                                      <p:tavLst>
                                        <p:tav tm="0">
                                          <p:val>
                                            <p:strVal val="#ppt_x"/>
                                          </p:val>
                                        </p:tav>
                                        <p:tav tm="100000">
                                          <p:val>
                                            <p:strVal val="#ppt_x"/>
                                          </p:val>
                                        </p:tav>
                                      </p:tavLst>
                                    </p:anim>
                                    <p:anim calcmode="lin" valueType="num">
                                      <p:cBhvr>
                                        <p:cTn id="64" dur="1000" fill="hold"/>
                                        <p:tgtEl>
                                          <p:spTgt spid="20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200" grpId="0"/>
      <p:bldP spid="201" grpId="0"/>
      <p:bldP spid="202" grpId="0"/>
      <p:bldGraphic spid="216" grpId="0">
        <p:bldAsOne/>
      </p:bldGraphic>
      <p:bldGraphic spid="217" grpId="0">
        <p:bldAsOne/>
      </p:bldGraphic>
      <p:bldGraphic spid="224" grpId="0">
        <p:bldAsOne/>
      </p:bldGraphic>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0EF7CC71-CEAF-4B7E-9D42-346638ACE213}"/>
              </a:ext>
            </a:extLst>
          </p:cNvPr>
          <p:cNvGrpSpPr>
            <a:grpSpLocks noChangeAspect="1"/>
          </p:cNvGrpSpPr>
          <p:nvPr/>
        </p:nvGrpSpPr>
        <p:grpSpPr>
          <a:xfrm>
            <a:off x="2438400" y="1404783"/>
            <a:ext cx="7315200" cy="4568108"/>
            <a:chOff x="3548917" y="1159450"/>
            <a:chExt cx="8470230" cy="5289383"/>
          </a:xfrm>
          <a:solidFill>
            <a:schemeClr val="bg1">
              <a:lumMod val="65000"/>
            </a:schemeClr>
          </a:solidFill>
          <a:effectLst>
            <a:outerShdw blurRad="50800" dist="38100" dir="18900000" algn="bl" rotWithShape="0">
              <a:prstClr val="black">
                <a:alpha val="40000"/>
              </a:prstClr>
            </a:outerShdw>
          </a:effectLst>
        </p:grpSpPr>
        <p:sp>
          <p:nvSpPr>
            <p:cNvPr id="12" name="Shape 4482"/>
            <p:cNvSpPr/>
            <p:nvPr/>
          </p:nvSpPr>
          <p:spPr>
            <a:xfrm>
              <a:off x="4173359" y="1159450"/>
              <a:ext cx="1114826" cy="755712"/>
            </a:xfrm>
            <a:custGeom>
              <a:avLst/>
              <a:gdLst/>
              <a:ahLst/>
              <a:cxnLst>
                <a:cxn ang="0">
                  <a:pos x="wd2" y="hd2"/>
                </a:cxn>
                <a:cxn ang="5400000">
                  <a:pos x="wd2" y="hd2"/>
                </a:cxn>
                <a:cxn ang="10800000">
                  <a:pos x="wd2" y="hd2"/>
                </a:cxn>
                <a:cxn ang="16200000">
                  <a:pos x="wd2" y="hd2"/>
                </a:cxn>
              </a:cxnLst>
              <a:rect l="0" t="0" r="r" b="b"/>
              <a:pathLst>
                <a:path w="21600" h="21600" extrusionOk="0">
                  <a:moveTo>
                    <a:pt x="21600" y="5425"/>
                  </a:moveTo>
                  <a:lnTo>
                    <a:pt x="18158" y="21600"/>
                  </a:lnTo>
                  <a:lnTo>
                    <a:pt x="13118" y="19486"/>
                  </a:lnTo>
                  <a:cubicBezTo>
                    <a:pt x="12954" y="19361"/>
                    <a:pt x="12774" y="19293"/>
                    <a:pt x="12590" y="19288"/>
                  </a:cubicBezTo>
                  <a:cubicBezTo>
                    <a:pt x="12376" y="19281"/>
                    <a:pt x="12164" y="19359"/>
                    <a:pt x="11977" y="19513"/>
                  </a:cubicBezTo>
                  <a:lnTo>
                    <a:pt x="11424" y="19538"/>
                  </a:lnTo>
                  <a:lnTo>
                    <a:pt x="10607" y="19649"/>
                  </a:lnTo>
                  <a:lnTo>
                    <a:pt x="9431" y="19543"/>
                  </a:lnTo>
                  <a:lnTo>
                    <a:pt x="8311" y="19285"/>
                  </a:lnTo>
                  <a:lnTo>
                    <a:pt x="7638" y="19089"/>
                  </a:lnTo>
                  <a:lnTo>
                    <a:pt x="6996" y="19154"/>
                  </a:lnTo>
                  <a:lnTo>
                    <a:pt x="6324" y="18662"/>
                  </a:lnTo>
                  <a:lnTo>
                    <a:pt x="6092" y="18145"/>
                  </a:lnTo>
                  <a:lnTo>
                    <a:pt x="5589" y="18145"/>
                  </a:lnTo>
                  <a:cubicBezTo>
                    <a:pt x="5445" y="18206"/>
                    <a:pt x="5296" y="18240"/>
                    <a:pt x="5146" y="18244"/>
                  </a:cubicBezTo>
                  <a:cubicBezTo>
                    <a:pt x="4853" y="18254"/>
                    <a:pt x="4563" y="18155"/>
                    <a:pt x="4302" y="17957"/>
                  </a:cubicBezTo>
                  <a:lnTo>
                    <a:pt x="3452" y="17416"/>
                  </a:lnTo>
                  <a:lnTo>
                    <a:pt x="3130" y="16899"/>
                  </a:lnTo>
                  <a:lnTo>
                    <a:pt x="3350" y="16007"/>
                  </a:lnTo>
                  <a:lnTo>
                    <a:pt x="3093" y="15381"/>
                  </a:lnTo>
                  <a:lnTo>
                    <a:pt x="3168" y="14674"/>
                  </a:lnTo>
                  <a:lnTo>
                    <a:pt x="2777" y="13937"/>
                  </a:lnTo>
                  <a:lnTo>
                    <a:pt x="1812" y="13075"/>
                  </a:lnTo>
                  <a:lnTo>
                    <a:pt x="1004" y="12251"/>
                  </a:lnTo>
                  <a:lnTo>
                    <a:pt x="370" y="12313"/>
                  </a:lnTo>
                  <a:lnTo>
                    <a:pt x="0" y="11881"/>
                  </a:lnTo>
                  <a:lnTo>
                    <a:pt x="199" y="10874"/>
                  </a:lnTo>
                  <a:cubicBezTo>
                    <a:pt x="173" y="10722"/>
                    <a:pt x="147" y="10571"/>
                    <a:pt x="121" y="10419"/>
                  </a:cubicBezTo>
                  <a:cubicBezTo>
                    <a:pt x="96" y="10267"/>
                    <a:pt x="70" y="10115"/>
                    <a:pt x="44" y="9963"/>
                  </a:cubicBezTo>
                  <a:lnTo>
                    <a:pt x="42" y="9204"/>
                  </a:lnTo>
                  <a:lnTo>
                    <a:pt x="621" y="9378"/>
                  </a:lnTo>
                  <a:cubicBezTo>
                    <a:pt x="475" y="9627"/>
                    <a:pt x="408" y="9954"/>
                    <a:pt x="436" y="10280"/>
                  </a:cubicBezTo>
                  <a:cubicBezTo>
                    <a:pt x="462" y="10589"/>
                    <a:pt x="572" y="10869"/>
                    <a:pt x="741" y="11057"/>
                  </a:cubicBezTo>
                  <a:cubicBezTo>
                    <a:pt x="845" y="11034"/>
                    <a:pt x="946" y="10985"/>
                    <a:pt x="1040" y="10914"/>
                  </a:cubicBezTo>
                  <a:cubicBezTo>
                    <a:pt x="1154" y="10826"/>
                    <a:pt x="1256" y="10706"/>
                    <a:pt x="1338" y="10559"/>
                  </a:cubicBezTo>
                  <a:cubicBezTo>
                    <a:pt x="1428" y="10379"/>
                    <a:pt x="1469" y="10157"/>
                    <a:pt x="1454" y="9935"/>
                  </a:cubicBezTo>
                  <a:cubicBezTo>
                    <a:pt x="1437" y="9688"/>
                    <a:pt x="1352" y="9462"/>
                    <a:pt x="1219" y="9310"/>
                  </a:cubicBezTo>
                  <a:cubicBezTo>
                    <a:pt x="1319" y="9289"/>
                    <a:pt x="1419" y="9267"/>
                    <a:pt x="1520" y="9245"/>
                  </a:cubicBezTo>
                  <a:cubicBezTo>
                    <a:pt x="1620" y="9223"/>
                    <a:pt x="1721" y="9202"/>
                    <a:pt x="1821" y="9180"/>
                  </a:cubicBezTo>
                  <a:cubicBezTo>
                    <a:pt x="1763" y="8975"/>
                    <a:pt x="1672" y="8794"/>
                    <a:pt x="1556" y="8652"/>
                  </a:cubicBezTo>
                  <a:cubicBezTo>
                    <a:pt x="1415" y="8479"/>
                    <a:pt x="1244" y="8369"/>
                    <a:pt x="1062" y="8337"/>
                  </a:cubicBezTo>
                  <a:cubicBezTo>
                    <a:pt x="1100" y="8644"/>
                    <a:pt x="878" y="8879"/>
                    <a:pt x="693" y="8726"/>
                  </a:cubicBezTo>
                  <a:cubicBezTo>
                    <a:pt x="629" y="8673"/>
                    <a:pt x="589" y="8575"/>
                    <a:pt x="586" y="8467"/>
                  </a:cubicBezTo>
                  <a:lnTo>
                    <a:pt x="1156" y="7624"/>
                  </a:lnTo>
                  <a:lnTo>
                    <a:pt x="1288" y="6846"/>
                  </a:lnTo>
                  <a:lnTo>
                    <a:pt x="1506" y="5709"/>
                  </a:lnTo>
                  <a:lnTo>
                    <a:pt x="1506" y="4730"/>
                  </a:lnTo>
                  <a:lnTo>
                    <a:pt x="1727" y="3713"/>
                  </a:lnTo>
                  <a:lnTo>
                    <a:pt x="1418" y="3063"/>
                  </a:lnTo>
                  <a:lnTo>
                    <a:pt x="1124" y="2561"/>
                  </a:lnTo>
                  <a:lnTo>
                    <a:pt x="1401" y="1970"/>
                  </a:lnTo>
                  <a:lnTo>
                    <a:pt x="1650" y="1072"/>
                  </a:lnTo>
                  <a:lnTo>
                    <a:pt x="1650" y="68"/>
                  </a:lnTo>
                  <a:cubicBezTo>
                    <a:pt x="1739" y="427"/>
                    <a:pt x="1853" y="771"/>
                    <a:pt x="1992" y="1095"/>
                  </a:cubicBezTo>
                  <a:cubicBezTo>
                    <a:pt x="2153" y="1471"/>
                    <a:pt x="2344" y="1816"/>
                    <a:pt x="2562" y="2122"/>
                  </a:cubicBezTo>
                  <a:lnTo>
                    <a:pt x="3305" y="2508"/>
                  </a:lnTo>
                  <a:lnTo>
                    <a:pt x="3803" y="2982"/>
                  </a:lnTo>
                  <a:lnTo>
                    <a:pt x="4299" y="3256"/>
                  </a:lnTo>
                  <a:cubicBezTo>
                    <a:pt x="4434" y="3243"/>
                    <a:pt x="4569" y="3238"/>
                    <a:pt x="4704" y="3240"/>
                  </a:cubicBezTo>
                  <a:cubicBezTo>
                    <a:pt x="4867" y="3243"/>
                    <a:pt x="5031" y="3258"/>
                    <a:pt x="5193" y="3284"/>
                  </a:cubicBezTo>
                  <a:lnTo>
                    <a:pt x="5549" y="4121"/>
                  </a:lnTo>
                  <a:lnTo>
                    <a:pt x="5877" y="3308"/>
                  </a:lnTo>
                  <a:cubicBezTo>
                    <a:pt x="5845" y="3544"/>
                    <a:pt x="5846" y="3787"/>
                    <a:pt x="5881" y="4022"/>
                  </a:cubicBezTo>
                  <a:cubicBezTo>
                    <a:pt x="5920" y="4283"/>
                    <a:pt x="5999" y="4528"/>
                    <a:pt x="6113" y="4736"/>
                  </a:cubicBezTo>
                  <a:lnTo>
                    <a:pt x="6539" y="3879"/>
                  </a:lnTo>
                  <a:lnTo>
                    <a:pt x="5669" y="6109"/>
                  </a:lnTo>
                  <a:cubicBezTo>
                    <a:pt x="5769" y="5764"/>
                    <a:pt x="6032" y="5590"/>
                    <a:pt x="6273" y="5711"/>
                  </a:cubicBezTo>
                  <a:cubicBezTo>
                    <a:pt x="6384" y="5766"/>
                    <a:pt x="6476" y="5883"/>
                    <a:pt x="6530" y="6036"/>
                  </a:cubicBezTo>
                  <a:lnTo>
                    <a:pt x="6135" y="7121"/>
                  </a:lnTo>
                  <a:lnTo>
                    <a:pt x="5698" y="7766"/>
                  </a:lnTo>
                  <a:lnTo>
                    <a:pt x="5654" y="8821"/>
                  </a:lnTo>
                  <a:lnTo>
                    <a:pt x="6080" y="9343"/>
                  </a:lnTo>
                  <a:lnTo>
                    <a:pt x="6417" y="8612"/>
                  </a:lnTo>
                  <a:cubicBezTo>
                    <a:pt x="6357" y="8413"/>
                    <a:pt x="6335" y="8194"/>
                    <a:pt x="6352" y="7978"/>
                  </a:cubicBezTo>
                  <a:cubicBezTo>
                    <a:pt x="6376" y="7685"/>
                    <a:pt x="6470" y="7414"/>
                    <a:pt x="6618" y="7216"/>
                  </a:cubicBezTo>
                  <a:lnTo>
                    <a:pt x="6867" y="6721"/>
                  </a:lnTo>
                  <a:cubicBezTo>
                    <a:pt x="6831" y="6477"/>
                    <a:pt x="6899" y="6226"/>
                    <a:pt x="7039" y="6085"/>
                  </a:cubicBezTo>
                  <a:cubicBezTo>
                    <a:pt x="7166" y="5956"/>
                    <a:pt x="7332" y="5943"/>
                    <a:pt x="7468" y="6052"/>
                  </a:cubicBezTo>
                  <a:lnTo>
                    <a:pt x="7603" y="7026"/>
                  </a:lnTo>
                  <a:lnTo>
                    <a:pt x="7763" y="5225"/>
                  </a:lnTo>
                  <a:lnTo>
                    <a:pt x="7459" y="4540"/>
                  </a:lnTo>
                  <a:lnTo>
                    <a:pt x="7022" y="4496"/>
                  </a:lnTo>
                  <a:lnTo>
                    <a:pt x="7109" y="3588"/>
                  </a:lnTo>
                  <a:lnTo>
                    <a:pt x="7592" y="3177"/>
                  </a:lnTo>
                  <a:lnTo>
                    <a:pt x="7620" y="2723"/>
                  </a:lnTo>
                  <a:lnTo>
                    <a:pt x="7413" y="2225"/>
                  </a:lnTo>
                  <a:lnTo>
                    <a:pt x="8010" y="1687"/>
                  </a:lnTo>
                  <a:lnTo>
                    <a:pt x="7778" y="1325"/>
                  </a:lnTo>
                  <a:lnTo>
                    <a:pt x="7218" y="1844"/>
                  </a:lnTo>
                  <a:lnTo>
                    <a:pt x="7042" y="1501"/>
                  </a:lnTo>
                  <a:lnTo>
                    <a:pt x="7350" y="900"/>
                  </a:lnTo>
                  <a:lnTo>
                    <a:pt x="7350" y="424"/>
                  </a:lnTo>
                  <a:lnTo>
                    <a:pt x="7308" y="0"/>
                  </a:lnTo>
                  <a:lnTo>
                    <a:pt x="21600" y="5425"/>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3" name="Shape 4483"/>
            <p:cNvSpPr/>
            <p:nvPr/>
          </p:nvSpPr>
          <p:spPr>
            <a:xfrm>
              <a:off x="3822799" y="1601667"/>
              <a:ext cx="1349746" cy="1078621"/>
            </a:xfrm>
            <a:custGeom>
              <a:avLst/>
              <a:gdLst/>
              <a:ahLst/>
              <a:cxnLst>
                <a:cxn ang="0">
                  <a:pos x="wd2" y="hd2"/>
                </a:cxn>
                <a:cxn ang="5400000">
                  <a:pos x="wd2" y="hd2"/>
                </a:cxn>
                <a:cxn ang="10800000">
                  <a:pos x="wd2" y="hd2"/>
                </a:cxn>
                <a:cxn ang="16200000">
                  <a:pos x="wd2" y="hd2"/>
                </a:cxn>
              </a:cxnLst>
              <a:rect l="0" t="0" r="r" b="b"/>
              <a:pathLst>
                <a:path w="21600" h="21600" extrusionOk="0">
                  <a:moveTo>
                    <a:pt x="20628" y="6272"/>
                  </a:moveTo>
                  <a:lnTo>
                    <a:pt x="16372" y="4666"/>
                  </a:lnTo>
                  <a:lnTo>
                    <a:pt x="15898" y="4527"/>
                  </a:lnTo>
                  <a:lnTo>
                    <a:pt x="15116" y="4785"/>
                  </a:lnTo>
                  <a:lnTo>
                    <a:pt x="14044" y="4769"/>
                  </a:lnTo>
                  <a:lnTo>
                    <a:pt x="13205" y="4634"/>
                  </a:lnTo>
                  <a:lnTo>
                    <a:pt x="12116" y="4407"/>
                  </a:lnTo>
                  <a:lnTo>
                    <a:pt x="11450" y="4454"/>
                  </a:lnTo>
                  <a:lnTo>
                    <a:pt x="10924" y="4141"/>
                  </a:lnTo>
                  <a:lnTo>
                    <a:pt x="10757" y="3669"/>
                  </a:lnTo>
                  <a:lnTo>
                    <a:pt x="10231" y="3647"/>
                  </a:lnTo>
                  <a:lnTo>
                    <a:pt x="9738" y="3808"/>
                  </a:lnTo>
                  <a:lnTo>
                    <a:pt x="8635" y="3307"/>
                  </a:lnTo>
                  <a:lnTo>
                    <a:pt x="8325" y="3034"/>
                  </a:lnTo>
                  <a:lnTo>
                    <a:pt x="8585" y="2277"/>
                  </a:lnTo>
                  <a:lnTo>
                    <a:pt x="8100" y="1453"/>
                  </a:lnTo>
                  <a:lnTo>
                    <a:pt x="7369" y="840"/>
                  </a:lnTo>
                  <a:lnTo>
                    <a:pt x="6565" y="490"/>
                  </a:lnTo>
                  <a:lnTo>
                    <a:pt x="5744" y="0"/>
                  </a:lnTo>
                  <a:lnTo>
                    <a:pt x="5425" y="208"/>
                  </a:lnTo>
                  <a:lnTo>
                    <a:pt x="5441" y="884"/>
                  </a:lnTo>
                  <a:lnTo>
                    <a:pt x="5278" y="1795"/>
                  </a:lnTo>
                  <a:lnTo>
                    <a:pt x="4864" y="2342"/>
                  </a:lnTo>
                  <a:lnTo>
                    <a:pt x="4614" y="2796"/>
                  </a:lnTo>
                  <a:lnTo>
                    <a:pt x="4618" y="3316"/>
                  </a:lnTo>
                  <a:lnTo>
                    <a:pt x="4393" y="3661"/>
                  </a:lnTo>
                  <a:lnTo>
                    <a:pt x="3986" y="4069"/>
                  </a:lnTo>
                  <a:lnTo>
                    <a:pt x="3761" y="5119"/>
                  </a:lnTo>
                  <a:lnTo>
                    <a:pt x="3507" y="5788"/>
                  </a:lnTo>
                  <a:lnTo>
                    <a:pt x="3214" y="6409"/>
                  </a:lnTo>
                  <a:lnTo>
                    <a:pt x="3404" y="6979"/>
                  </a:lnTo>
                  <a:lnTo>
                    <a:pt x="3171" y="7413"/>
                  </a:lnTo>
                  <a:lnTo>
                    <a:pt x="2907" y="7836"/>
                  </a:lnTo>
                  <a:lnTo>
                    <a:pt x="2713" y="8322"/>
                  </a:lnTo>
                  <a:lnTo>
                    <a:pt x="2280" y="8915"/>
                  </a:lnTo>
                  <a:lnTo>
                    <a:pt x="2131" y="9342"/>
                  </a:lnTo>
                  <a:lnTo>
                    <a:pt x="1774" y="9795"/>
                  </a:lnTo>
                  <a:lnTo>
                    <a:pt x="1550" y="10340"/>
                  </a:lnTo>
                  <a:lnTo>
                    <a:pt x="1410" y="11085"/>
                  </a:lnTo>
                  <a:lnTo>
                    <a:pt x="1244" y="11602"/>
                  </a:lnTo>
                  <a:lnTo>
                    <a:pt x="608" y="11647"/>
                  </a:lnTo>
                  <a:lnTo>
                    <a:pt x="0" y="11767"/>
                  </a:lnTo>
                  <a:lnTo>
                    <a:pt x="42" y="12354"/>
                  </a:lnTo>
                  <a:lnTo>
                    <a:pt x="317" y="13008"/>
                  </a:lnTo>
                  <a:lnTo>
                    <a:pt x="607" y="13736"/>
                  </a:lnTo>
                  <a:lnTo>
                    <a:pt x="534" y="14311"/>
                  </a:lnTo>
                  <a:lnTo>
                    <a:pt x="304" y="15097"/>
                  </a:lnTo>
                  <a:lnTo>
                    <a:pt x="543" y="15592"/>
                  </a:lnTo>
                  <a:lnTo>
                    <a:pt x="17713" y="21600"/>
                  </a:lnTo>
                  <a:lnTo>
                    <a:pt x="19347" y="14221"/>
                  </a:lnTo>
                  <a:lnTo>
                    <a:pt x="19251" y="13684"/>
                  </a:lnTo>
                  <a:lnTo>
                    <a:pt x="19372" y="12759"/>
                  </a:lnTo>
                  <a:lnTo>
                    <a:pt x="19806" y="12396"/>
                  </a:lnTo>
                  <a:lnTo>
                    <a:pt x="19953" y="11824"/>
                  </a:lnTo>
                  <a:lnTo>
                    <a:pt x="20233" y="10776"/>
                  </a:lnTo>
                  <a:lnTo>
                    <a:pt x="20440" y="9834"/>
                  </a:lnTo>
                  <a:lnTo>
                    <a:pt x="20887" y="9499"/>
                  </a:lnTo>
                  <a:lnTo>
                    <a:pt x="21419" y="9015"/>
                  </a:lnTo>
                  <a:lnTo>
                    <a:pt x="21600" y="8436"/>
                  </a:lnTo>
                  <a:lnTo>
                    <a:pt x="21286" y="7965"/>
                  </a:lnTo>
                  <a:lnTo>
                    <a:pt x="20974" y="7106"/>
                  </a:lnTo>
                  <a:lnTo>
                    <a:pt x="20628" y="6272"/>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4" name="Shape 4484"/>
            <p:cNvSpPr/>
            <p:nvPr/>
          </p:nvSpPr>
          <p:spPr>
            <a:xfrm>
              <a:off x="4921611" y="1348680"/>
              <a:ext cx="957784" cy="1519390"/>
            </a:xfrm>
            <a:custGeom>
              <a:avLst/>
              <a:gdLst/>
              <a:ahLst/>
              <a:cxnLst>
                <a:cxn ang="0">
                  <a:pos x="wd2" y="hd2"/>
                </a:cxn>
                <a:cxn ang="5400000">
                  <a:pos x="wd2" y="hd2"/>
                </a:cxn>
                <a:cxn ang="10800000">
                  <a:pos x="wd2" y="hd2"/>
                </a:cxn>
                <a:cxn ang="16200000">
                  <a:pos x="wd2" y="hd2"/>
                </a:cxn>
              </a:cxnLst>
              <a:rect l="0" t="0" r="r" b="b"/>
              <a:pathLst>
                <a:path w="21600" h="21600" extrusionOk="0">
                  <a:moveTo>
                    <a:pt x="11081" y="421"/>
                  </a:moveTo>
                  <a:lnTo>
                    <a:pt x="8090" y="0"/>
                  </a:lnTo>
                  <a:lnTo>
                    <a:pt x="4106" y="8069"/>
                  </a:lnTo>
                  <a:lnTo>
                    <a:pt x="5078" y="9207"/>
                  </a:lnTo>
                  <a:lnTo>
                    <a:pt x="5572" y="9678"/>
                  </a:lnTo>
                  <a:lnTo>
                    <a:pt x="5181" y="10043"/>
                  </a:lnTo>
                  <a:lnTo>
                    <a:pt x="3864" y="10520"/>
                  </a:lnTo>
                  <a:lnTo>
                    <a:pt x="2946" y="12367"/>
                  </a:lnTo>
                  <a:lnTo>
                    <a:pt x="2458" y="12560"/>
                  </a:lnTo>
                  <a:lnTo>
                    <a:pt x="2203" y="13249"/>
                  </a:lnTo>
                  <a:lnTo>
                    <a:pt x="2365" y="13830"/>
                  </a:lnTo>
                  <a:lnTo>
                    <a:pt x="0" y="18916"/>
                  </a:lnTo>
                  <a:cubicBezTo>
                    <a:pt x="3203" y="19472"/>
                    <a:pt x="6429" y="19976"/>
                    <a:pt x="9674" y="20427"/>
                  </a:cubicBezTo>
                  <a:cubicBezTo>
                    <a:pt x="12849" y="20869"/>
                    <a:pt x="16042" y="21260"/>
                    <a:pt x="19249" y="21600"/>
                  </a:cubicBezTo>
                  <a:lnTo>
                    <a:pt x="21600" y="14719"/>
                  </a:lnTo>
                  <a:lnTo>
                    <a:pt x="20883" y="14838"/>
                  </a:lnTo>
                  <a:lnTo>
                    <a:pt x="20370" y="14689"/>
                  </a:lnTo>
                  <a:lnTo>
                    <a:pt x="20044" y="14398"/>
                  </a:lnTo>
                  <a:lnTo>
                    <a:pt x="18871" y="14398"/>
                  </a:lnTo>
                  <a:lnTo>
                    <a:pt x="18212" y="14333"/>
                  </a:lnTo>
                  <a:lnTo>
                    <a:pt x="17836" y="14035"/>
                  </a:lnTo>
                  <a:lnTo>
                    <a:pt x="17081" y="14164"/>
                  </a:lnTo>
                  <a:lnTo>
                    <a:pt x="16160" y="14229"/>
                  </a:lnTo>
                  <a:lnTo>
                    <a:pt x="15407" y="13809"/>
                  </a:lnTo>
                  <a:lnTo>
                    <a:pt x="14851" y="13520"/>
                  </a:lnTo>
                  <a:lnTo>
                    <a:pt x="14493" y="12984"/>
                  </a:lnTo>
                  <a:lnTo>
                    <a:pt x="14201" y="12597"/>
                  </a:lnTo>
                  <a:lnTo>
                    <a:pt x="13656" y="12140"/>
                  </a:lnTo>
                  <a:lnTo>
                    <a:pt x="13450" y="11353"/>
                  </a:lnTo>
                  <a:lnTo>
                    <a:pt x="13399" y="10729"/>
                  </a:lnTo>
                  <a:lnTo>
                    <a:pt x="13072" y="10459"/>
                  </a:lnTo>
                  <a:lnTo>
                    <a:pt x="13225" y="10118"/>
                  </a:lnTo>
                  <a:lnTo>
                    <a:pt x="13019" y="9743"/>
                  </a:lnTo>
                  <a:lnTo>
                    <a:pt x="12577" y="10000"/>
                  </a:lnTo>
                  <a:lnTo>
                    <a:pt x="12064" y="10150"/>
                  </a:lnTo>
                  <a:lnTo>
                    <a:pt x="12012" y="9754"/>
                  </a:lnTo>
                  <a:lnTo>
                    <a:pt x="12205" y="9056"/>
                  </a:lnTo>
                  <a:lnTo>
                    <a:pt x="12617" y="8517"/>
                  </a:lnTo>
                  <a:lnTo>
                    <a:pt x="13199" y="8111"/>
                  </a:lnTo>
                  <a:lnTo>
                    <a:pt x="13553" y="7596"/>
                  </a:lnTo>
                  <a:lnTo>
                    <a:pt x="13113" y="7350"/>
                  </a:lnTo>
                  <a:lnTo>
                    <a:pt x="12650" y="7026"/>
                  </a:lnTo>
                  <a:lnTo>
                    <a:pt x="13145" y="6417"/>
                  </a:lnTo>
                  <a:lnTo>
                    <a:pt x="12581" y="6031"/>
                  </a:lnTo>
                  <a:lnTo>
                    <a:pt x="12223" y="5545"/>
                  </a:lnTo>
                  <a:lnTo>
                    <a:pt x="12326" y="5255"/>
                  </a:lnTo>
                  <a:lnTo>
                    <a:pt x="11881" y="4686"/>
                  </a:lnTo>
                  <a:lnTo>
                    <a:pt x="11079" y="4588"/>
                  </a:lnTo>
                  <a:lnTo>
                    <a:pt x="10924" y="4172"/>
                  </a:lnTo>
                  <a:lnTo>
                    <a:pt x="10772" y="3689"/>
                  </a:lnTo>
                  <a:lnTo>
                    <a:pt x="10124" y="2738"/>
                  </a:lnTo>
                  <a:lnTo>
                    <a:pt x="10362" y="1995"/>
                  </a:lnTo>
                  <a:lnTo>
                    <a:pt x="11081" y="421"/>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5" name="Shape 4485"/>
            <p:cNvSpPr/>
            <p:nvPr/>
          </p:nvSpPr>
          <p:spPr>
            <a:xfrm>
              <a:off x="5365496" y="1377552"/>
              <a:ext cx="1583205" cy="1053323"/>
            </a:xfrm>
            <a:custGeom>
              <a:avLst/>
              <a:gdLst/>
              <a:ahLst/>
              <a:cxnLst>
                <a:cxn ang="0">
                  <a:pos x="wd2" y="hd2"/>
                </a:cxn>
                <a:cxn ang="5400000">
                  <a:pos x="wd2" y="hd2"/>
                </a:cxn>
                <a:cxn ang="10800000">
                  <a:pos x="wd2" y="hd2"/>
                </a:cxn>
                <a:cxn ang="16200000">
                  <a:pos x="wd2" y="hd2"/>
                </a:cxn>
              </a:cxnLst>
              <a:rect l="0" t="0" r="r" b="b"/>
              <a:pathLst>
                <a:path w="21600" h="21600" extrusionOk="0">
                  <a:moveTo>
                    <a:pt x="21600" y="5496"/>
                  </a:moveTo>
                  <a:lnTo>
                    <a:pt x="20227" y="21600"/>
                  </a:lnTo>
                  <a:lnTo>
                    <a:pt x="7314" y="18640"/>
                  </a:lnTo>
                  <a:lnTo>
                    <a:pt x="6940" y="20905"/>
                  </a:lnTo>
                  <a:lnTo>
                    <a:pt x="6646" y="21028"/>
                  </a:lnTo>
                  <a:lnTo>
                    <a:pt x="6233" y="20749"/>
                  </a:lnTo>
                  <a:lnTo>
                    <a:pt x="6022" y="20312"/>
                  </a:lnTo>
                  <a:lnTo>
                    <a:pt x="4981" y="20219"/>
                  </a:lnTo>
                  <a:lnTo>
                    <a:pt x="4651" y="19816"/>
                  </a:lnTo>
                  <a:lnTo>
                    <a:pt x="3760" y="20033"/>
                  </a:lnTo>
                  <a:lnTo>
                    <a:pt x="2795" y="18989"/>
                  </a:lnTo>
                  <a:lnTo>
                    <a:pt x="2138" y="16931"/>
                  </a:lnTo>
                  <a:lnTo>
                    <a:pt x="1977" y="14961"/>
                  </a:lnTo>
                  <a:lnTo>
                    <a:pt x="1763" y="14515"/>
                  </a:lnTo>
                  <a:lnTo>
                    <a:pt x="1892" y="13927"/>
                  </a:lnTo>
                  <a:lnTo>
                    <a:pt x="1137" y="14171"/>
                  </a:lnTo>
                  <a:lnTo>
                    <a:pt x="1110" y="13100"/>
                  </a:lnTo>
                  <a:lnTo>
                    <a:pt x="1382" y="11798"/>
                  </a:lnTo>
                  <a:lnTo>
                    <a:pt x="2114" y="10446"/>
                  </a:lnTo>
                  <a:lnTo>
                    <a:pt x="1567" y="9716"/>
                  </a:lnTo>
                  <a:lnTo>
                    <a:pt x="1544" y="9273"/>
                  </a:lnTo>
                  <a:lnTo>
                    <a:pt x="1845" y="8574"/>
                  </a:lnTo>
                  <a:lnTo>
                    <a:pt x="1423" y="7802"/>
                  </a:lnTo>
                  <a:lnTo>
                    <a:pt x="1247" y="7259"/>
                  </a:lnTo>
                  <a:lnTo>
                    <a:pt x="1128" y="6317"/>
                  </a:lnTo>
                  <a:lnTo>
                    <a:pt x="606" y="6178"/>
                  </a:lnTo>
                  <a:lnTo>
                    <a:pt x="348" y="4554"/>
                  </a:lnTo>
                  <a:lnTo>
                    <a:pt x="0" y="3324"/>
                  </a:lnTo>
                  <a:lnTo>
                    <a:pt x="611" y="0"/>
                  </a:lnTo>
                  <a:cubicBezTo>
                    <a:pt x="4085" y="1130"/>
                    <a:pt x="7573" y="2153"/>
                    <a:pt x="11074" y="3070"/>
                  </a:cubicBezTo>
                  <a:cubicBezTo>
                    <a:pt x="14572" y="3986"/>
                    <a:pt x="18081" y="4795"/>
                    <a:pt x="21600" y="5496"/>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6" name="Shape 4486"/>
            <p:cNvSpPr/>
            <p:nvPr/>
          </p:nvSpPr>
          <p:spPr>
            <a:xfrm>
              <a:off x="6861519" y="1643730"/>
              <a:ext cx="1051496" cy="656659"/>
            </a:xfrm>
            <a:custGeom>
              <a:avLst/>
              <a:gdLst/>
              <a:ahLst/>
              <a:cxnLst>
                <a:cxn ang="0">
                  <a:pos x="wd2" y="hd2"/>
                </a:cxn>
                <a:cxn ang="5400000">
                  <a:pos x="wd2" y="hd2"/>
                </a:cxn>
                <a:cxn ang="10800000">
                  <a:pos x="wd2" y="hd2"/>
                </a:cxn>
                <a:cxn ang="16200000">
                  <a:pos x="wd2" y="hd2"/>
                </a:cxn>
              </a:cxnLst>
              <a:rect l="0" t="0" r="r" b="b"/>
              <a:pathLst>
                <a:path w="21600" h="21600" extrusionOk="0">
                  <a:moveTo>
                    <a:pt x="20146" y="1928"/>
                  </a:moveTo>
                  <a:cubicBezTo>
                    <a:pt x="17058" y="1835"/>
                    <a:pt x="13971" y="1629"/>
                    <a:pt x="10888" y="1308"/>
                  </a:cubicBezTo>
                  <a:cubicBezTo>
                    <a:pt x="7796" y="987"/>
                    <a:pt x="4709" y="550"/>
                    <a:pt x="1630" y="0"/>
                  </a:cubicBezTo>
                  <a:lnTo>
                    <a:pt x="0" y="19701"/>
                  </a:lnTo>
                  <a:cubicBezTo>
                    <a:pt x="3625" y="20161"/>
                    <a:pt x="7253" y="20551"/>
                    <a:pt x="10884" y="20870"/>
                  </a:cubicBezTo>
                  <a:cubicBezTo>
                    <a:pt x="14419" y="21180"/>
                    <a:pt x="17956" y="21424"/>
                    <a:pt x="21494" y="21600"/>
                  </a:cubicBezTo>
                  <a:lnTo>
                    <a:pt x="21455" y="19030"/>
                  </a:lnTo>
                  <a:lnTo>
                    <a:pt x="21600" y="17115"/>
                  </a:lnTo>
                  <a:lnTo>
                    <a:pt x="21272" y="15515"/>
                  </a:lnTo>
                  <a:lnTo>
                    <a:pt x="21039" y="13218"/>
                  </a:lnTo>
                  <a:lnTo>
                    <a:pt x="20777" y="9149"/>
                  </a:lnTo>
                  <a:lnTo>
                    <a:pt x="20511" y="8053"/>
                  </a:lnTo>
                  <a:lnTo>
                    <a:pt x="20058" y="7133"/>
                  </a:lnTo>
                  <a:lnTo>
                    <a:pt x="20371" y="6335"/>
                  </a:lnTo>
                  <a:lnTo>
                    <a:pt x="20230" y="5543"/>
                  </a:lnTo>
                  <a:lnTo>
                    <a:pt x="19872" y="5142"/>
                  </a:lnTo>
                  <a:lnTo>
                    <a:pt x="20009" y="4478"/>
                  </a:lnTo>
                  <a:lnTo>
                    <a:pt x="19837" y="3830"/>
                  </a:lnTo>
                  <a:lnTo>
                    <a:pt x="20146" y="1928"/>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7" name="Shape 4487"/>
            <p:cNvSpPr/>
            <p:nvPr/>
          </p:nvSpPr>
          <p:spPr>
            <a:xfrm>
              <a:off x="7817597" y="1699152"/>
              <a:ext cx="1040554" cy="1096387"/>
            </a:xfrm>
            <a:custGeom>
              <a:avLst/>
              <a:gdLst/>
              <a:ahLst/>
              <a:cxnLst>
                <a:cxn ang="0">
                  <a:pos x="wd2" y="hd2"/>
                </a:cxn>
                <a:cxn ang="5400000">
                  <a:pos x="wd2" y="hd2"/>
                </a:cxn>
                <a:cxn ang="10800000">
                  <a:pos x="wd2" y="hd2"/>
                </a:cxn>
                <a:cxn ang="16200000">
                  <a:pos x="wd2" y="hd2"/>
                </a:cxn>
              </a:cxnLst>
              <a:rect l="0" t="0" r="r" b="b"/>
              <a:pathLst>
                <a:path w="21600" h="21600" extrusionOk="0">
                  <a:moveTo>
                    <a:pt x="17461" y="21600"/>
                  </a:moveTo>
                  <a:lnTo>
                    <a:pt x="1906" y="21540"/>
                  </a:lnTo>
                  <a:lnTo>
                    <a:pt x="2014" y="14253"/>
                  </a:lnTo>
                  <a:lnTo>
                    <a:pt x="1841" y="13448"/>
                  </a:lnTo>
                  <a:lnTo>
                    <a:pt x="1903" y="11699"/>
                  </a:lnTo>
                  <a:lnTo>
                    <a:pt x="1730" y="10455"/>
                  </a:lnTo>
                  <a:lnTo>
                    <a:pt x="1874" y="9105"/>
                  </a:lnTo>
                  <a:lnTo>
                    <a:pt x="1509" y="7902"/>
                  </a:lnTo>
                  <a:lnTo>
                    <a:pt x="1084" y="4760"/>
                  </a:lnTo>
                  <a:lnTo>
                    <a:pt x="584" y="3495"/>
                  </a:lnTo>
                  <a:lnTo>
                    <a:pt x="208" y="3194"/>
                  </a:lnTo>
                  <a:lnTo>
                    <a:pt x="542" y="2698"/>
                  </a:lnTo>
                  <a:lnTo>
                    <a:pt x="328" y="2279"/>
                  </a:lnTo>
                  <a:lnTo>
                    <a:pt x="0" y="1992"/>
                  </a:lnTo>
                  <a:lnTo>
                    <a:pt x="281" y="1549"/>
                  </a:lnTo>
                  <a:lnTo>
                    <a:pt x="22" y="1138"/>
                  </a:lnTo>
                  <a:lnTo>
                    <a:pt x="443" y="4"/>
                  </a:lnTo>
                  <a:lnTo>
                    <a:pt x="5380" y="0"/>
                  </a:lnTo>
                  <a:lnTo>
                    <a:pt x="6141" y="1007"/>
                  </a:lnTo>
                  <a:lnTo>
                    <a:pt x="6311" y="398"/>
                  </a:lnTo>
                  <a:lnTo>
                    <a:pt x="6929" y="788"/>
                  </a:lnTo>
                  <a:lnTo>
                    <a:pt x="7543" y="1474"/>
                  </a:lnTo>
                  <a:lnTo>
                    <a:pt x="8732" y="1474"/>
                  </a:lnTo>
                  <a:lnTo>
                    <a:pt x="9473" y="1699"/>
                  </a:lnTo>
                  <a:lnTo>
                    <a:pt x="10119" y="1817"/>
                  </a:lnTo>
                  <a:lnTo>
                    <a:pt x="10845" y="1892"/>
                  </a:lnTo>
                  <a:lnTo>
                    <a:pt x="11691" y="2250"/>
                  </a:lnTo>
                  <a:lnTo>
                    <a:pt x="12287" y="2372"/>
                  </a:lnTo>
                  <a:cubicBezTo>
                    <a:pt x="12347" y="2261"/>
                    <a:pt x="12406" y="2150"/>
                    <a:pt x="12466" y="2039"/>
                  </a:cubicBezTo>
                  <a:cubicBezTo>
                    <a:pt x="12526" y="1928"/>
                    <a:pt x="12585" y="1817"/>
                    <a:pt x="12645" y="1706"/>
                  </a:cubicBezTo>
                  <a:lnTo>
                    <a:pt x="13162" y="1858"/>
                  </a:lnTo>
                  <a:lnTo>
                    <a:pt x="13162" y="2646"/>
                  </a:lnTo>
                  <a:cubicBezTo>
                    <a:pt x="13110" y="2717"/>
                    <a:pt x="13058" y="2789"/>
                    <a:pt x="13006" y="2861"/>
                  </a:cubicBezTo>
                  <a:cubicBezTo>
                    <a:pt x="12954" y="2933"/>
                    <a:pt x="12902" y="3005"/>
                    <a:pt x="12850" y="3077"/>
                  </a:cubicBezTo>
                  <a:lnTo>
                    <a:pt x="13634" y="2974"/>
                  </a:lnTo>
                  <a:lnTo>
                    <a:pt x="14436" y="3210"/>
                  </a:lnTo>
                  <a:lnTo>
                    <a:pt x="15078" y="3120"/>
                  </a:lnTo>
                  <a:lnTo>
                    <a:pt x="15532" y="3508"/>
                  </a:lnTo>
                  <a:lnTo>
                    <a:pt x="16455" y="3731"/>
                  </a:lnTo>
                  <a:lnTo>
                    <a:pt x="17622" y="3600"/>
                  </a:lnTo>
                  <a:lnTo>
                    <a:pt x="19682" y="3141"/>
                  </a:lnTo>
                  <a:lnTo>
                    <a:pt x="20265" y="3184"/>
                  </a:lnTo>
                  <a:lnTo>
                    <a:pt x="20940" y="3334"/>
                  </a:lnTo>
                  <a:lnTo>
                    <a:pt x="21600" y="3585"/>
                  </a:lnTo>
                  <a:lnTo>
                    <a:pt x="21551" y="4078"/>
                  </a:lnTo>
                  <a:lnTo>
                    <a:pt x="20719" y="4164"/>
                  </a:lnTo>
                  <a:lnTo>
                    <a:pt x="19084" y="4820"/>
                  </a:lnTo>
                  <a:lnTo>
                    <a:pt x="17083" y="6196"/>
                  </a:lnTo>
                  <a:lnTo>
                    <a:pt x="16356" y="7164"/>
                  </a:lnTo>
                  <a:lnTo>
                    <a:pt x="15335" y="7672"/>
                  </a:lnTo>
                  <a:lnTo>
                    <a:pt x="14691" y="8137"/>
                  </a:lnTo>
                  <a:lnTo>
                    <a:pt x="14689" y="8735"/>
                  </a:lnTo>
                  <a:lnTo>
                    <a:pt x="14316" y="9211"/>
                  </a:lnTo>
                  <a:lnTo>
                    <a:pt x="14393" y="10107"/>
                  </a:lnTo>
                  <a:lnTo>
                    <a:pt x="14253" y="11907"/>
                  </a:lnTo>
                  <a:lnTo>
                    <a:pt x="13721" y="12250"/>
                  </a:lnTo>
                  <a:lnTo>
                    <a:pt x="13052" y="12413"/>
                  </a:lnTo>
                  <a:lnTo>
                    <a:pt x="12518" y="12413"/>
                  </a:lnTo>
                  <a:lnTo>
                    <a:pt x="12797" y="13110"/>
                  </a:lnTo>
                  <a:lnTo>
                    <a:pt x="12892" y="13690"/>
                  </a:lnTo>
                  <a:lnTo>
                    <a:pt x="13346" y="14286"/>
                  </a:lnTo>
                  <a:lnTo>
                    <a:pt x="13222" y="14998"/>
                  </a:lnTo>
                  <a:lnTo>
                    <a:pt x="12846" y="15382"/>
                  </a:lnTo>
                  <a:lnTo>
                    <a:pt x="12706" y="15994"/>
                  </a:lnTo>
                  <a:lnTo>
                    <a:pt x="13133" y="16695"/>
                  </a:lnTo>
                  <a:lnTo>
                    <a:pt x="13622" y="17295"/>
                  </a:lnTo>
                  <a:lnTo>
                    <a:pt x="13923" y="17861"/>
                  </a:lnTo>
                  <a:lnTo>
                    <a:pt x="15169" y="17936"/>
                  </a:lnTo>
                  <a:lnTo>
                    <a:pt x="15455" y="18798"/>
                  </a:lnTo>
                  <a:lnTo>
                    <a:pt x="15927" y="19278"/>
                  </a:lnTo>
                  <a:lnTo>
                    <a:pt x="16775" y="19353"/>
                  </a:lnTo>
                  <a:lnTo>
                    <a:pt x="17010" y="20064"/>
                  </a:lnTo>
                  <a:lnTo>
                    <a:pt x="17369" y="20583"/>
                  </a:lnTo>
                  <a:lnTo>
                    <a:pt x="17461" y="2160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8" name="Shape 4488"/>
            <p:cNvSpPr/>
            <p:nvPr/>
          </p:nvSpPr>
          <p:spPr>
            <a:xfrm>
              <a:off x="5726384" y="2278395"/>
              <a:ext cx="1126523" cy="927514"/>
            </a:xfrm>
            <a:custGeom>
              <a:avLst/>
              <a:gdLst/>
              <a:ahLst/>
              <a:cxnLst>
                <a:cxn ang="0">
                  <a:pos x="wd2" y="hd2"/>
                </a:cxn>
                <a:cxn ang="5400000">
                  <a:pos x="wd2" y="hd2"/>
                </a:cxn>
                <a:cxn ang="10800000">
                  <a:pos x="wd2" y="hd2"/>
                </a:cxn>
                <a:cxn ang="16200000">
                  <a:pos x="wd2" y="hd2"/>
                </a:cxn>
              </a:cxnLst>
              <a:rect l="0" t="0" r="r" b="b"/>
              <a:pathLst>
                <a:path w="21600" h="21600" extrusionOk="0">
                  <a:moveTo>
                    <a:pt x="3229" y="0"/>
                  </a:moveTo>
                  <a:lnTo>
                    <a:pt x="0" y="18133"/>
                  </a:lnTo>
                  <a:cubicBezTo>
                    <a:pt x="3351" y="18854"/>
                    <a:pt x="6713" y="19507"/>
                    <a:pt x="10082" y="20090"/>
                  </a:cubicBezTo>
                  <a:cubicBezTo>
                    <a:pt x="13368" y="20659"/>
                    <a:pt x="16661" y="21163"/>
                    <a:pt x="19960" y="21600"/>
                  </a:cubicBezTo>
                  <a:lnTo>
                    <a:pt x="21600" y="3346"/>
                  </a:lnTo>
                  <a:lnTo>
                    <a:pt x="3229"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9" name="Shape 4489"/>
            <p:cNvSpPr/>
            <p:nvPr/>
          </p:nvSpPr>
          <p:spPr>
            <a:xfrm>
              <a:off x="6799292" y="2241937"/>
              <a:ext cx="1127028" cy="755921"/>
            </a:xfrm>
            <a:custGeom>
              <a:avLst/>
              <a:gdLst/>
              <a:ahLst/>
              <a:cxnLst>
                <a:cxn ang="0">
                  <a:pos x="wd2" y="hd2"/>
                </a:cxn>
                <a:cxn ang="5400000">
                  <a:pos x="wd2" y="hd2"/>
                </a:cxn>
                <a:cxn ang="10800000">
                  <a:pos x="wd2" y="hd2"/>
                </a:cxn>
                <a:cxn ang="16200000">
                  <a:pos x="wd2" y="hd2"/>
                </a:cxn>
              </a:cxnLst>
              <a:rect l="0" t="0" r="r" b="b"/>
              <a:pathLst>
                <a:path w="21600" h="21600" extrusionOk="0">
                  <a:moveTo>
                    <a:pt x="1220" y="0"/>
                  </a:moveTo>
                  <a:lnTo>
                    <a:pt x="0" y="16615"/>
                  </a:lnTo>
                  <a:lnTo>
                    <a:pt x="11710" y="17818"/>
                  </a:lnTo>
                  <a:lnTo>
                    <a:pt x="12469" y="18312"/>
                  </a:lnTo>
                  <a:lnTo>
                    <a:pt x="13100" y="18503"/>
                  </a:lnTo>
                  <a:lnTo>
                    <a:pt x="13695" y="19343"/>
                  </a:lnTo>
                  <a:lnTo>
                    <a:pt x="14831" y="19517"/>
                  </a:lnTo>
                  <a:lnTo>
                    <a:pt x="15442" y="19844"/>
                  </a:lnTo>
                  <a:lnTo>
                    <a:pt x="16636" y="20735"/>
                  </a:lnTo>
                  <a:lnTo>
                    <a:pt x="17229" y="20561"/>
                  </a:lnTo>
                  <a:lnTo>
                    <a:pt x="18029" y="19803"/>
                  </a:lnTo>
                  <a:lnTo>
                    <a:pt x="18494" y="19610"/>
                  </a:lnTo>
                  <a:lnTo>
                    <a:pt x="18970" y="19977"/>
                  </a:lnTo>
                  <a:lnTo>
                    <a:pt x="19521" y="20172"/>
                  </a:lnTo>
                  <a:lnTo>
                    <a:pt x="20249" y="20300"/>
                  </a:lnTo>
                  <a:lnTo>
                    <a:pt x="21124" y="21083"/>
                  </a:lnTo>
                  <a:lnTo>
                    <a:pt x="21600" y="21600"/>
                  </a:lnTo>
                  <a:lnTo>
                    <a:pt x="21228" y="19808"/>
                  </a:lnTo>
                  <a:lnTo>
                    <a:pt x="21359" y="18598"/>
                  </a:lnTo>
                  <a:lnTo>
                    <a:pt x="21359" y="17078"/>
                  </a:lnTo>
                  <a:lnTo>
                    <a:pt x="20673" y="15544"/>
                  </a:lnTo>
                  <a:lnTo>
                    <a:pt x="21500" y="15719"/>
                  </a:lnTo>
                  <a:lnTo>
                    <a:pt x="21543" y="5243"/>
                  </a:lnTo>
                  <a:lnTo>
                    <a:pt x="21412" y="4253"/>
                  </a:lnTo>
                  <a:lnTo>
                    <a:pt x="21456" y="1591"/>
                  </a:lnTo>
                  <a:cubicBezTo>
                    <a:pt x="18158" y="1431"/>
                    <a:pt x="14861" y="1223"/>
                    <a:pt x="11566" y="967"/>
                  </a:cubicBezTo>
                  <a:cubicBezTo>
                    <a:pt x="8115" y="698"/>
                    <a:pt x="4666" y="375"/>
                    <a:pt x="1220" y="0"/>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0" name="Shape 4490"/>
            <p:cNvSpPr/>
            <p:nvPr/>
          </p:nvSpPr>
          <p:spPr>
            <a:xfrm>
              <a:off x="6764293" y="2812305"/>
              <a:ext cx="1313612" cy="655453"/>
            </a:xfrm>
            <a:custGeom>
              <a:avLst/>
              <a:gdLst/>
              <a:ahLst/>
              <a:cxnLst>
                <a:cxn ang="0">
                  <a:pos x="wd2" y="hd2"/>
                </a:cxn>
                <a:cxn ang="5400000">
                  <a:pos x="wd2" y="hd2"/>
                </a:cxn>
                <a:cxn ang="10800000">
                  <a:pos x="wd2" y="hd2"/>
                </a:cxn>
                <a:cxn ang="16200000">
                  <a:pos x="wd2" y="hd2"/>
                </a:cxn>
              </a:cxnLst>
              <a:rect l="0" t="0" r="r" b="b"/>
              <a:pathLst>
                <a:path w="21600" h="21598" extrusionOk="0">
                  <a:moveTo>
                    <a:pt x="21600" y="21598"/>
                  </a:moveTo>
                  <a:cubicBezTo>
                    <a:pt x="18799" y="21600"/>
                    <a:pt x="15998" y="21481"/>
                    <a:pt x="13200" y="21242"/>
                  </a:cubicBezTo>
                  <a:cubicBezTo>
                    <a:pt x="10355" y="20999"/>
                    <a:pt x="7514" y="20632"/>
                    <a:pt x="4677" y="20140"/>
                  </a:cubicBezTo>
                  <a:lnTo>
                    <a:pt x="4873" y="14332"/>
                  </a:lnTo>
                  <a:lnTo>
                    <a:pt x="0" y="12910"/>
                  </a:lnTo>
                  <a:lnTo>
                    <a:pt x="632" y="0"/>
                  </a:lnTo>
                  <a:lnTo>
                    <a:pt x="10656" y="1485"/>
                  </a:lnTo>
                  <a:lnTo>
                    <a:pt x="11302" y="2075"/>
                  </a:lnTo>
                  <a:lnTo>
                    <a:pt x="12077" y="2301"/>
                  </a:lnTo>
                  <a:lnTo>
                    <a:pt x="12504" y="3245"/>
                  </a:lnTo>
                  <a:lnTo>
                    <a:pt x="13629" y="3471"/>
                  </a:lnTo>
                  <a:lnTo>
                    <a:pt x="14939" y="4922"/>
                  </a:lnTo>
                  <a:lnTo>
                    <a:pt x="15519" y="4499"/>
                  </a:lnTo>
                  <a:lnTo>
                    <a:pt x="16172" y="3555"/>
                  </a:lnTo>
                  <a:lnTo>
                    <a:pt x="16694" y="3480"/>
                  </a:lnTo>
                  <a:lnTo>
                    <a:pt x="17117" y="4000"/>
                  </a:lnTo>
                  <a:lnTo>
                    <a:pt x="18073" y="4298"/>
                  </a:lnTo>
                  <a:lnTo>
                    <a:pt x="18974" y="5791"/>
                  </a:lnTo>
                  <a:lnTo>
                    <a:pt x="19074" y="7490"/>
                  </a:lnTo>
                  <a:lnTo>
                    <a:pt x="19432" y="8441"/>
                  </a:lnTo>
                  <a:lnTo>
                    <a:pt x="19432" y="9390"/>
                  </a:lnTo>
                  <a:lnTo>
                    <a:pt x="19706" y="10234"/>
                  </a:lnTo>
                  <a:lnTo>
                    <a:pt x="19780" y="11620"/>
                  </a:lnTo>
                  <a:lnTo>
                    <a:pt x="20030" y="12733"/>
                  </a:lnTo>
                  <a:lnTo>
                    <a:pt x="20368" y="13756"/>
                  </a:lnTo>
                  <a:lnTo>
                    <a:pt x="20294" y="14932"/>
                  </a:lnTo>
                  <a:lnTo>
                    <a:pt x="20294" y="16393"/>
                  </a:lnTo>
                  <a:lnTo>
                    <a:pt x="20507" y="17641"/>
                  </a:lnTo>
                  <a:lnTo>
                    <a:pt x="20862" y="18453"/>
                  </a:lnTo>
                  <a:lnTo>
                    <a:pt x="21059" y="19275"/>
                  </a:lnTo>
                  <a:lnTo>
                    <a:pt x="20984" y="20121"/>
                  </a:lnTo>
                  <a:cubicBezTo>
                    <a:pt x="21001" y="20477"/>
                    <a:pt x="21073" y="20813"/>
                    <a:pt x="21190" y="21082"/>
                  </a:cubicBezTo>
                  <a:cubicBezTo>
                    <a:pt x="21299" y="21330"/>
                    <a:pt x="21441" y="21510"/>
                    <a:pt x="21600" y="21598"/>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1" name="Shape 4491"/>
            <p:cNvSpPr/>
            <p:nvPr/>
          </p:nvSpPr>
          <p:spPr>
            <a:xfrm>
              <a:off x="7874353" y="2776924"/>
              <a:ext cx="968302" cy="6616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84" y="239"/>
                  </a:lnTo>
                  <a:lnTo>
                    <a:pt x="17538" y="345"/>
                  </a:lnTo>
                  <a:lnTo>
                    <a:pt x="18079" y="1664"/>
                  </a:lnTo>
                  <a:lnTo>
                    <a:pt x="17877" y="2780"/>
                  </a:lnTo>
                  <a:lnTo>
                    <a:pt x="17729" y="4240"/>
                  </a:lnTo>
                  <a:lnTo>
                    <a:pt x="18382" y="5740"/>
                  </a:lnTo>
                  <a:lnTo>
                    <a:pt x="19637" y="7098"/>
                  </a:lnTo>
                  <a:lnTo>
                    <a:pt x="20634" y="8173"/>
                  </a:lnTo>
                  <a:lnTo>
                    <a:pt x="20921" y="9415"/>
                  </a:lnTo>
                  <a:lnTo>
                    <a:pt x="21443" y="10161"/>
                  </a:lnTo>
                  <a:lnTo>
                    <a:pt x="21600" y="11096"/>
                  </a:lnTo>
                  <a:lnTo>
                    <a:pt x="21095" y="12007"/>
                  </a:lnTo>
                  <a:lnTo>
                    <a:pt x="20265" y="13144"/>
                  </a:lnTo>
                  <a:lnTo>
                    <a:pt x="19622" y="13293"/>
                  </a:lnTo>
                  <a:lnTo>
                    <a:pt x="19722" y="14309"/>
                  </a:lnTo>
                  <a:lnTo>
                    <a:pt x="18860" y="14902"/>
                  </a:lnTo>
                  <a:lnTo>
                    <a:pt x="18758" y="15741"/>
                  </a:lnTo>
                  <a:lnTo>
                    <a:pt x="18554" y="17602"/>
                  </a:lnTo>
                  <a:lnTo>
                    <a:pt x="18096" y="18441"/>
                  </a:lnTo>
                  <a:lnTo>
                    <a:pt x="17775" y="19901"/>
                  </a:lnTo>
                  <a:lnTo>
                    <a:pt x="17540" y="21600"/>
                  </a:lnTo>
                  <a:lnTo>
                    <a:pt x="17049" y="20926"/>
                  </a:lnTo>
                  <a:lnTo>
                    <a:pt x="16759" y="19935"/>
                  </a:lnTo>
                  <a:lnTo>
                    <a:pt x="16275" y="19226"/>
                  </a:lnTo>
                  <a:lnTo>
                    <a:pt x="3250" y="19348"/>
                  </a:lnTo>
                  <a:lnTo>
                    <a:pt x="2798" y="18357"/>
                  </a:lnTo>
                  <a:lnTo>
                    <a:pt x="2594" y="17216"/>
                  </a:lnTo>
                  <a:lnTo>
                    <a:pt x="2702" y="14635"/>
                  </a:lnTo>
                  <a:lnTo>
                    <a:pt x="2044" y="13327"/>
                  </a:lnTo>
                  <a:lnTo>
                    <a:pt x="1828" y="11363"/>
                  </a:lnTo>
                  <a:lnTo>
                    <a:pt x="1475" y="10652"/>
                  </a:lnTo>
                  <a:lnTo>
                    <a:pt x="1460" y="9518"/>
                  </a:lnTo>
                  <a:lnTo>
                    <a:pt x="917" y="8701"/>
                  </a:lnTo>
                  <a:lnTo>
                    <a:pt x="866" y="6538"/>
                  </a:lnTo>
                  <a:lnTo>
                    <a:pt x="509" y="5013"/>
                  </a:lnTo>
                  <a:lnTo>
                    <a:pt x="730" y="2043"/>
                  </a:lnTo>
                  <a:lnTo>
                    <a:pt x="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2" name="Shape 4492"/>
            <p:cNvSpPr/>
            <p:nvPr/>
          </p:nvSpPr>
          <p:spPr>
            <a:xfrm>
              <a:off x="8411422" y="2113640"/>
              <a:ext cx="827786" cy="871319"/>
            </a:xfrm>
            <a:custGeom>
              <a:avLst/>
              <a:gdLst/>
              <a:ahLst/>
              <a:cxnLst>
                <a:cxn ang="0">
                  <a:pos x="wd2" y="hd2"/>
                </a:cxn>
                <a:cxn ang="5400000">
                  <a:pos x="wd2" y="hd2"/>
                </a:cxn>
                <a:cxn ang="10800000">
                  <a:pos x="wd2" y="hd2"/>
                </a:cxn>
                <a:cxn ang="16200000">
                  <a:pos x="wd2" y="hd2"/>
                </a:cxn>
              </a:cxnLst>
              <a:rect l="0" t="0" r="r" b="b"/>
              <a:pathLst>
                <a:path w="21600" h="21600" extrusionOk="0">
                  <a:moveTo>
                    <a:pt x="21600" y="6510"/>
                  </a:moveTo>
                  <a:cubicBezTo>
                    <a:pt x="21458" y="6661"/>
                    <a:pt x="21316" y="6811"/>
                    <a:pt x="21174" y="6961"/>
                  </a:cubicBezTo>
                  <a:cubicBezTo>
                    <a:pt x="21032" y="7111"/>
                    <a:pt x="20890" y="7261"/>
                    <a:pt x="20748" y="7411"/>
                  </a:cubicBezTo>
                  <a:lnTo>
                    <a:pt x="20422" y="8309"/>
                  </a:lnTo>
                  <a:lnTo>
                    <a:pt x="20096" y="9416"/>
                  </a:lnTo>
                  <a:lnTo>
                    <a:pt x="19181" y="9940"/>
                  </a:lnTo>
                  <a:lnTo>
                    <a:pt x="18465" y="10518"/>
                  </a:lnTo>
                  <a:lnTo>
                    <a:pt x="18135" y="11655"/>
                  </a:lnTo>
                  <a:lnTo>
                    <a:pt x="17746" y="12443"/>
                  </a:lnTo>
                  <a:lnTo>
                    <a:pt x="17174" y="12391"/>
                  </a:lnTo>
                  <a:lnTo>
                    <a:pt x="17455" y="11136"/>
                  </a:lnTo>
                  <a:lnTo>
                    <a:pt x="18269" y="9981"/>
                  </a:lnTo>
                  <a:lnTo>
                    <a:pt x="19228" y="9202"/>
                  </a:lnTo>
                  <a:lnTo>
                    <a:pt x="19540" y="8591"/>
                  </a:lnTo>
                  <a:lnTo>
                    <a:pt x="18972" y="8199"/>
                  </a:lnTo>
                  <a:lnTo>
                    <a:pt x="18758" y="7239"/>
                  </a:lnTo>
                  <a:lnTo>
                    <a:pt x="18480" y="6017"/>
                  </a:lnTo>
                  <a:lnTo>
                    <a:pt x="18011" y="5617"/>
                  </a:lnTo>
                  <a:lnTo>
                    <a:pt x="17199" y="5137"/>
                  </a:lnTo>
                  <a:lnTo>
                    <a:pt x="16447" y="4690"/>
                  </a:lnTo>
                  <a:lnTo>
                    <a:pt x="16075" y="4350"/>
                  </a:lnTo>
                  <a:lnTo>
                    <a:pt x="15072" y="4060"/>
                  </a:lnTo>
                  <a:lnTo>
                    <a:pt x="14314" y="3808"/>
                  </a:lnTo>
                  <a:lnTo>
                    <a:pt x="13780" y="3357"/>
                  </a:lnTo>
                  <a:lnTo>
                    <a:pt x="13265" y="3120"/>
                  </a:lnTo>
                  <a:lnTo>
                    <a:pt x="12659" y="3128"/>
                  </a:lnTo>
                  <a:lnTo>
                    <a:pt x="12046" y="2910"/>
                  </a:lnTo>
                  <a:lnTo>
                    <a:pt x="10958" y="2906"/>
                  </a:lnTo>
                  <a:lnTo>
                    <a:pt x="10007" y="2292"/>
                  </a:lnTo>
                  <a:lnTo>
                    <a:pt x="8875" y="1568"/>
                  </a:lnTo>
                  <a:lnTo>
                    <a:pt x="7891" y="1624"/>
                  </a:lnTo>
                  <a:lnTo>
                    <a:pt x="7294" y="1239"/>
                  </a:lnTo>
                  <a:lnTo>
                    <a:pt x="7720" y="688"/>
                  </a:lnTo>
                  <a:lnTo>
                    <a:pt x="7511" y="17"/>
                  </a:lnTo>
                  <a:lnTo>
                    <a:pt x="6781" y="0"/>
                  </a:lnTo>
                  <a:lnTo>
                    <a:pt x="5931" y="489"/>
                  </a:lnTo>
                  <a:lnTo>
                    <a:pt x="5309" y="713"/>
                  </a:lnTo>
                  <a:lnTo>
                    <a:pt x="4709" y="883"/>
                  </a:lnTo>
                  <a:lnTo>
                    <a:pt x="4052" y="1166"/>
                  </a:lnTo>
                  <a:lnTo>
                    <a:pt x="2830" y="1563"/>
                  </a:lnTo>
                  <a:lnTo>
                    <a:pt x="2257" y="1841"/>
                  </a:lnTo>
                  <a:lnTo>
                    <a:pt x="2319" y="4565"/>
                  </a:lnTo>
                  <a:lnTo>
                    <a:pt x="1541" y="5049"/>
                  </a:lnTo>
                  <a:lnTo>
                    <a:pt x="0" y="5216"/>
                  </a:lnTo>
                  <a:lnTo>
                    <a:pt x="472" y="6231"/>
                  </a:lnTo>
                  <a:lnTo>
                    <a:pt x="584" y="7101"/>
                  </a:lnTo>
                  <a:lnTo>
                    <a:pt x="1212" y="7828"/>
                  </a:lnTo>
                  <a:lnTo>
                    <a:pt x="1033" y="8465"/>
                  </a:lnTo>
                  <a:lnTo>
                    <a:pt x="432" y="9026"/>
                  </a:lnTo>
                  <a:lnTo>
                    <a:pt x="256" y="9843"/>
                  </a:lnTo>
                  <a:lnTo>
                    <a:pt x="2093" y="12511"/>
                  </a:lnTo>
                  <a:lnTo>
                    <a:pt x="3578" y="12511"/>
                  </a:lnTo>
                  <a:lnTo>
                    <a:pt x="3859" y="13525"/>
                  </a:lnTo>
                  <a:lnTo>
                    <a:pt x="4628" y="14200"/>
                  </a:lnTo>
                  <a:lnTo>
                    <a:pt x="5604" y="14306"/>
                  </a:lnTo>
                  <a:lnTo>
                    <a:pt x="5847" y="15160"/>
                  </a:lnTo>
                  <a:lnTo>
                    <a:pt x="6381" y="15896"/>
                  </a:lnTo>
                  <a:lnTo>
                    <a:pt x="6337" y="16908"/>
                  </a:lnTo>
                  <a:lnTo>
                    <a:pt x="7069" y="17861"/>
                  </a:lnTo>
                  <a:lnTo>
                    <a:pt x="6523" y="19644"/>
                  </a:lnTo>
                  <a:lnTo>
                    <a:pt x="7367" y="20902"/>
                  </a:lnTo>
                  <a:lnTo>
                    <a:pt x="8385" y="21600"/>
                  </a:lnTo>
                  <a:lnTo>
                    <a:pt x="19534" y="21359"/>
                  </a:lnTo>
                  <a:lnTo>
                    <a:pt x="19358" y="20765"/>
                  </a:lnTo>
                  <a:lnTo>
                    <a:pt x="19872" y="19845"/>
                  </a:lnTo>
                  <a:lnTo>
                    <a:pt x="19579" y="18481"/>
                  </a:lnTo>
                  <a:lnTo>
                    <a:pt x="19070" y="17361"/>
                  </a:lnTo>
                  <a:lnTo>
                    <a:pt x="18951" y="16355"/>
                  </a:lnTo>
                  <a:lnTo>
                    <a:pt x="18772" y="15244"/>
                  </a:lnTo>
                  <a:lnTo>
                    <a:pt x="18772" y="13971"/>
                  </a:lnTo>
                  <a:lnTo>
                    <a:pt x="19070" y="13109"/>
                  </a:lnTo>
                  <a:lnTo>
                    <a:pt x="19467" y="12642"/>
                  </a:lnTo>
                  <a:lnTo>
                    <a:pt x="20001" y="12251"/>
                  </a:lnTo>
                  <a:lnTo>
                    <a:pt x="20177" y="11411"/>
                  </a:lnTo>
                  <a:lnTo>
                    <a:pt x="20453" y="10663"/>
                  </a:lnTo>
                  <a:lnTo>
                    <a:pt x="21202" y="8656"/>
                  </a:lnTo>
                  <a:lnTo>
                    <a:pt x="21600" y="651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3" name="Shape 4493"/>
            <p:cNvSpPr/>
            <p:nvPr/>
          </p:nvSpPr>
          <p:spPr>
            <a:xfrm>
              <a:off x="8744951" y="1960907"/>
              <a:ext cx="1227887" cy="1124789"/>
            </a:xfrm>
            <a:custGeom>
              <a:avLst/>
              <a:gdLst/>
              <a:ahLst/>
              <a:cxnLst>
                <a:cxn ang="0">
                  <a:pos x="wd2" y="hd2"/>
                </a:cxn>
                <a:cxn ang="5400000">
                  <a:pos x="wd2" y="hd2"/>
                </a:cxn>
                <a:cxn ang="10800000">
                  <a:pos x="wd2" y="hd2"/>
                </a:cxn>
                <a:cxn ang="16200000">
                  <a:pos x="wd2" y="hd2"/>
                </a:cxn>
              </a:cxnLst>
              <a:rect l="0" t="0" r="r" b="b"/>
              <a:pathLst>
                <a:path w="21600" h="21600" extrusionOk="0">
                  <a:moveTo>
                    <a:pt x="19920" y="20917"/>
                  </a:moveTo>
                  <a:lnTo>
                    <a:pt x="15488" y="21513"/>
                  </a:lnTo>
                  <a:lnTo>
                    <a:pt x="15459" y="21121"/>
                  </a:lnTo>
                  <a:lnTo>
                    <a:pt x="9753" y="21600"/>
                  </a:lnTo>
                  <a:lnTo>
                    <a:pt x="10722" y="20595"/>
                  </a:lnTo>
                  <a:lnTo>
                    <a:pt x="11451" y="18749"/>
                  </a:lnTo>
                  <a:lnTo>
                    <a:pt x="11492" y="16692"/>
                  </a:lnTo>
                  <a:lnTo>
                    <a:pt x="11348" y="16084"/>
                  </a:lnTo>
                  <a:lnTo>
                    <a:pt x="10973" y="15570"/>
                  </a:lnTo>
                  <a:lnTo>
                    <a:pt x="10531" y="14914"/>
                  </a:lnTo>
                  <a:lnTo>
                    <a:pt x="10383" y="14363"/>
                  </a:lnTo>
                  <a:lnTo>
                    <a:pt x="10318" y="13729"/>
                  </a:lnTo>
                  <a:lnTo>
                    <a:pt x="10079" y="13292"/>
                  </a:lnTo>
                  <a:lnTo>
                    <a:pt x="10594" y="12349"/>
                  </a:lnTo>
                  <a:lnTo>
                    <a:pt x="10675" y="11534"/>
                  </a:lnTo>
                  <a:lnTo>
                    <a:pt x="10474" y="10949"/>
                  </a:lnTo>
                  <a:lnTo>
                    <a:pt x="10604" y="10303"/>
                  </a:lnTo>
                  <a:lnTo>
                    <a:pt x="11379" y="9700"/>
                  </a:lnTo>
                  <a:lnTo>
                    <a:pt x="11860" y="9170"/>
                  </a:lnTo>
                  <a:lnTo>
                    <a:pt x="12203" y="8662"/>
                  </a:lnTo>
                  <a:lnTo>
                    <a:pt x="12521" y="8179"/>
                  </a:lnTo>
                  <a:cubicBezTo>
                    <a:pt x="12532" y="8248"/>
                    <a:pt x="12542" y="8317"/>
                    <a:pt x="12553" y="8385"/>
                  </a:cubicBezTo>
                  <a:cubicBezTo>
                    <a:pt x="12563" y="8454"/>
                    <a:pt x="12574" y="8523"/>
                    <a:pt x="12584" y="8592"/>
                  </a:cubicBezTo>
                  <a:cubicBezTo>
                    <a:pt x="12606" y="8729"/>
                    <a:pt x="12627" y="8867"/>
                    <a:pt x="12648" y="9005"/>
                  </a:cubicBezTo>
                  <a:lnTo>
                    <a:pt x="12794" y="9741"/>
                  </a:lnTo>
                  <a:lnTo>
                    <a:pt x="13217" y="9247"/>
                  </a:lnTo>
                  <a:lnTo>
                    <a:pt x="13036" y="7964"/>
                  </a:lnTo>
                  <a:lnTo>
                    <a:pt x="13421" y="7501"/>
                  </a:lnTo>
                  <a:lnTo>
                    <a:pt x="13756" y="6812"/>
                  </a:lnTo>
                  <a:lnTo>
                    <a:pt x="13584" y="6330"/>
                  </a:lnTo>
                  <a:lnTo>
                    <a:pt x="13878" y="5932"/>
                  </a:lnTo>
                  <a:lnTo>
                    <a:pt x="13438" y="5901"/>
                  </a:lnTo>
                  <a:lnTo>
                    <a:pt x="13542" y="5398"/>
                  </a:lnTo>
                  <a:lnTo>
                    <a:pt x="13073" y="5031"/>
                  </a:lnTo>
                  <a:lnTo>
                    <a:pt x="12357" y="4882"/>
                  </a:lnTo>
                  <a:lnTo>
                    <a:pt x="11840" y="4845"/>
                  </a:lnTo>
                  <a:lnTo>
                    <a:pt x="11270" y="5338"/>
                  </a:lnTo>
                  <a:lnTo>
                    <a:pt x="10502" y="5599"/>
                  </a:lnTo>
                  <a:lnTo>
                    <a:pt x="9930" y="5731"/>
                  </a:lnTo>
                  <a:lnTo>
                    <a:pt x="9849" y="6456"/>
                  </a:lnTo>
                  <a:lnTo>
                    <a:pt x="9509" y="6829"/>
                  </a:lnTo>
                  <a:lnTo>
                    <a:pt x="9511" y="7461"/>
                  </a:lnTo>
                  <a:lnTo>
                    <a:pt x="9100" y="7419"/>
                  </a:lnTo>
                  <a:lnTo>
                    <a:pt x="9037" y="6897"/>
                  </a:lnTo>
                  <a:lnTo>
                    <a:pt x="9231" y="6434"/>
                  </a:lnTo>
                  <a:lnTo>
                    <a:pt x="9162" y="5939"/>
                  </a:lnTo>
                  <a:lnTo>
                    <a:pt x="8578" y="6303"/>
                  </a:lnTo>
                  <a:lnTo>
                    <a:pt x="7944" y="6785"/>
                  </a:lnTo>
                  <a:lnTo>
                    <a:pt x="7556" y="7481"/>
                  </a:lnTo>
                  <a:lnTo>
                    <a:pt x="7051" y="9526"/>
                  </a:lnTo>
                  <a:lnTo>
                    <a:pt x="6719" y="9265"/>
                  </a:lnTo>
                  <a:lnTo>
                    <a:pt x="6500" y="7706"/>
                  </a:lnTo>
                  <a:lnTo>
                    <a:pt x="5249" y="6829"/>
                  </a:lnTo>
                  <a:lnTo>
                    <a:pt x="4898" y="6476"/>
                  </a:lnTo>
                  <a:lnTo>
                    <a:pt x="3756" y="6043"/>
                  </a:lnTo>
                  <a:lnTo>
                    <a:pt x="3168" y="5563"/>
                  </a:lnTo>
                  <a:lnTo>
                    <a:pt x="2419" y="5539"/>
                  </a:lnTo>
                  <a:lnTo>
                    <a:pt x="1903" y="5409"/>
                  </a:lnTo>
                  <a:lnTo>
                    <a:pt x="1211" y="5279"/>
                  </a:lnTo>
                  <a:lnTo>
                    <a:pt x="0" y="4291"/>
                  </a:lnTo>
                  <a:lnTo>
                    <a:pt x="388" y="4078"/>
                  </a:lnTo>
                  <a:lnTo>
                    <a:pt x="558" y="3577"/>
                  </a:lnTo>
                  <a:lnTo>
                    <a:pt x="945" y="3118"/>
                  </a:lnTo>
                  <a:lnTo>
                    <a:pt x="1462" y="3132"/>
                  </a:lnTo>
                  <a:lnTo>
                    <a:pt x="1847" y="2770"/>
                  </a:lnTo>
                  <a:lnTo>
                    <a:pt x="2582" y="2716"/>
                  </a:lnTo>
                  <a:lnTo>
                    <a:pt x="3057" y="2509"/>
                  </a:lnTo>
                  <a:lnTo>
                    <a:pt x="3484" y="2170"/>
                  </a:lnTo>
                  <a:lnTo>
                    <a:pt x="3566" y="1533"/>
                  </a:lnTo>
                  <a:lnTo>
                    <a:pt x="4246" y="1331"/>
                  </a:lnTo>
                  <a:lnTo>
                    <a:pt x="4313" y="945"/>
                  </a:lnTo>
                  <a:lnTo>
                    <a:pt x="4550" y="534"/>
                  </a:lnTo>
                  <a:lnTo>
                    <a:pt x="5224" y="117"/>
                  </a:lnTo>
                  <a:lnTo>
                    <a:pt x="5781" y="0"/>
                  </a:lnTo>
                  <a:lnTo>
                    <a:pt x="6151" y="745"/>
                  </a:lnTo>
                  <a:lnTo>
                    <a:pt x="5645" y="924"/>
                  </a:lnTo>
                  <a:lnTo>
                    <a:pt x="5260" y="1270"/>
                  </a:lnTo>
                  <a:lnTo>
                    <a:pt x="4967" y="1516"/>
                  </a:lnTo>
                  <a:lnTo>
                    <a:pt x="4756" y="1862"/>
                  </a:lnTo>
                  <a:lnTo>
                    <a:pt x="4586" y="2671"/>
                  </a:lnTo>
                  <a:lnTo>
                    <a:pt x="4465" y="3282"/>
                  </a:lnTo>
                  <a:lnTo>
                    <a:pt x="4932" y="3326"/>
                  </a:lnTo>
                  <a:lnTo>
                    <a:pt x="5053" y="2860"/>
                  </a:lnTo>
                  <a:lnTo>
                    <a:pt x="5292" y="2394"/>
                  </a:lnTo>
                  <a:lnTo>
                    <a:pt x="5744" y="2540"/>
                  </a:lnTo>
                  <a:lnTo>
                    <a:pt x="6293" y="3057"/>
                  </a:lnTo>
                  <a:lnTo>
                    <a:pt x="6974" y="3366"/>
                  </a:lnTo>
                  <a:lnTo>
                    <a:pt x="7080" y="4022"/>
                  </a:lnTo>
                  <a:lnTo>
                    <a:pt x="7662" y="3890"/>
                  </a:lnTo>
                  <a:lnTo>
                    <a:pt x="8384" y="3936"/>
                  </a:lnTo>
                  <a:lnTo>
                    <a:pt x="9021" y="4197"/>
                  </a:lnTo>
                  <a:lnTo>
                    <a:pt x="9297" y="3561"/>
                  </a:lnTo>
                  <a:lnTo>
                    <a:pt x="9616" y="3256"/>
                  </a:lnTo>
                  <a:lnTo>
                    <a:pt x="9974" y="3009"/>
                  </a:lnTo>
                  <a:lnTo>
                    <a:pt x="11348" y="2733"/>
                  </a:lnTo>
                  <a:lnTo>
                    <a:pt x="12023" y="2514"/>
                  </a:lnTo>
                  <a:lnTo>
                    <a:pt x="12222" y="2032"/>
                  </a:lnTo>
                  <a:lnTo>
                    <a:pt x="12768" y="1858"/>
                  </a:lnTo>
                  <a:lnTo>
                    <a:pt x="12806" y="2889"/>
                  </a:lnTo>
                  <a:lnTo>
                    <a:pt x="13296" y="3554"/>
                  </a:lnTo>
                  <a:lnTo>
                    <a:pt x="13693" y="3351"/>
                  </a:lnTo>
                  <a:lnTo>
                    <a:pt x="14759" y="3044"/>
                  </a:lnTo>
                  <a:lnTo>
                    <a:pt x="14893" y="3890"/>
                  </a:lnTo>
                  <a:lnTo>
                    <a:pt x="15291" y="4269"/>
                  </a:lnTo>
                  <a:lnTo>
                    <a:pt x="16013" y="4837"/>
                  </a:lnTo>
                  <a:lnTo>
                    <a:pt x="16440" y="4400"/>
                  </a:lnTo>
                  <a:lnTo>
                    <a:pt x="16997" y="4612"/>
                  </a:lnTo>
                  <a:lnTo>
                    <a:pt x="17036" y="5118"/>
                  </a:lnTo>
                  <a:lnTo>
                    <a:pt x="16421" y="5184"/>
                  </a:lnTo>
                  <a:lnTo>
                    <a:pt x="15596" y="5098"/>
                  </a:lnTo>
                  <a:lnTo>
                    <a:pt x="14649" y="4908"/>
                  </a:lnTo>
                  <a:lnTo>
                    <a:pt x="14168" y="4992"/>
                  </a:lnTo>
                  <a:lnTo>
                    <a:pt x="14376" y="5664"/>
                  </a:lnTo>
                  <a:lnTo>
                    <a:pt x="15027" y="6271"/>
                  </a:lnTo>
                  <a:lnTo>
                    <a:pt x="15767" y="6823"/>
                  </a:lnTo>
                  <a:lnTo>
                    <a:pt x="16754" y="6823"/>
                  </a:lnTo>
                  <a:lnTo>
                    <a:pt x="17071" y="7242"/>
                  </a:lnTo>
                  <a:lnTo>
                    <a:pt x="17663" y="7154"/>
                  </a:lnTo>
                  <a:lnTo>
                    <a:pt x="18036" y="7909"/>
                  </a:lnTo>
                  <a:lnTo>
                    <a:pt x="18157" y="8410"/>
                  </a:lnTo>
                  <a:lnTo>
                    <a:pt x="17844" y="8581"/>
                  </a:lnTo>
                  <a:lnTo>
                    <a:pt x="17802" y="9053"/>
                  </a:lnTo>
                  <a:lnTo>
                    <a:pt x="18068" y="9797"/>
                  </a:lnTo>
                  <a:lnTo>
                    <a:pt x="18227" y="10365"/>
                  </a:lnTo>
                  <a:lnTo>
                    <a:pt x="18135" y="10988"/>
                  </a:lnTo>
                  <a:lnTo>
                    <a:pt x="17829" y="11566"/>
                  </a:lnTo>
                  <a:lnTo>
                    <a:pt x="17832" y="12172"/>
                  </a:lnTo>
                  <a:lnTo>
                    <a:pt x="17365" y="12392"/>
                  </a:lnTo>
                  <a:lnTo>
                    <a:pt x="16967" y="12724"/>
                  </a:lnTo>
                  <a:lnTo>
                    <a:pt x="16952" y="13380"/>
                  </a:lnTo>
                  <a:lnTo>
                    <a:pt x="17332" y="13684"/>
                  </a:lnTo>
                  <a:lnTo>
                    <a:pt x="18398" y="13784"/>
                  </a:lnTo>
                  <a:lnTo>
                    <a:pt x="18791" y="13283"/>
                  </a:lnTo>
                  <a:lnTo>
                    <a:pt x="18339" y="12823"/>
                  </a:lnTo>
                  <a:lnTo>
                    <a:pt x="18775" y="12348"/>
                  </a:lnTo>
                  <a:lnTo>
                    <a:pt x="19481" y="12218"/>
                  </a:lnTo>
                  <a:lnTo>
                    <a:pt x="19948" y="11955"/>
                  </a:lnTo>
                  <a:lnTo>
                    <a:pt x="20576" y="12452"/>
                  </a:lnTo>
                  <a:lnTo>
                    <a:pt x="20843" y="13298"/>
                  </a:lnTo>
                  <a:lnTo>
                    <a:pt x="20964" y="14211"/>
                  </a:lnTo>
                  <a:lnTo>
                    <a:pt x="21044" y="14716"/>
                  </a:lnTo>
                  <a:lnTo>
                    <a:pt x="21108" y="15549"/>
                  </a:lnTo>
                  <a:lnTo>
                    <a:pt x="21426" y="16112"/>
                  </a:lnTo>
                  <a:lnTo>
                    <a:pt x="21600" y="16651"/>
                  </a:lnTo>
                  <a:lnTo>
                    <a:pt x="21481" y="17104"/>
                  </a:lnTo>
                  <a:lnTo>
                    <a:pt x="21361" y="17622"/>
                  </a:lnTo>
                  <a:lnTo>
                    <a:pt x="20870" y="17693"/>
                  </a:lnTo>
                  <a:lnTo>
                    <a:pt x="20644" y="18128"/>
                  </a:lnTo>
                  <a:lnTo>
                    <a:pt x="20651" y="19241"/>
                  </a:lnTo>
                  <a:lnTo>
                    <a:pt x="20467" y="19778"/>
                  </a:lnTo>
                  <a:lnTo>
                    <a:pt x="19920" y="20917"/>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4" name="Shape 4494"/>
            <p:cNvSpPr/>
            <p:nvPr/>
          </p:nvSpPr>
          <p:spPr>
            <a:xfrm>
              <a:off x="8655772" y="2967619"/>
              <a:ext cx="620652" cy="1092030"/>
            </a:xfrm>
            <a:custGeom>
              <a:avLst/>
              <a:gdLst/>
              <a:ahLst/>
              <a:cxnLst>
                <a:cxn ang="0">
                  <a:pos x="wd2" y="hd2"/>
                </a:cxn>
                <a:cxn ang="5400000">
                  <a:pos x="wd2" y="hd2"/>
                </a:cxn>
                <a:cxn ang="10800000">
                  <a:pos x="wd2" y="hd2"/>
                </a:cxn>
                <a:cxn ang="16200000">
                  <a:pos x="wd2" y="hd2"/>
                </a:cxn>
              </a:cxnLst>
              <a:rect l="0" t="0" r="r" b="b"/>
              <a:pathLst>
                <a:path w="21600" h="21600" extrusionOk="0">
                  <a:moveTo>
                    <a:pt x="17586" y="0"/>
                  </a:moveTo>
                  <a:lnTo>
                    <a:pt x="2288" y="248"/>
                  </a:lnTo>
                  <a:lnTo>
                    <a:pt x="4820" y="1312"/>
                  </a:lnTo>
                  <a:lnTo>
                    <a:pt x="5388" y="2213"/>
                  </a:lnTo>
                  <a:lnTo>
                    <a:pt x="6365" y="2618"/>
                  </a:lnTo>
                  <a:lnTo>
                    <a:pt x="6110" y="3011"/>
                  </a:lnTo>
                  <a:lnTo>
                    <a:pt x="4441" y="3926"/>
                  </a:lnTo>
                  <a:lnTo>
                    <a:pt x="3391" y="4120"/>
                  </a:lnTo>
                  <a:lnTo>
                    <a:pt x="3242" y="4717"/>
                  </a:lnTo>
                  <a:lnTo>
                    <a:pt x="1894" y="5152"/>
                  </a:lnTo>
                  <a:lnTo>
                    <a:pt x="1471" y="6755"/>
                  </a:lnTo>
                  <a:lnTo>
                    <a:pt x="793" y="7171"/>
                  </a:lnTo>
                  <a:lnTo>
                    <a:pt x="62" y="8703"/>
                  </a:lnTo>
                  <a:lnTo>
                    <a:pt x="0" y="9573"/>
                  </a:lnTo>
                  <a:lnTo>
                    <a:pt x="317" y="10156"/>
                  </a:lnTo>
                  <a:lnTo>
                    <a:pt x="317" y="10787"/>
                  </a:lnTo>
                  <a:lnTo>
                    <a:pt x="529" y="11493"/>
                  </a:lnTo>
                  <a:lnTo>
                    <a:pt x="2006" y="12063"/>
                  </a:lnTo>
                  <a:lnTo>
                    <a:pt x="2850" y="12379"/>
                  </a:lnTo>
                  <a:lnTo>
                    <a:pt x="3963" y="13132"/>
                  </a:lnTo>
                  <a:lnTo>
                    <a:pt x="4566" y="13606"/>
                  </a:lnTo>
                  <a:lnTo>
                    <a:pt x="5360" y="14083"/>
                  </a:lnTo>
                  <a:lnTo>
                    <a:pt x="6864" y="14128"/>
                  </a:lnTo>
                  <a:lnTo>
                    <a:pt x="7490" y="14583"/>
                  </a:lnTo>
                  <a:lnTo>
                    <a:pt x="7775" y="15421"/>
                  </a:lnTo>
                  <a:lnTo>
                    <a:pt x="6847" y="16036"/>
                  </a:lnTo>
                  <a:lnTo>
                    <a:pt x="6794" y="16577"/>
                  </a:lnTo>
                  <a:lnTo>
                    <a:pt x="7483" y="17252"/>
                  </a:lnTo>
                  <a:lnTo>
                    <a:pt x="9006" y="17928"/>
                  </a:lnTo>
                  <a:lnTo>
                    <a:pt x="10059" y="18545"/>
                  </a:lnTo>
                  <a:lnTo>
                    <a:pt x="10957" y="18771"/>
                  </a:lnTo>
                  <a:lnTo>
                    <a:pt x="11116" y="19336"/>
                  </a:lnTo>
                  <a:lnTo>
                    <a:pt x="10748" y="20028"/>
                  </a:lnTo>
                  <a:lnTo>
                    <a:pt x="11301" y="20704"/>
                  </a:lnTo>
                  <a:lnTo>
                    <a:pt x="12255" y="21242"/>
                  </a:lnTo>
                  <a:lnTo>
                    <a:pt x="13563" y="21600"/>
                  </a:lnTo>
                  <a:lnTo>
                    <a:pt x="14318" y="21079"/>
                  </a:lnTo>
                  <a:lnTo>
                    <a:pt x="14553" y="20569"/>
                  </a:lnTo>
                  <a:lnTo>
                    <a:pt x="15398" y="20642"/>
                  </a:lnTo>
                  <a:lnTo>
                    <a:pt x="16268" y="21139"/>
                  </a:lnTo>
                  <a:lnTo>
                    <a:pt x="17351" y="20883"/>
                  </a:lnTo>
                  <a:lnTo>
                    <a:pt x="17351" y="20164"/>
                  </a:lnTo>
                  <a:lnTo>
                    <a:pt x="18994" y="19960"/>
                  </a:lnTo>
                  <a:lnTo>
                    <a:pt x="19464" y="19292"/>
                  </a:lnTo>
                  <a:lnTo>
                    <a:pt x="19491" y="18167"/>
                  </a:lnTo>
                  <a:lnTo>
                    <a:pt x="19491" y="17314"/>
                  </a:lnTo>
                  <a:lnTo>
                    <a:pt x="19650" y="16836"/>
                  </a:lnTo>
                  <a:lnTo>
                    <a:pt x="20120" y="16356"/>
                  </a:lnTo>
                  <a:lnTo>
                    <a:pt x="20252" y="15680"/>
                  </a:lnTo>
                  <a:lnTo>
                    <a:pt x="21017" y="15082"/>
                  </a:lnTo>
                  <a:lnTo>
                    <a:pt x="21521" y="14555"/>
                  </a:lnTo>
                  <a:lnTo>
                    <a:pt x="21600" y="13838"/>
                  </a:lnTo>
                  <a:lnTo>
                    <a:pt x="21524" y="13211"/>
                  </a:lnTo>
                  <a:lnTo>
                    <a:pt x="20974" y="12558"/>
                  </a:lnTo>
                  <a:lnTo>
                    <a:pt x="20789" y="11519"/>
                  </a:lnTo>
                  <a:lnTo>
                    <a:pt x="19779" y="2436"/>
                  </a:lnTo>
                  <a:lnTo>
                    <a:pt x="18679" y="1544"/>
                  </a:lnTo>
                  <a:lnTo>
                    <a:pt x="17586"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5" name="Shape 4495"/>
            <p:cNvSpPr/>
            <p:nvPr/>
          </p:nvSpPr>
          <p:spPr>
            <a:xfrm>
              <a:off x="9209116" y="3054547"/>
              <a:ext cx="472741" cy="840642"/>
            </a:xfrm>
            <a:custGeom>
              <a:avLst/>
              <a:gdLst/>
              <a:ahLst/>
              <a:cxnLst>
                <a:cxn ang="0">
                  <a:pos x="wd2" y="hd2"/>
                </a:cxn>
                <a:cxn ang="5400000">
                  <a:pos x="wd2" y="hd2"/>
                </a:cxn>
                <a:cxn ang="10800000">
                  <a:pos x="wd2" y="hd2"/>
                </a:cxn>
                <a:cxn ang="16200000">
                  <a:pos x="wd2" y="hd2"/>
                </a:cxn>
              </a:cxnLst>
              <a:rect l="0" t="0" r="r" b="b"/>
              <a:pathLst>
                <a:path w="21600" h="21600" extrusionOk="0">
                  <a:moveTo>
                    <a:pt x="371" y="813"/>
                  </a:moveTo>
                  <a:lnTo>
                    <a:pt x="2024" y="1221"/>
                  </a:lnTo>
                  <a:lnTo>
                    <a:pt x="3737" y="1242"/>
                  </a:lnTo>
                  <a:lnTo>
                    <a:pt x="4885" y="603"/>
                  </a:lnTo>
                  <a:lnTo>
                    <a:pt x="19270" y="0"/>
                  </a:lnTo>
                  <a:lnTo>
                    <a:pt x="21600" y="13469"/>
                  </a:lnTo>
                  <a:lnTo>
                    <a:pt x="21469" y="14678"/>
                  </a:lnTo>
                  <a:lnTo>
                    <a:pt x="20605" y="15416"/>
                  </a:lnTo>
                  <a:lnTo>
                    <a:pt x="18604" y="15732"/>
                  </a:lnTo>
                  <a:lnTo>
                    <a:pt x="17809" y="16179"/>
                  </a:lnTo>
                  <a:lnTo>
                    <a:pt x="17813" y="17194"/>
                  </a:lnTo>
                  <a:lnTo>
                    <a:pt x="17104" y="18064"/>
                  </a:lnTo>
                  <a:lnTo>
                    <a:pt x="16074" y="18766"/>
                  </a:lnTo>
                  <a:lnTo>
                    <a:pt x="14874" y="19463"/>
                  </a:lnTo>
                  <a:lnTo>
                    <a:pt x="13639" y="19678"/>
                  </a:lnTo>
                  <a:lnTo>
                    <a:pt x="12509" y="19150"/>
                  </a:lnTo>
                  <a:lnTo>
                    <a:pt x="11822" y="18571"/>
                  </a:lnTo>
                  <a:lnTo>
                    <a:pt x="10995" y="19248"/>
                  </a:lnTo>
                  <a:lnTo>
                    <a:pt x="10791" y="20223"/>
                  </a:lnTo>
                  <a:lnTo>
                    <a:pt x="9496" y="20304"/>
                  </a:lnTo>
                  <a:lnTo>
                    <a:pt x="8500" y="20128"/>
                  </a:lnTo>
                  <a:lnTo>
                    <a:pt x="7300" y="20627"/>
                  </a:lnTo>
                  <a:lnTo>
                    <a:pt x="5196" y="20510"/>
                  </a:lnTo>
                  <a:lnTo>
                    <a:pt x="4165" y="20219"/>
                  </a:lnTo>
                  <a:lnTo>
                    <a:pt x="3092" y="20610"/>
                  </a:lnTo>
                  <a:lnTo>
                    <a:pt x="2022" y="20551"/>
                  </a:lnTo>
                  <a:lnTo>
                    <a:pt x="1061" y="21307"/>
                  </a:lnTo>
                  <a:lnTo>
                    <a:pt x="0" y="21600"/>
                  </a:lnTo>
                  <a:lnTo>
                    <a:pt x="52" y="19866"/>
                  </a:lnTo>
                  <a:lnTo>
                    <a:pt x="1110" y="18786"/>
                  </a:lnTo>
                  <a:lnTo>
                    <a:pt x="1106" y="17813"/>
                  </a:lnTo>
                  <a:lnTo>
                    <a:pt x="2810" y="16575"/>
                  </a:lnTo>
                  <a:lnTo>
                    <a:pt x="2814" y="15076"/>
                  </a:lnTo>
                  <a:lnTo>
                    <a:pt x="1997" y="14130"/>
                  </a:lnTo>
                  <a:lnTo>
                    <a:pt x="371" y="813"/>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6" name="Shape 4496"/>
            <p:cNvSpPr/>
            <p:nvPr/>
          </p:nvSpPr>
          <p:spPr>
            <a:xfrm>
              <a:off x="9625148" y="2952077"/>
              <a:ext cx="681356" cy="728531"/>
            </a:xfrm>
            <a:custGeom>
              <a:avLst/>
              <a:gdLst/>
              <a:ahLst/>
              <a:cxnLst>
                <a:cxn ang="0">
                  <a:pos x="wd2" y="hd2"/>
                </a:cxn>
                <a:cxn ang="5400000">
                  <a:pos x="wd2" y="hd2"/>
                </a:cxn>
                <a:cxn ang="10800000">
                  <a:pos x="wd2" y="hd2"/>
                </a:cxn>
                <a:cxn ang="16200000">
                  <a:pos x="wd2" y="hd2"/>
                </a:cxn>
              </a:cxnLst>
              <a:rect l="0" t="0" r="r" b="b"/>
              <a:pathLst>
                <a:path w="21600" h="21600" extrusionOk="0">
                  <a:moveTo>
                    <a:pt x="19863" y="0"/>
                  </a:moveTo>
                  <a:lnTo>
                    <a:pt x="21600" y="11840"/>
                  </a:lnTo>
                  <a:lnTo>
                    <a:pt x="20714" y="11973"/>
                  </a:lnTo>
                  <a:lnTo>
                    <a:pt x="20424" y="12958"/>
                  </a:lnTo>
                  <a:lnTo>
                    <a:pt x="19918" y="13813"/>
                  </a:lnTo>
                  <a:lnTo>
                    <a:pt x="19359" y="14829"/>
                  </a:lnTo>
                  <a:lnTo>
                    <a:pt x="18490" y="15638"/>
                  </a:lnTo>
                  <a:lnTo>
                    <a:pt x="17569" y="15706"/>
                  </a:lnTo>
                  <a:lnTo>
                    <a:pt x="17163" y="16333"/>
                  </a:lnTo>
                  <a:lnTo>
                    <a:pt x="17386" y="17114"/>
                  </a:lnTo>
                  <a:lnTo>
                    <a:pt x="17511" y="18093"/>
                  </a:lnTo>
                  <a:lnTo>
                    <a:pt x="16667" y="17721"/>
                  </a:lnTo>
                  <a:lnTo>
                    <a:pt x="15766" y="17786"/>
                  </a:lnTo>
                  <a:lnTo>
                    <a:pt x="15244" y="18483"/>
                  </a:lnTo>
                  <a:lnTo>
                    <a:pt x="15631" y="19380"/>
                  </a:lnTo>
                  <a:lnTo>
                    <a:pt x="15269" y="20003"/>
                  </a:lnTo>
                  <a:lnTo>
                    <a:pt x="14790" y="20785"/>
                  </a:lnTo>
                  <a:lnTo>
                    <a:pt x="14632" y="21532"/>
                  </a:lnTo>
                  <a:lnTo>
                    <a:pt x="13470" y="21600"/>
                  </a:lnTo>
                  <a:lnTo>
                    <a:pt x="11729" y="19941"/>
                  </a:lnTo>
                  <a:lnTo>
                    <a:pt x="10842" y="19871"/>
                  </a:lnTo>
                  <a:lnTo>
                    <a:pt x="10174" y="20319"/>
                  </a:lnTo>
                  <a:lnTo>
                    <a:pt x="8981" y="19935"/>
                  </a:lnTo>
                  <a:lnTo>
                    <a:pt x="8297" y="20243"/>
                  </a:lnTo>
                  <a:lnTo>
                    <a:pt x="7592" y="20243"/>
                  </a:lnTo>
                  <a:lnTo>
                    <a:pt x="6648" y="19546"/>
                  </a:lnTo>
                  <a:lnTo>
                    <a:pt x="5611" y="19278"/>
                  </a:lnTo>
                  <a:lnTo>
                    <a:pt x="4202" y="19211"/>
                  </a:lnTo>
                  <a:lnTo>
                    <a:pt x="2990" y="18872"/>
                  </a:lnTo>
                  <a:lnTo>
                    <a:pt x="2382" y="18559"/>
                  </a:lnTo>
                  <a:lnTo>
                    <a:pt x="1695" y="18559"/>
                  </a:lnTo>
                  <a:lnTo>
                    <a:pt x="0" y="3573"/>
                  </a:lnTo>
                  <a:lnTo>
                    <a:pt x="8162" y="2676"/>
                  </a:lnTo>
                  <a:lnTo>
                    <a:pt x="8414" y="3415"/>
                  </a:lnTo>
                  <a:cubicBezTo>
                    <a:pt x="8705" y="3381"/>
                    <a:pt x="8996" y="3347"/>
                    <a:pt x="9287" y="3313"/>
                  </a:cubicBezTo>
                  <a:cubicBezTo>
                    <a:pt x="9578" y="3280"/>
                    <a:pt x="9869" y="3246"/>
                    <a:pt x="10160" y="3212"/>
                  </a:cubicBezTo>
                  <a:lnTo>
                    <a:pt x="10420" y="3979"/>
                  </a:lnTo>
                  <a:lnTo>
                    <a:pt x="11542" y="3567"/>
                  </a:lnTo>
                  <a:lnTo>
                    <a:pt x="12408" y="2916"/>
                  </a:lnTo>
                  <a:lnTo>
                    <a:pt x="13313" y="2058"/>
                  </a:lnTo>
                  <a:lnTo>
                    <a:pt x="14631" y="2639"/>
                  </a:lnTo>
                  <a:lnTo>
                    <a:pt x="15831" y="2258"/>
                  </a:lnTo>
                  <a:lnTo>
                    <a:pt x="16453" y="1635"/>
                  </a:lnTo>
                  <a:lnTo>
                    <a:pt x="17560" y="1006"/>
                  </a:lnTo>
                  <a:lnTo>
                    <a:pt x="18284" y="38"/>
                  </a:lnTo>
                  <a:lnTo>
                    <a:pt x="19863"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7" name="Shape 4497"/>
            <p:cNvSpPr/>
            <p:nvPr/>
          </p:nvSpPr>
          <p:spPr>
            <a:xfrm>
              <a:off x="10244481" y="2806152"/>
              <a:ext cx="915513" cy="578695"/>
            </a:xfrm>
            <a:custGeom>
              <a:avLst/>
              <a:gdLst/>
              <a:ahLst/>
              <a:cxnLst>
                <a:cxn ang="0">
                  <a:pos x="wd2" y="hd2"/>
                </a:cxn>
                <a:cxn ang="5400000">
                  <a:pos x="wd2" y="hd2"/>
                </a:cxn>
                <a:cxn ang="10800000">
                  <a:pos x="wd2" y="hd2"/>
                </a:cxn>
                <a:cxn ang="16200000">
                  <a:pos x="wd2" y="hd2"/>
                </a:cxn>
              </a:cxnLst>
              <a:rect l="0" t="0" r="r" b="b"/>
              <a:pathLst>
                <a:path w="21600" h="21575" extrusionOk="0">
                  <a:moveTo>
                    <a:pt x="17281" y="76"/>
                  </a:moveTo>
                  <a:cubicBezTo>
                    <a:pt x="17481" y="-24"/>
                    <a:pt x="17696" y="-25"/>
                    <a:pt x="17897" y="74"/>
                  </a:cubicBezTo>
                  <a:cubicBezTo>
                    <a:pt x="18165" y="207"/>
                    <a:pt x="18387" y="506"/>
                    <a:pt x="18513" y="902"/>
                  </a:cubicBezTo>
                  <a:lnTo>
                    <a:pt x="19001" y="2304"/>
                  </a:lnTo>
                  <a:lnTo>
                    <a:pt x="19432" y="3407"/>
                  </a:lnTo>
                  <a:lnTo>
                    <a:pt x="20379" y="4004"/>
                  </a:lnTo>
                  <a:lnTo>
                    <a:pt x="20969" y="4571"/>
                  </a:lnTo>
                  <a:lnTo>
                    <a:pt x="20651" y="5419"/>
                  </a:lnTo>
                  <a:lnTo>
                    <a:pt x="20082" y="6427"/>
                  </a:lnTo>
                  <a:lnTo>
                    <a:pt x="20080" y="7881"/>
                  </a:lnTo>
                  <a:lnTo>
                    <a:pt x="20168" y="9889"/>
                  </a:lnTo>
                  <a:lnTo>
                    <a:pt x="20491" y="10904"/>
                  </a:lnTo>
                  <a:lnTo>
                    <a:pt x="21331" y="11869"/>
                  </a:lnTo>
                  <a:lnTo>
                    <a:pt x="21600" y="12940"/>
                  </a:lnTo>
                  <a:lnTo>
                    <a:pt x="21295" y="14402"/>
                  </a:lnTo>
                  <a:lnTo>
                    <a:pt x="20480" y="14657"/>
                  </a:lnTo>
                  <a:lnTo>
                    <a:pt x="19575" y="17066"/>
                  </a:lnTo>
                  <a:lnTo>
                    <a:pt x="1402" y="21575"/>
                  </a:lnTo>
                  <a:lnTo>
                    <a:pt x="0" y="5462"/>
                  </a:lnTo>
                  <a:lnTo>
                    <a:pt x="1128" y="5071"/>
                  </a:lnTo>
                  <a:lnTo>
                    <a:pt x="1994" y="4167"/>
                  </a:lnTo>
                  <a:lnTo>
                    <a:pt x="2625" y="3042"/>
                  </a:lnTo>
                  <a:lnTo>
                    <a:pt x="2840" y="4699"/>
                  </a:lnTo>
                  <a:lnTo>
                    <a:pt x="17281" y="76"/>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8" name="Shape 4498"/>
            <p:cNvSpPr/>
            <p:nvPr/>
          </p:nvSpPr>
          <p:spPr>
            <a:xfrm>
              <a:off x="3665498" y="2368575"/>
              <a:ext cx="1315692" cy="2185027"/>
            </a:xfrm>
            <a:custGeom>
              <a:avLst/>
              <a:gdLst/>
              <a:ahLst/>
              <a:cxnLst>
                <a:cxn ang="0">
                  <a:pos x="wd2" y="hd2"/>
                </a:cxn>
                <a:cxn ang="5400000">
                  <a:pos x="wd2" y="hd2"/>
                </a:cxn>
                <a:cxn ang="10800000">
                  <a:pos x="wd2" y="hd2"/>
                </a:cxn>
                <a:cxn ang="16200000">
                  <a:pos x="wd2" y="hd2"/>
                </a:cxn>
              </a:cxnLst>
              <a:rect l="0" t="0" r="r" b="b"/>
              <a:pathLst>
                <a:path w="21600" h="21600" extrusionOk="0">
                  <a:moveTo>
                    <a:pt x="2472" y="0"/>
                  </a:moveTo>
                  <a:cubicBezTo>
                    <a:pt x="2546" y="19"/>
                    <a:pt x="2620" y="38"/>
                    <a:pt x="2693" y="56"/>
                  </a:cubicBezTo>
                  <a:cubicBezTo>
                    <a:pt x="2767" y="75"/>
                    <a:pt x="2841" y="94"/>
                    <a:pt x="2914" y="113"/>
                  </a:cubicBezTo>
                  <a:lnTo>
                    <a:pt x="3474" y="37"/>
                  </a:lnTo>
                  <a:lnTo>
                    <a:pt x="13271" y="1740"/>
                  </a:lnTo>
                  <a:lnTo>
                    <a:pt x="10572" y="6641"/>
                  </a:lnTo>
                  <a:lnTo>
                    <a:pt x="10908" y="6865"/>
                  </a:lnTo>
                  <a:lnTo>
                    <a:pt x="10271" y="7638"/>
                  </a:lnTo>
                  <a:lnTo>
                    <a:pt x="20902" y="17313"/>
                  </a:lnTo>
                  <a:lnTo>
                    <a:pt x="20902" y="17595"/>
                  </a:lnTo>
                  <a:lnTo>
                    <a:pt x="21187" y="17994"/>
                  </a:lnTo>
                  <a:lnTo>
                    <a:pt x="21248" y="18346"/>
                  </a:lnTo>
                  <a:lnTo>
                    <a:pt x="21600" y="18559"/>
                  </a:lnTo>
                  <a:lnTo>
                    <a:pt x="21377" y="18784"/>
                  </a:lnTo>
                  <a:lnTo>
                    <a:pt x="20830" y="19068"/>
                  </a:lnTo>
                  <a:lnTo>
                    <a:pt x="20546" y="19447"/>
                  </a:lnTo>
                  <a:lnTo>
                    <a:pt x="20236" y="19625"/>
                  </a:lnTo>
                  <a:lnTo>
                    <a:pt x="19935" y="19877"/>
                  </a:lnTo>
                  <a:lnTo>
                    <a:pt x="19683" y="20163"/>
                  </a:lnTo>
                  <a:lnTo>
                    <a:pt x="19394" y="20530"/>
                  </a:lnTo>
                  <a:lnTo>
                    <a:pt x="19516" y="20806"/>
                  </a:lnTo>
                  <a:lnTo>
                    <a:pt x="20029" y="21170"/>
                  </a:lnTo>
                  <a:lnTo>
                    <a:pt x="20213" y="21487"/>
                  </a:lnTo>
                  <a:lnTo>
                    <a:pt x="19605" y="21600"/>
                  </a:lnTo>
                  <a:lnTo>
                    <a:pt x="18895" y="21443"/>
                  </a:lnTo>
                  <a:lnTo>
                    <a:pt x="12383" y="21189"/>
                  </a:lnTo>
                  <a:lnTo>
                    <a:pt x="12447" y="20898"/>
                  </a:lnTo>
                  <a:lnTo>
                    <a:pt x="12655" y="20630"/>
                  </a:lnTo>
                  <a:lnTo>
                    <a:pt x="12136" y="20683"/>
                  </a:lnTo>
                  <a:lnTo>
                    <a:pt x="12276" y="20376"/>
                  </a:lnTo>
                  <a:lnTo>
                    <a:pt x="12597" y="19910"/>
                  </a:lnTo>
                  <a:lnTo>
                    <a:pt x="12273" y="19771"/>
                  </a:lnTo>
                  <a:lnTo>
                    <a:pt x="11475" y="19098"/>
                  </a:lnTo>
                  <a:lnTo>
                    <a:pt x="11439" y="18709"/>
                  </a:lnTo>
                  <a:lnTo>
                    <a:pt x="11325" y="18449"/>
                  </a:lnTo>
                  <a:lnTo>
                    <a:pt x="10765" y="18449"/>
                  </a:lnTo>
                  <a:lnTo>
                    <a:pt x="10182" y="18337"/>
                  </a:lnTo>
                  <a:lnTo>
                    <a:pt x="9701" y="18442"/>
                  </a:lnTo>
                  <a:lnTo>
                    <a:pt x="9701" y="18164"/>
                  </a:lnTo>
                  <a:lnTo>
                    <a:pt x="9997" y="17993"/>
                  </a:lnTo>
                  <a:lnTo>
                    <a:pt x="10083" y="17671"/>
                  </a:lnTo>
                  <a:lnTo>
                    <a:pt x="9548" y="17453"/>
                  </a:lnTo>
                  <a:lnTo>
                    <a:pt x="9027" y="17408"/>
                  </a:lnTo>
                  <a:lnTo>
                    <a:pt x="8604" y="17213"/>
                  </a:lnTo>
                  <a:lnTo>
                    <a:pt x="7893" y="16795"/>
                  </a:lnTo>
                  <a:lnTo>
                    <a:pt x="7594" y="16660"/>
                  </a:lnTo>
                  <a:lnTo>
                    <a:pt x="7345" y="16443"/>
                  </a:lnTo>
                  <a:lnTo>
                    <a:pt x="6734" y="16292"/>
                  </a:lnTo>
                  <a:lnTo>
                    <a:pt x="6102" y="16248"/>
                  </a:lnTo>
                  <a:lnTo>
                    <a:pt x="5753" y="16114"/>
                  </a:lnTo>
                  <a:lnTo>
                    <a:pt x="5269" y="16023"/>
                  </a:lnTo>
                  <a:lnTo>
                    <a:pt x="4871" y="15956"/>
                  </a:lnTo>
                  <a:lnTo>
                    <a:pt x="4276" y="15550"/>
                  </a:lnTo>
                  <a:lnTo>
                    <a:pt x="4619" y="15379"/>
                  </a:lnTo>
                  <a:lnTo>
                    <a:pt x="4829" y="15126"/>
                  </a:lnTo>
                  <a:lnTo>
                    <a:pt x="5015" y="14717"/>
                  </a:lnTo>
                  <a:lnTo>
                    <a:pt x="4816" y="14359"/>
                  </a:lnTo>
                  <a:lnTo>
                    <a:pt x="4535" y="14241"/>
                  </a:lnTo>
                  <a:lnTo>
                    <a:pt x="4897" y="13831"/>
                  </a:lnTo>
                  <a:lnTo>
                    <a:pt x="4163" y="13585"/>
                  </a:lnTo>
                  <a:lnTo>
                    <a:pt x="4238" y="13331"/>
                  </a:lnTo>
                  <a:lnTo>
                    <a:pt x="4126" y="13108"/>
                  </a:lnTo>
                  <a:lnTo>
                    <a:pt x="3755" y="13062"/>
                  </a:lnTo>
                  <a:lnTo>
                    <a:pt x="3718" y="12726"/>
                  </a:lnTo>
                  <a:lnTo>
                    <a:pt x="3473" y="12334"/>
                  </a:lnTo>
                  <a:lnTo>
                    <a:pt x="3260" y="12071"/>
                  </a:lnTo>
                  <a:lnTo>
                    <a:pt x="2999" y="11777"/>
                  </a:lnTo>
                  <a:lnTo>
                    <a:pt x="2737" y="11650"/>
                  </a:lnTo>
                  <a:lnTo>
                    <a:pt x="2524" y="11476"/>
                  </a:lnTo>
                  <a:lnTo>
                    <a:pt x="2710" y="11230"/>
                  </a:lnTo>
                  <a:lnTo>
                    <a:pt x="2821" y="11034"/>
                  </a:lnTo>
                  <a:lnTo>
                    <a:pt x="2824" y="10835"/>
                  </a:lnTo>
                  <a:lnTo>
                    <a:pt x="2317" y="10790"/>
                  </a:lnTo>
                  <a:lnTo>
                    <a:pt x="2242" y="10434"/>
                  </a:lnTo>
                  <a:lnTo>
                    <a:pt x="2385" y="10128"/>
                  </a:lnTo>
                  <a:lnTo>
                    <a:pt x="2384" y="9867"/>
                  </a:lnTo>
                  <a:lnTo>
                    <a:pt x="2606" y="9398"/>
                  </a:lnTo>
                  <a:lnTo>
                    <a:pt x="2642" y="9023"/>
                  </a:lnTo>
                  <a:lnTo>
                    <a:pt x="2929" y="8858"/>
                  </a:lnTo>
                  <a:lnTo>
                    <a:pt x="3315" y="8769"/>
                  </a:lnTo>
                  <a:lnTo>
                    <a:pt x="3472" y="9056"/>
                  </a:lnTo>
                  <a:lnTo>
                    <a:pt x="3398" y="9302"/>
                  </a:lnTo>
                  <a:lnTo>
                    <a:pt x="3398" y="9572"/>
                  </a:lnTo>
                  <a:lnTo>
                    <a:pt x="3632" y="9796"/>
                  </a:lnTo>
                  <a:lnTo>
                    <a:pt x="4003" y="9437"/>
                  </a:lnTo>
                  <a:lnTo>
                    <a:pt x="3454" y="8453"/>
                  </a:lnTo>
                  <a:lnTo>
                    <a:pt x="3903" y="8262"/>
                  </a:lnTo>
                  <a:lnTo>
                    <a:pt x="4603" y="8270"/>
                  </a:lnTo>
                  <a:lnTo>
                    <a:pt x="5165" y="8510"/>
                  </a:lnTo>
                  <a:lnTo>
                    <a:pt x="5523" y="8391"/>
                  </a:lnTo>
                  <a:lnTo>
                    <a:pt x="5632" y="8062"/>
                  </a:lnTo>
                  <a:lnTo>
                    <a:pt x="4748" y="8062"/>
                  </a:lnTo>
                  <a:lnTo>
                    <a:pt x="3804" y="8069"/>
                  </a:lnTo>
                  <a:lnTo>
                    <a:pt x="3368" y="8024"/>
                  </a:lnTo>
                  <a:lnTo>
                    <a:pt x="3120" y="8308"/>
                  </a:lnTo>
                  <a:lnTo>
                    <a:pt x="2772" y="8591"/>
                  </a:lnTo>
                  <a:lnTo>
                    <a:pt x="2498" y="8426"/>
                  </a:lnTo>
                  <a:lnTo>
                    <a:pt x="2350" y="8111"/>
                  </a:lnTo>
                  <a:lnTo>
                    <a:pt x="1931" y="8177"/>
                  </a:lnTo>
                  <a:lnTo>
                    <a:pt x="1634" y="8050"/>
                  </a:lnTo>
                  <a:lnTo>
                    <a:pt x="1646" y="7721"/>
                  </a:lnTo>
                  <a:lnTo>
                    <a:pt x="2064" y="7609"/>
                  </a:lnTo>
                  <a:lnTo>
                    <a:pt x="2285" y="7396"/>
                  </a:lnTo>
                  <a:lnTo>
                    <a:pt x="2033" y="7124"/>
                  </a:lnTo>
                  <a:lnTo>
                    <a:pt x="1555" y="6842"/>
                  </a:lnTo>
                  <a:lnTo>
                    <a:pt x="1247" y="6640"/>
                  </a:lnTo>
                  <a:lnTo>
                    <a:pt x="1025" y="6259"/>
                  </a:lnTo>
                  <a:lnTo>
                    <a:pt x="434" y="6169"/>
                  </a:lnTo>
                  <a:lnTo>
                    <a:pt x="0" y="5997"/>
                  </a:lnTo>
                  <a:lnTo>
                    <a:pt x="548" y="5651"/>
                  </a:lnTo>
                  <a:lnTo>
                    <a:pt x="1286" y="5525"/>
                  </a:lnTo>
                  <a:lnTo>
                    <a:pt x="1212" y="5259"/>
                  </a:lnTo>
                  <a:lnTo>
                    <a:pt x="1025" y="5101"/>
                  </a:lnTo>
                  <a:lnTo>
                    <a:pt x="1348" y="4718"/>
                  </a:lnTo>
                  <a:lnTo>
                    <a:pt x="1472" y="4237"/>
                  </a:lnTo>
                  <a:lnTo>
                    <a:pt x="1286" y="3907"/>
                  </a:lnTo>
                  <a:lnTo>
                    <a:pt x="1173" y="3636"/>
                  </a:lnTo>
                  <a:lnTo>
                    <a:pt x="900" y="3313"/>
                  </a:lnTo>
                  <a:lnTo>
                    <a:pt x="1001" y="2858"/>
                  </a:lnTo>
                  <a:lnTo>
                    <a:pt x="1364" y="2611"/>
                  </a:lnTo>
                  <a:lnTo>
                    <a:pt x="1800" y="2287"/>
                  </a:lnTo>
                  <a:lnTo>
                    <a:pt x="2123" y="1803"/>
                  </a:lnTo>
                  <a:lnTo>
                    <a:pt x="2185" y="1550"/>
                  </a:lnTo>
                  <a:lnTo>
                    <a:pt x="2632" y="1431"/>
                  </a:lnTo>
                  <a:lnTo>
                    <a:pt x="2845" y="1040"/>
                  </a:lnTo>
                  <a:lnTo>
                    <a:pt x="2945" y="733"/>
                  </a:lnTo>
                  <a:lnTo>
                    <a:pt x="2762" y="444"/>
                  </a:lnTo>
                  <a:lnTo>
                    <a:pt x="2365" y="278"/>
                  </a:lnTo>
                  <a:lnTo>
                    <a:pt x="2472"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9" name="Shape 4499"/>
            <p:cNvSpPr/>
            <p:nvPr/>
          </p:nvSpPr>
          <p:spPr>
            <a:xfrm>
              <a:off x="4282587" y="2544769"/>
              <a:ext cx="1056678" cy="1567618"/>
            </a:xfrm>
            <a:custGeom>
              <a:avLst/>
              <a:gdLst/>
              <a:ahLst/>
              <a:cxnLst>
                <a:cxn ang="0">
                  <a:pos x="wd2" y="hd2"/>
                </a:cxn>
                <a:cxn ang="5400000">
                  <a:pos x="wd2" y="hd2"/>
                </a:cxn>
                <a:cxn ang="10800000">
                  <a:pos x="wd2" y="hd2"/>
                </a:cxn>
                <a:cxn ang="16200000">
                  <a:pos x="wd2" y="hd2"/>
                </a:cxn>
              </a:cxnLst>
              <a:rect l="0" t="0" r="r" b="b"/>
              <a:pathLst>
                <a:path w="21600" h="21600" extrusionOk="0">
                  <a:moveTo>
                    <a:pt x="21600" y="3188"/>
                  </a:moveTo>
                  <a:lnTo>
                    <a:pt x="16246" y="18841"/>
                  </a:lnTo>
                  <a:lnTo>
                    <a:pt x="15689" y="18483"/>
                  </a:lnTo>
                  <a:lnTo>
                    <a:pt x="15163" y="18138"/>
                  </a:lnTo>
                  <a:lnTo>
                    <a:pt x="14375" y="18138"/>
                  </a:lnTo>
                  <a:lnTo>
                    <a:pt x="13986" y="18380"/>
                  </a:lnTo>
                  <a:lnTo>
                    <a:pt x="13785" y="18756"/>
                  </a:lnTo>
                  <a:lnTo>
                    <a:pt x="13750" y="19384"/>
                  </a:lnTo>
                  <a:lnTo>
                    <a:pt x="13457" y="19603"/>
                  </a:lnTo>
                  <a:lnTo>
                    <a:pt x="13399" y="19944"/>
                  </a:lnTo>
                  <a:lnTo>
                    <a:pt x="13550" y="20373"/>
                  </a:lnTo>
                  <a:lnTo>
                    <a:pt x="13675" y="21059"/>
                  </a:lnTo>
                  <a:lnTo>
                    <a:pt x="13200" y="21600"/>
                  </a:lnTo>
                  <a:lnTo>
                    <a:pt x="0" y="8183"/>
                  </a:lnTo>
                  <a:lnTo>
                    <a:pt x="845" y="7137"/>
                  </a:lnTo>
                  <a:lnTo>
                    <a:pt x="350" y="6824"/>
                  </a:lnTo>
                  <a:lnTo>
                    <a:pt x="3822" y="0"/>
                  </a:lnTo>
                  <a:cubicBezTo>
                    <a:pt x="6778" y="638"/>
                    <a:pt x="9757" y="1225"/>
                    <a:pt x="12757" y="1762"/>
                  </a:cubicBezTo>
                  <a:cubicBezTo>
                    <a:pt x="15687" y="2286"/>
                    <a:pt x="18635" y="2762"/>
                    <a:pt x="21600" y="3188"/>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0" name="Shape 4500"/>
            <p:cNvSpPr/>
            <p:nvPr/>
          </p:nvSpPr>
          <p:spPr>
            <a:xfrm>
              <a:off x="5107184" y="2776458"/>
              <a:ext cx="924947" cy="1114157"/>
            </a:xfrm>
            <a:custGeom>
              <a:avLst/>
              <a:gdLst/>
              <a:ahLst/>
              <a:cxnLst>
                <a:cxn ang="0">
                  <a:pos x="wd2" y="hd2"/>
                </a:cxn>
                <a:cxn ang="5400000">
                  <a:pos x="wd2" y="hd2"/>
                </a:cxn>
                <a:cxn ang="10800000">
                  <a:pos x="wd2" y="hd2"/>
                </a:cxn>
                <a:cxn ang="16200000">
                  <a:pos x="wd2" y="hd2"/>
                </a:cxn>
              </a:cxnLst>
              <a:rect l="0" t="0" r="r" b="b"/>
              <a:pathLst>
                <a:path w="21600" h="21600" extrusionOk="0">
                  <a:moveTo>
                    <a:pt x="18709" y="21600"/>
                  </a:moveTo>
                  <a:lnTo>
                    <a:pt x="21600" y="6331"/>
                  </a:lnTo>
                  <a:lnTo>
                    <a:pt x="14687" y="5349"/>
                  </a:lnTo>
                  <a:lnTo>
                    <a:pt x="15662" y="1713"/>
                  </a:lnTo>
                  <a:cubicBezTo>
                    <a:pt x="13954" y="1468"/>
                    <a:pt x="12250" y="1207"/>
                    <a:pt x="10550" y="929"/>
                  </a:cubicBezTo>
                  <a:cubicBezTo>
                    <a:pt x="8766" y="637"/>
                    <a:pt x="6987" y="328"/>
                    <a:pt x="5213" y="0"/>
                  </a:cubicBezTo>
                  <a:lnTo>
                    <a:pt x="0" y="18738"/>
                  </a:lnTo>
                  <a:lnTo>
                    <a:pt x="18709" y="2160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1" name="Shape 4501"/>
            <p:cNvSpPr/>
            <p:nvPr/>
          </p:nvSpPr>
          <p:spPr>
            <a:xfrm>
              <a:off x="5900441" y="3101951"/>
              <a:ext cx="1168750" cy="925017"/>
            </a:xfrm>
            <a:custGeom>
              <a:avLst/>
              <a:gdLst/>
              <a:ahLst/>
              <a:cxnLst>
                <a:cxn ang="0">
                  <a:pos x="wd2" y="hd2"/>
                </a:cxn>
                <a:cxn ang="5400000">
                  <a:pos x="wd2" y="hd2"/>
                </a:cxn>
                <a:cxn ang="10800000">
                  <a:pos x="wd2" y="hd2"/>
                </a:cxn>
                <a:cxn ang="16200000">
                  <a:pos x="wd2" y="hd2"/>
                </a:cxn>
              </a:cxnLst>
              <a:rect l="0" t="0" r="r" b="b"/>
              <a:pathLst>
                <a:path w="21600" h="21600" extrusionOk="0">
                  <a:moveTo>
                    <a:pt x="20030" y="21600"/>
                  </a:moveTo>
                  <a:cubicBezTo>
                    <a:pt x="20365" y="18528"/>
                    <a:pt x="20664" y="15450"/>
                    <a:pt x="20927" y="12367"/>
                  </a:cubicBezTo>
                  <a:cubicBezTo>
                    <a:pt x="21186" y="9337"/>
                    <a:pt x="21410" y="6304"/>
                    <a:pt x="21600" y="3267"/>
                  </a:cubicBezTo>
                  <a:cubicBezTo>
                    <a:pt x="20068" y="3016"/>
                    <a:pt x="18534" y="2778"/>
                    <a:pt x="16999" y="2554"/>
                  </a:cubicBezTo>
                  <a:cubicBezTo>
                    <a:pt x="15330" y="2311"/>
                    <a:pt x="13660" y="2083"/>
                    <a:pt x="11992" y="1827"/>
                  </a:cubicBezTo>
                  <a:cubicBezTo>
                    <a:pt x="8749" y="1328"/>
                    <a:pt x="5517" y="718"/>
                    <a:pt x="2299" y="0"/>
                  </a:cubicBezTo>
                  <a:lnTo>
                    <a:pt x="0" y="18454"/>
                  </a:lnTo>
                  <a:cubicBezTo>
                    <a:pt x="3318" y="19096"/>
                    <a:pt x="6643" y="19679"/>
                    <a:pt x="9974" y="20203"/>
                  </a:cubicBezTo>
                  <a:cubicBezTo>
                    <a:pt x="13321" y="20728"/>
                    <a:pt x="16673" y="21194"/>
                    <a:pt x="20030" y="21600"/>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2" name="Shape 4502"/>
            <p:cNvSpPr/>
            <p:nvPr/>
          </p:nvSpPr>
          <p:spPr>
            <a:xfrm>
              <a:off x="6981354" y="3418402"/>
              <a:ext cx="1187781" cy="6441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406" y="7771"/>
                  </a:lnTo>
                  <a:lnTo>
                    <a:pt x="20892" y="6821"/>
                  </a:lnTo>
                  <a:lnTo>
                    <a:pt x="20758" y="5382"/>
                  </a:lnTo>
                  <a:lnTo>
                    <a:pt x="20850" y="4653"/>
                  </a:lnTo>
                  <a:lnTo>
                    <a:pt x="21002" y="3821"/>
                  </a:lnTo>
                  <a:lnTo>
                    <a:pt x="20587" y="2938"/>
                  </a:lnTo>
                  <a:lnTo>
                    <a:pt x="20107" y="2072"/>
                  </a:lnTo>
                  <a:lnTo>
                    <a:pt x="19515" y="1416"/>
                  </a:lnTo>
                  <a:cubicBezTo>
                    <a:pt x="16522" y="1405"/>
                    <a:pt x="13529" y="1287"/>
                    <a:pt x="10538" y="1059"/>
                  </a:cubicBezTo>
                  <a:cubicBezTo>
                    <a:pt x="7433" y="823"/>
                    <a:pt x="4332" y="470"/>
                    <a:pt x="1235" y="0"/>
                  </a:cubicBezTo>
                  <a:lnTo>
                    <a:pt x="0" y="19999"/>
                  </a:lnTo>
                  <a:cubicBezTo>
                    <a:pt x="3588" y="20449"/>
                    <a:pt x="7179" y="20807"/>
                    <a:pt x="10772" y="21074"/>
                  </a:cubicBezTo>
                  <a:cubicBezTo>
                    <a:pt x="14380" y="21342"/>
                    <a:pt x="17990" y="21517"/>
                    <a:pt x="21600" y="21600"/>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3" name="Shape 4503"/>
            <p:cNvSpPr/>
            <p:nvPr/>
          </p:nvSpPr>
          <p:spPr>
            <a:xfrm>
              <a:off x="8012126" y="3353460"/>
              <a:ext cx="1047642" cy="876492"/>
            </a:xfrm>
            <a:custGeom>
              <a:avLst/>
              <a:gdLst/>
              <a:ahLst/>
              <a:cxnLst>
                <a:cxn ang="0">
                  <a:pos x="wd2" y="hd2"/>
                </a:cxn>
                <a:cxn ang="5400000">
                  <a:pos x="wd2" y="hd2"/>
                </a:cxn>
                <a:cxn ang="10800000">
                  <a:pos x="wd2" y="hd2"/>
                </a:cxn>
                <a:cxn ang="16200000">
                  <a:pos x="wd2" y="hd2"/>
                </a:cxn>
              </a:cxnLst>
              <a:rect l="0" t="0" r="r" b="b"/>
              <a:pathLst>
                <a:path w="21600" h="21600" extrusionOk="0">
                  <a:moveTo>
                    <a:pt x="3192" y="20264"/>
                  </a:moveTo>
                  <a:lnTo>
                    <a:pt x="17895" y="19608"/>
                  </a:lnTo>
                  <a:lnTo>
                    <a:pt x="18153" y="20335"/>
                  </a:lnTo>
                  <a:lnTo>
                    <a:pt x="17920" y="20894"/>
                  </a:lnTo>
                  <a:lnTo>
                    <a:pt x="18477" y="21600"/>
                  </a:lnTo>
                  <a:lnTo>
                    <a:pt x="19868" y="21396"/>
                  </a:lnTo>
                  <a:lnTo>
                    <a:pt x="20056" y="20498"/>
                  </a:lnTo>
                  <a:lnTo>
                    <a:pt x="20056" y="19677"/>
                  </a:lnTo>
                  <a:lnTo>
                    <a:pt x="20148" y="19177"/>
                  </a:lnTo>
                  <a:lnTo>
                    <a:pt x="21412" y="18787"/>
                  </a:lnTo>
                  <a:lnTo>
                    <a:pt x="21600" y="17985"/>
                  </a:lnTo>
                  <a:lnTo>
                    <a:pt x="21333" y="17132"/>
                  </a:lnTo>
                  <a:lnTo>
                    <a:pt x="20505" y="16683"/>
                  </a:lnTo>
                  <a:lnTo>
                    <a:pt x="20082" y="16083"/>
                  </a:lnTo>
                  <a:lnTo>
                    <a:pt x="19927" y="15529"/>
                  </a:lnTo>
                  <a:lnTo>
                    <a:pt x="20023" y="13795"/>
                  </a:lnTo>
                  <a:lnTo>
                    <a:pt x="19175" y="13338"/>
                  </a:lnTo>
                  <a:lnTo>
                    <a:pt x="18189" y="12080"/>
                  </a:lnTo>
                  <a:lnTo>
                    <a:pt x="17749" y="11768"/>
                  </a:lnTo>
                  <a:lnTo>
                    <a:pt x="17484" y="11033"/>
                  </a:lnTo>
                  <a:lnTo>
                    <a:pt x="17606" y="10324"/>
                  </a:lnTo>
                  <a:lnTo>
                    <a:pt x="18122" y="9774"/>
                  </a:lnTo>
                  <a:lnTo>
                    <a:pt x="17971" y="8478"/>
                  </a:lnTo>
                  <a:lnTo>
                    <a:pt x="17394" y="7679"/>
                  </a:lnTo>
                  <a:lnTo>
                    <a:pt x="16537" y="7819"/>
                  </a:lnTo>
                  <a:lnTo>
                    <a:pt x="15017" y="5668"/>
                  </a:lnTo>
                  <a:lnTo>
                    <a:pt x="13773" y="4660"/>
                  </a:lnTo>
                  <a:lnTo>
                    <a:pt x="13559" y="3159"/>
                  </a:lnTo>
                  <a:lnTo>
                    <a:pt x="13433" y="1740"/>
                  </a:lnTo>
                  <a:lnTo>
                    <a:pt x="12963" y="1143"/>
                  </a:lnTo>
                  <a:lnTo>
                    <a:pt x="12325" y="0"/>
                  </a:lnTo>
                  <a:lnTo>
                    <a:pt x="0" y="258"/>
                  </a:lnTo>
                  <a:lnTo>
                    <a:pt x="468" y="1192"/>
                  </a:lnTo>
                  <a:lnTo>
                    <a:pt x="499" y="1919"/>
                  </a:lnTo>
                  <a:lnTo>
                    <a:pt x="840" y="2679"/>
                  </a:lnTo>
                  <a:lnTo>
                    <a:pt x="2463" y="4473"/>
                  </a:lnTo>
                  <a:lnTo>
                    <a:pt x="2176" y="5221"/>
                  </a:lnTo>
                  <a:lnTo>
                    <a:pt x="2225" y="6605"/>
                  </a:lnTo>
                  <a:lnTo>
                    <a:pt x="2977" y="7503"/>
                  </a:lnTo>
                  <a:lnTo>
                    <a:pt x="3192" y="20264"/>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4" name="Shape 4504"/>
            <p:cNvSpPr/>
            <p:nvPr/>
          </p:nvSpPr>
          <p:spPr>
            <a:xfrm>
              <a:off x="8975570" y="3570500"/>
              <a:ext cx="1170420" cy="586360"/>
            </a:xfrm>
            <a:custGeom>
              <a:avLst/>
              <a:gdLst/>
              <a:ahLst/>
              <a:cxnLst>
                <a:cxn ang="0">
                  <a:pos x="wd2" y="hd2"/>
                </a:cxn>
                <a:cxn ang="5400000">
                  <a:pos x="wd2" y="hd2"/>
                </a:cxn>
                <a:cxn ang="10800000">
                  <a:pos x="wd2" y="hd2"/>
                </a:cxn>
                <a:cxn ang="16200000">
                  <a:pos x="wd2" y="hd2"/>
                </a:cxn>
              </a:cxnLst>
              <a:rect l="0" t="0" r="r" b="b"/>
              <a:pathLst>
                <a:path w="21600" h="21600" extrusionOk="0">
                  <a:moveTo>
                    <a:pt x="17338" y="18171"/>
                  </a:moveTo>
                  <a:lnTo>
                    <a:pt x="17832" y="16579"/>
                  </a:lnTo>
                  <a:lnTo>
                    <a:pt x="18622" y="16027"/>
                  </a:lnTo>
                  <a:lnTo>
                    <a:pt x="19109" y="15191"/>
                  </a:lnTo>
                  <a:lnTo>
                    <a:pt x="18943" y="13902"/>
                  </a:lnTo>
                  <a:lnTo>
                    <a:pt x="19472" y="13784"/>
                  </a:lnTo>
                  <a:lnTo>
                    <a:pt x="19640" y="12446"/>
                  </a:lnTo>
                  <a:lnTo>
                    <a:pt x="20425" y="11824"/>
                  </a:lnTo>
                  <a:lnTo>
                    <a:pt x="20803" y="11038"/>
                  </a:lnTo>
                  <a:lnTo>
                    <a:pt x="21222" y="10041"/>
                  </a:lnTo>
                  <a:lnTo>
                    <a:pt x="21600" y="8278"/>
                  </a:lnTo>
                  <a:lnTo>
                    <a:pt x="21168" y="8089"/>
                  </a:lnTo>
                  <a:lnTo>
                    <a:pt x="20710" y="7193"/>
                  </a:lnTo>
                  <a:lnTo>
                    <a:pt x="20306" y="6867"/>
                  </a:lnTo>
                  <a:lnTo>
                    <a:pt x="20418" y="5352"/>
                  </a:lnTo>
                  <a:lnTo>
                    <a:pt x="20376" y="3627"/>
                  </a:lnTo>
                  <a:lnTo>
                    <a:pt x="19761" y="3725"/>
                  </a:lnTo>
                  <a:lnTo>
                    <a:pt x="18940" y="1743"/>
                  </a:lnTo>
                  <a:lnTo>
                    <a:pt x="18306" y="1539"/>
                  </a:lnTo>
                  <a:lnTo>
                    <a:pt x="17849" y="2237"/>
                  </a:lnTo>
                  <a:lnTo>
                    <a:pt x="17245" y="1613"/>
                  </a:lnTo>
                  <a:lnTo>
                    <a:pt x="16711" y="2034"/>
                  </a:lnTo>
                  <a:lnTo>
                    <a:pt x="15863" y="1256"/>
                  </a:lnTo>
                  <a:lnTo>
                    <a:pt x="15142" y="713"/>
                  </a:lnTo>
                  <a:lnTo>
                    <a:pt x="14456" y="772"/>
                  </a:lnTo>
                  <a:lnTo>
                    <a:pt x="13636" y="142"/>
                  </a:lnTo>
                  <a:lnTo>
                    <a:pt x="12911" y="0"/>
                  </a:lnTo>
                  <a:lnTo>
                    <a:pt x="12888" y="1842"/>
                  </a:lnTo>
                  <a:lnTo>
                    <a:pt x="12561" y="2832"/>
                  </a:lnTo>
                  <a:lnTo>
                    <a:pt x="11682" y="3252"/>
                  </a:lnTo>
                  <a:lnTo>
                    <a:pt x="11324" y="4308"/>
                  </a:lnTo>
                  <a:lnTo>
                    <a:pt x="11332" y="5854"/>
                  </a:lnTo>
                  <a:lnTo>
                    <a:pt x="10780" y="7561"/>
                  </a:lnTo>
                  <a:lnTo>
                    <a:pt x="10181" y="8738"/>
                  </a:lnTo>
                  <a:lnTo>
                    <a:pt x="9762" y="8630"/>
                  </a:lnTo>
                  <a:lnTo>
                    <a:pt x="9156" y="7298"/>
                  </a:lnTo>
                  <a:lnTo>
                    <a:pt x="8594" y="8468"/>
                  </a:lnTo>
                  <a:lnTo>
                    <a:pt x="8551" y="9650"/>
                  </a:lnTo>
                  <a:lnTo>
                    <a:pt x="7816" y="9488"/>
                  </a:lnTo>
                  <a:lnTo>
                    <a:pt x="7169" y="10291"/>
                  </a:lnTo>
                  <a:lnTo>
                    <a:pt x="6528" y="10070"/>
                  </a:lnTo>
                  <a:lnTo>
                    <a:pt x="5981" y="9688"/>
                  </a:lnTo>
                  <a:lnTo>
                    <a:pt x="5490" y="10238"/>
                  </a:lnTo>
                  <a:lnTo>
                    <a:pt x="5056" y="10098"/>
                  </a:lnTo>
                  <a:lnTo>
                    <a:pt x="4788" y="10989"/>
                  </a:lnTo>
                  <a:lnTo>
                    <a:pt x="4237" y="11763"/>
                  </a:lnTo>
                  <a:lnTo>
                    <a:pt x="4278" y="13548"/>
                  </a:lnTo>
                  <a:lnTo>
                    <a:pt x="4089" y="14568"/>
                  </a:lnTo>
                  <a:lnTo>
                    <a:pt x="3206" y="15097"/>
                  </a:lnTo>
                  <a:lnTo>
                    <a:pt x="3180" y="16570"/>
                  </a:lnTo>
                  <a:lnTo>
                    <a:pt x="2736" y="16710"/>
                  </a:lnTo>
                  <a:lnTo>
                    <a:pt x="2268" y="16019"/>
                  </a:lnTo>
                  <a:lnTo>
                    <a:pt x="1701" y="15770"/>
                  </a:lnTo>
                  <a:lnTo>
                    <a:pt x="1628" y="17001"/>
                  </a:lnTo>
                  <a:lnTo>
                    <a:pt x="1099" y="17996"/>
                  </a:lnTo>
                  <a:lnTo>
                    <a:pt x="1476" y="18946"/>
                  </a:lnTo>
                  <a:lnTo>
                    <a:pt x="1254" y="20036"/>
                  </a:lnTo>
                  <a:lnTo>
                    <a:pt x="90" y="20433"/>
                  </a:lnTo>
                  <a:lnTo>
                    <a:pt x="0" y="21600"/>
                  </a:lnTo>
                  <a:lnTo>
                    <a:pt x="4598" y="21176"/>
                  </a:lnTo>
                  <a:lnTo>
                    <a:pt x="4088" y="20037"/>
                  </a:lnTo>
                  <a:lnTo>
                    <a:pt x="17338" y="18171"/>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5" name="Shape 4505"/>
            <p:cNvSpPr/>
            <p:nvPr/>
          </p:nvSpPr>
          <p:spPr>
            <a:xfrm>
              <a:off x="4802880" y="3739598"/>
              <a:ext cx="1107360" cy="1250655"/>
            </a:xfrm>
            <a:custGeom>
              <a:avLst/>
              <a:gdLst/>
              <a:ahLst/>
              <a:cxnLst>
                <a:cxn ang="0">
                  <a:pos x="wd2" y="hd2"/>
                </a:cxn>
                <a:cxn ang="5400000">
                  <a:pos x="wd2" y="hd2"/>
                </a:cxn>
                <a:cxn ang="10800000">
                  <a:pos x="wd2" y="hd2"/>
                </a:cxn>
                <a:cxn ang="16200000">
                  <a:pos x="wd2" y="hd2"/>
                </a:cxn>
              </a:cxnLst>
              <a:rect l="0" t="0" r="r" b="b"/>
              <a:pathLst>
                <a:path w="21600" h="21600" extrusionOk="0">
                  <a:moveTo>
                    <a:pt x="5945" y="0"/>
                  </a:moveTo>
                  <a:lnTo>
                    <a:pt x="5232" y="2703"/>
                  </a:lnTo>
                  <a:lnTo>
                    <a:pt x="4541" y="1923"/>
                  </a:lnTo>
                  <a:lnTo>
                    <a:pt x="3521" y="1922"/>
                  </a:lnTo>
                  <a:lnTo>
                    <a:pt x="2922" y="2495"/>
                  </a:lnTo>
                  <a:lnTo>
                    <a:pt x="2847" y="2917"/>
                  </a:lnTo>
                  <a:lnTo>
                    <a:pt x="2875" y="3609"/>
                  </a:lnTo>
                  <a:lnTo>
                    <a:pt x="2502" y="4002"/>
                  </a:lnTo>
                  <a:lnTo>
                    <a:pt x="2533" y="4515"/>
                  </a:lnTo>
                  <a:lnTo>
                    <a:pt x="2823" y="5703"/>
                  </a:lnTo>
                  <a:lnTo>
                    <a:pt x="2311" y="6325"/>
                  </a:lnTo>
                  <a:lnTo>
                    <a:pt x="2632" y="7279"/>
                  </a:lnTo>
                  <a:lnTo>
                    <a:pt x="2946" y="8379"/>
                  </a:lnTo>
                  <a:lnTo>
                    <a:pt x="3297" y="8783"/>
                  </a:lnTo>
                  <a:lnTo>
                    <a:pt x="2532" y="9360"/>
                  </a:lnTo>
                  <a:lnTo>
                    <a:pt x="2059" y="10264"/>
                  </a:lnTo>
                  <a:lnTo>
                    <a:pt x="1600" y="10630"/>
                  </a:lnTo>
                  <a:lnTo>
                    <a:pt x="645" y="12205"/>
                  </a:lnTo>
                  <a:lnTo>
                    <a:pt x="948" y="12895"/>
                  </a:lnTo>
                  <a:lnTo>
                    <a:pt x="1566" y="13447"/>
                  </a:lnTo>
                  <a:lnTo>
                    <a:pt x="1698" y="13888"/>
                  </a:lnTo>
                  <a:lnTo>
                    <a:pt x="1080" y="13953"/>
                  </a:lnTo>
                  <a:lnTo>
                    <a:pt x="471" y="13967"/>
                  </a:lnTo>
                  <a:lnTo>
                    <a:pt x="0" y="14701"/>
                  </a:lnTo>
                  <a:lnTo>
                    <a:pt x="11663" y="20558"/>
                  </a:lnTo>
                  <a:lnTo>
                    <a:pt x="18551" y="21600"/>
                  </a:lnTo>
                  <a:lnTo>
                    <a:pt x="21600" y="2512"/>
                  </a:lnTo>
                  <a:cubicBezTo>
                    <a:pt x="18978" y="2078"/>
                    <a:pt x="16354" y="1651"/>
                    <a:pt x="13730" y="1230"/>
                  </a:cubicBezTo>
                  <a:cubicBezTo>
                    <a:pt x="11136" y="814"/>
                    <a:pt x="8541" y="404"/>
                    <a:pt x="5945" y="0"/>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6" name="Shape 4506"/>
            <p:cNvSpPr/>
            <p:nvPr/>
          </p:nvSpPr>
          <p:spPr>
            <a:xfrm>
              <a:off x="5743357" y="3885821"/>
              <a:ext cx="1093432" cy="1128156"/>
            </a:xfrm>
            <a:custGeom>
              <a:avLst/>
              <a:gdLst/>
              <a:ahLst/>
              <a:cxnLst>
                <a:cxn ang="0">
                  <a:pos x="wd2" y="hd2"/>
                </a:cxn>
                <a:cxn ang="5400000">
                  <a:pos x="wd2" y="hd2"/>
                </a:cxn>
                <a:cxn ang="10800000">
                  <a:pos x="wd2" y="hd2"/>
                </a:cxn>
                <a:cxn ang="16200000">
                  <a:pos x="wd2" y="hd2"/>
                </a:cxn>
              </a:cxnLst>
              <a:rect l="0" t="0" r="r" b="b"/>
              <a:pathLst>
                <a:path w="21600" h="21600" extrusionOk="0">
                  <a:moveTo>
                    <a:pt x="21600" y="2198"/>
                  </a:moveTo>
                  <a:lnTo>
                    <a:pt x="20005" y="21126"/>
                  </a:lnTo>
                  <a:lnTo>
                    <a:pt x="8598" y="19995"/>
                  </a:lnTo>
                  <a:lnTo>
                    <a:pt x="8441" y="20734"/>
                  </a:lnTo>
                  <a:lnTo>
                    <a:pt x="2950" y="19891"/>
                  </a:lnTo>
                  <a:lnTo>
                    <a:pt x="2574" y="21600"/>
                  </a:lnTo>
                  <a:lnTo>
                    <a:pt x="0" y="21113"/>
                  </a:lnTo>
                  <a:lnTo>
                    <a:pt x="3152" y="0"/>
                  </a:lnTo>
                  <a:cubicBezTo>
                    <a:pt x="6282" y="509"/>
                    <a:pt x="9424" y="950"/>
                    <a:pt x="12574" y="1322"/>
                  </a:cubicBezTo>
                  <a:cubicBezTo>
                    <a:pt x="15576" y="1677"/>
                    <a:pt x="18585" y="1969"/>
                    <a:pt x="21600" y="2198"/>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7" name="Shape 4507"/>
            <p:cNvSpPr/>
            <p:nvPr/>
          </p:nvSpPr>
          <p:spPr>
            <a:xfrm>
              <a:off x="6824563" y="3997338"/>
              <a:ext cx="1378015" cy="755999"/>
            </a:xfrm>
            <a:custGeom>
              <a:avLst/>
              <a:gdLst/>
              <a:ahLst/>
              <a:cxnLst>
                <a:cxn ang="0">
                  <a:pos x="wd2" y="hd2"/>
                </a:cxn>
                <a:cxn ang="5400000">
                  <a:pos x="wd2" y="hd2"/>
                </a:cxn>
                <a:cxn ang="10800000">
                  <a:pos x="wd2" y="hd2"/>
                </a:cxn>
                <a:cxn ang="16200000">
                  <a:pos x="wd2" y="hd2"/>
                </a:cxn>
              </a:cxnLst>
              <a:rect l="0" t="0" r="r" b="b"/>
              <a:pathLst>
                <a:path w="21561" h="21600" extrusionOk="0">
                  <a:moveTo>
                    <a:pt x="21134" y="1829"/>
                  </a:moveTo>
                  <a:cubicBezTo>
                    <a:pt x="21096" y="3441"/>
                    <a:pt x="21107" y="5056"/>
                    <a:pt x="21166" y="6667"/>
                  </a:cubicBezTo>
                  <a:cubicBezTo>
                    <a:pt x="21226" y="8284"/>
                    <a:pt x="21335" y="9893"/>
                    <a:pt x="21413" y="11508"/>
                  </a:cubicBezTo>
                  <a:cubicBezTo>
                    <a:pt x="21566" y="14663"/>
                    <a:pt x="21600" y="17835"/>
                    <a:pt x="21515" y="20999"/>
                  </a:cubicBezTo>
                  <a:lnTo>
                    <a:pt x="21363" y="21600"/>
                  </a:lnTo>
                  <a:lnTo>
                    <a:pt x="20830" y="20956"/>
                  </a:lnTo>
                  <a:lnTo>
                    <a:pt x="20291" y="20026"/>
                  </a:lnTo>
                  <a:lnTo>
                    <a:pt x="19584" y="19960"/>
                  </a:lnTo>
                  <a:lnTo>
                    <a:pt x="18614" y="19895"/>
                  </a:lnTo>
                  <a:lnTo>
                    <a:pt x="17651" y="19944"/>
                  </a:lnTo>
                  <a:lnTo>
                    <a:pt x="17080" y="20333"/>
                  </a:lnTo>
                  <a:lnTo>
                    <a:pt x="16719" y="20803"/>
                  </a:lnTo>
                  <a:lnTo>
                    <a:pt x="16582" y="19919"/>
                  </a:lnTo>
                  <a:lnTo>
                    <a:pt x="16193" y="19596"/>
                  </a:lnTo>
                  <a:lnTo>
                    <a:pt x="15621" y="19335"/>
                  </a:lnTo>
                  <a:lnTo>
                    <a:pt x="15225" y="18878"/>
                  </a:lnTo>
                  <a:lnTo>
                    <a:pt x="15128" y="19746"/>
                  </a:lnTo>
                  <a:lnTo>
                    <a:pt x="14966" y="20289"/>
                  </a:lnTo>
                  <a:lnTo>
                    <a:pt x="14659" y="19427"/>
                  </a:lnTo>
                  <a:lnTo>
                    <a:pt x="14330" y="20240"/>
                  </a:lnTo>
                  <a:lnTo>
                    <a:pt x="13918" y="19914"/>
                  </a:lnTo>
                  <a:lnTo>
                    <a:pt x="13177" y="20235"/>
                  </a:lnTo>
                  <a:lnTo>
                    <a:pt x="12652" y="19672"/>
                  </a:lnTo>
                  <a:lnTo>
                    <a:pt x="12460" y="18829"/>
                  </a:lnTo>
                  <a:lnTo>
                    <a:pt x="12117" y="17919"/>
                  </a:lnTo>
                  <a:lnTo>
                    <a:pt x="11687" y="18283"/>
                  </a:lnTo>
                  <a:lnTo>
                    <a:pt x="11449" y="18919"/>
                  </a:lnTo>
                  <a:lnTo>
                    <a:pt x="11036" y="18422"/>
                  </a:lnTo>
                  <a:lnTo>
                    <a:pt x="10467" y="18098"/>
                  </a:lnTo>
                  <a:lnTo>
                    <a:pt x="9927" y="17837"/>
                  </a:lnTo>
                  <a:lnTo>
                    <a:pt x="9568" y="17125"/>
                  </a:lnTo>
                  <a:lnTo>
                    <a:pt x="9084" y="15888"/>
                  </a:lnTo>
                  <a:lnTo>
                    <a:pt x="8222" y="15695"/>
                  </a:lnTo>
                  <a:lnTo>
                    <a:pt x="7216" y="15369"/>
                  </a:lnTo>
                  <a:lnTo>
                    <a:pt x="7294" y="4173"/>
                  </a:lnTo>
                  <a:lnTo>
                    <a:pt x="0" y="3064"/>
                  </a:lnTo>
                  <a:lnTo>
                    <a:pt x="74" y="0"/>
                  </a:lnTo>
                  <a:lnTo>
                    <a:pt x="2490" y="582"/>
                  </a:lnTo>
                  <a:lnTo>
                    <a:pt x="2663" y="313"/>
                  </a:lnTo>
                  <a:cubicBezTo>
                    <a:pt x="5830" y="688"/>
                    <a:pt x="9000" y="1004"/>
                    <a:pt x="12171" y="1261"/>
                  </a:cubicBezTo>
                  <a:cubicBezTo>
                    <a:pt x="15157" y="1503"/>
                    <a:pt x="18145" y="1692"/>
                    <a:pt x="21134" y="1829"/>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8" name="Shape 4508"/>
            <p:cNvSpPr/>
            <p:nvPr/>
          </p:nvSpPr>
          <p:spPr>
            <a:xfrm>
              <a:off x="10354317" y="2155109"/>
              <a:ext cx="1191926" cy="878764"/>
            </a:xfrm>
            <a:custGeom>
              <a:avLst/>
              <a:gdLst/>
              <a:ahLst/>
              <a:cxnLst>
                <a:cxn ang="0">
                  <a:pos x="wd2" y="hd2"/>
                </a:cxn>
                <a:cxn ang="5400000">
                  <a:pos x="wd2" y="hd2"/>
                </a:cxn>
                <a:cxn ang="10800000">
                  <a:pos x="wd2" y="hd2"/>
                </a:cxn>
                <a:cxn ang="16200000">
                  <a:pos x="wd2" y="hd2"/>
                </a:cxn>
              </a:cxnLst>
              <a:rect l="0" t="0" r="r" b="b"/>
              <a:pathLst>
                <a:path w="21600" h="21600" extrusionOk="0">
                  <a:moveTo>
                    <a:pt x="21364" y="17346"/>
                  </a:moveTo>
                  <a:lnTo>
                    <a:pt x="21600" y="18029"/>
                  </a:lnTo>
                  <a:lnTo>
                    <a:pt x="19445" y="19958"/>
                  </a:lnTo>
                  <a:lnTo>
                    <a:pt x="18156" y="20835"/>
                  </a:lnTo>
                  <a:lnTo>
                    <a:pt x="18176" y="20101"/>
                  </a:lnTo>
                  <a:lnTo>
                    <a:pt x="16606" y="21486"/>
                  </a:lnTo>
                  <a:lnTo>
                    <a:pt x="16116" y="21600"/>
                  </a:lnTo>
                  <a:lnTo>
                    <a:pt x="16319" y="20704"/>
                  </a:lnTo>
                  <a:lnTo>
                    <a:pt x="16245" y="20094"/>
                  </a:lnTo>
                  <a:lnTo>
                    <a:pt x="15863" y="19439"/>
                  </a:lnTo>
                  <a:cubicBezTo>
                    <a:pt x="15520" y="19328"/>
                    <a:pt x="15176" y="19226"/>
                    <a:pt x="14830" y="19134"/>
                  </a:cubicBezTo>
                  <a:cubicBezTo>
                    <a:pt x="14452" y="19032"/>
                    <a:pt x="14072" y="18941"/>
                    <a:pt x="13691" y="18861"/>
                  </a:cubicBezTo>
                  <a:lnTo>
                    <a:pt x="12845" y="18435"/>
                  </a:lnTo>
                  <a:lnTo>
                    <a:pt x="12027" y="16384"/>
                  </a:lnTo>
                  <a:cubicBezTo>
                    <a:pt x="11914" y="16301"/>
                    <a:pt x="11792" y="16243"/>
                    <a:pt x="11665" y="16214"/>
                  </a:cubicBezTo>
                  <a:cubicBezTo>
                    <a:pt x="11519" y="16180"/>
                    <a:pt x="11369" y="16184"/>
                    <a:pt x="11224" y="16226"/>
                  </a:cubicBezTo>
                  <a:lnTo>
                    <a:pt x="243" y="19259"/>
                  </a:lnTo>
                  <a:lnTo>
                    <a:pt x="0" y="18091"/>
                  </a:lnTo>
                  <a:lnTo>
                    <a:pt x="511" y="17369"/>
                  </a:lnTo>
                  <a:lnTo>
                    <a:pt x="1219" y="16452"/>
                  </a:lnTo>
                  <a:lnTo>
                    <a:pt x="1662" y="15799"/>
                  </a:lnTo>
                  <a:lnTo>
                    <a:pt x="1745" y="14943"/>
                  </a:lnTo>
                  <a:lnTo>
                    <a:pt x="1909" y="13922"/>
                  </a:lnTo>
                  <a:lnTo>
                    <a:pt x="1278" y="13926"/>
                  </a:lnTo>
                  <a:lnTo>
                    <a:pt x="1279" y="12884"/>
                  </a:lnTo>
                  <a:lnTo>
                    <a:pt x="1360" y="12217"/>
                  </a:lnTo>
                  <a:lnTo>
                    <a:pt x="2159" y="11627"/>
                  </a:lnTo>
                  <a:lnTo>
                    <a:pt x="2747" y="11684"/>
                  </a:lnTo>
                  <a:lnTo>
                    <a:pt x="3695" y="11578"/>
                  </a:lnTo>
                  <a:lnTo>
                    <a:pt x="4397" y="11578"/>
                  </a:lnTo>
                  <a:lnTo>
                    <a:pt x="4918" y="11784"/>
                  </a:lnTo>
                  <a:lnTo>
                    <a:pt x="5413" y="11616"/>
                  </a:lnTo>
                  <a:lnTo>
                    <a:pt x="5783" y="11171"/>
                  </a:lnTo>
                  <a:lnTo>
                    <a:pt x="6316" y="11101"/>
                  </a:lnTo>
                  <a:lnTo>
                    <a:pt x="7097" y="10965"/>
                  </a:lnTo>
                  <a:lnTo>
                    <a:pt x="7304" y="10312"/>
                  </a:lnTo>
                  <a:lnTo>
                    <a:pt x="7580" y="9569"/>
                  </a:lnTo>
                  <a:lnTo>
                    <a:pt x="8077" y="9404"/>
                  </a:lnTo>
                  <a:lnTo>
                    <a:pt x="8077" y="8555"/>
                  </a:lnTo>
                  <a:lnTo>
                    <a:pt x="7873" y="7847"/>
                  </a:lnTo>
                  <a:lnTo>
                    <a:pt x="7714" y="7182"/>
                  </a:lnTo>
                  <a:lnTo>
                    <a:pt x="7759" y="6248"/>
                  </a:lnTo>
                  <a:lnTo>
                    <a:pt x="8226" y="5488"/>
                  </a:lnTo>
                  <a:lnTo>
                    <a:pt x="8802" y="3164"/>
                  </a:lnTo>
                  <a:lnTo>
                    <a:pt x="10182" y="1203"/>
                  </a:lnTo>
                  <a:lnTo>
                    <a:pt x="11094" y="1072"/>
                  </a:lnTo>
                  <a:lnTo>
                    <a:pt x="12526" y="414"/>
                  </a:lnTo>
                  <a:lnTo>
                    <a:pt x="14195" y="0"/>
                  </a:lnTo>
                  <a:lnTo>
                    <a:pt x="14252" y="1069"/>
                  </a:lnTo>
                  <a:lnTo>
                    <a:pt x="14376" y="2048"/>
                  </a:lnTo>
                  <a:lnTo>
                    <a:pt x="14733" y="2925"/>
                  </a:lnTo>
                  <a:lnTo>
                    <a:pt x="14816" y="3856"/>
                  </a:lnTo>
                  <a:lnTo>
                    <a:pt x="14816" y="4597"/>
                  </a:lnTo>
                  <a:lnTo>
                    <a:pt x="14899" y="5547"/>
                  </a:lnTo>
                  <a:lnTo>
                    <a:pt x="15020" y="6267"/>
                  </a:lnTo>
                  <a:lnTo>
                    <a:pt x="15511" y="6974"/>
                  </a:lnTo>
                  <a:lnTo>
                    <a:pt x="15994" y="8318"/>
                  </a:lnTo>
                  <a:lnTo>
                    <a:pt x="15885" y="9642"/>
                  </a:lnTo>
                  <a:lnTo>
                    <a:pt x="15968" y="10690"/>
                  </a:lnTo>
                  <a:lnTo>
                    <a:pt x="16392" y="11308"/>
                  </a:lnTo>
                  <a:lnTo>
                    <a:pt x="16351" y="12016"/>
                  </a:lnTo>
                  <a:lnTo>
                    <a:pt x="16227" y="13415"/>
                  </a:lnTo>
                  <a:lnTo>
                    <a:pt x="16268" y="14477"/>
                  </a:lnTo>
                  <a:lnTo>
                    <a:pt x="16433" y="15543"/>
                  </a:lnTo>
                  <a:lnTo>
                    <a:pt x="16544" y="16308"/>
                  </a:lnTo>
                  <a:lnTo>
                    <a:pt x="16708" y="17674"/>
                  </a:lnTo>
                  <a:lnTo>
                    <a:pt x="16872" y="18448"/>
                  </a:lnTo>
                  <a:lnTo>
                    <a:pt x="16747" y="19400"/>
                  </a:lnTo>
                  <a:lnTo>
                    <a:pt x="16785" y="20385"/>
                  </a:lnTo>
                  <a:lnTo>
                    <a:pt x="17430" y="19602"/>
                  </a:lnTo>
                  <a:lnTo>
                    <a:pt x="18584" y="18989"/>
                  </a:lnTo>
                  <a:lnTo>
                    <a:pt x="19694" y="18654"/>
                  </a:lnTo>
                  <a:lnTo>
                    <a:pt x="20329" y="17553"/>
                  </a:lnTo>
                  <a:lnTo>
                    <a:pt x="21364" y="17346"/>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9" name="Shape 4509"/>
            <p:cNvSpPr/>
            <p:nvPr/>
          </p:nvSpPr>
          <p:spPr>
            <a:xfrm>
              <a:off x="11135555" y="2079365"/>
              <a:ext cx="273495" cy="494786"/>
            </a:xfrm>
            <a:custGeom>
              <a:avLst/>
              <a:gdLst/>
              <a:ahLst/>
              <a:cxnLst>
                <a:cxn ang="0">
                  <a:pos x="wd2" y="hd2"/>
                </a:cxn>
                <a:cxn ang="5400000">
                  <a:pos x="wd2" y="hd2"/>
                </a:cxn>
                <a:cxn ang="10800000">
                  <a:pos x="wd2" y="hd2"/>
                </a:cxn>
                <a:cxn ang="16200000">
                  <a:pos x="wd2" y="hd2"/>
                </a:cxn>
              </a:cxnLst>
              <a:rect l="0" t="0" r="r" b="b"/>
              <a:pathLst>
                <a:path w="21600" h="21600" extrusionOk="0">
                  <a:moveTo>
                    <a:pt x="19542" y="0"/>
                  </a:moveTo>
                  <a:lnTo>
                    <a:pt x="20113" y="1603"/>
                  </a:lnTo>
                  <a:lnTo>
                    <a:pt x="19777" y="3123"/>
                  </a:lnTo>
                  <a:lnTo>
                    <a:pt x="21600" y="4260"/>
                  </a:lnTo>
                  <a:lnTo>
                    <a:pt x="21420" y="6113"/>
                  </a:lnTo>
                  <a:lnTo>
                    <a:pt x="19511" y="6412"/>
                  </a:lnTo>
                  <a:lnTo>
                    <a:pt x="17744" y="7006"/>
                  </a:lnTo>
                  <a:lnTo>
                    <a:pt x="17695" y="8165"/>
                  </a:lnTo>
                  <a:lnTo>
                    <a:pt x="18319" y="10305"/>
                  </a:lnTo>
                  <a:lnTo>
                    <a:pt x="17807" y="11813"/>
                  </a:lnTo>
                  <a:lnTo>
                    <a:pt x="16365" y="13504"/>
                  </a:lnTo>
                  <a:lnTo>
                    <a:pt x="17731" y="14629"/>
                  </a:lnTo>
                  <a:lnTo>
                    <a:pt x="18314" y="16087"/>
                  </a:lnTo>
                  <a:lnTo>
                    <a:pt x="18441" y="18131"/>
                  </a:lnTo>
                  <a:lnTo>
                    <a:pt x="18855" y="20674"/>
                  </a:lnTo>
                  <a:lnTo>
                    <a:pt x="7162" y="21600"/>
                  </a:lnTo>
                  <a:lnTo>
                    <a:pt x="7281" y="19801"/>
                  </a:lnTo>
                  <a:lnTo>
                    <a:pt x="7565" y="17865"/>
                  </a:lnTo>
                  <a:lnTo>
                    <a:pt x="5581" y="15788"/>
                  </a:lnTo>
                  <a:lnTo>
                    <a:pt x="2983" y="14612"/>
                  </a:lnTo>
                  <a:lnTo>
                    <a:pt x="2219" y="11609"/>
                  </a:lnTo>
                  <a:lnTo>
                    <a:pt x="2175" y="8535"/>
                  </a:lnTo>
                  <a:lnTo>
                    <a:pt x="380" y="6977"/>
                  </a:lnTo>
                  <a:lnTo>
                    <a:pt x="0" y="3201"/>
                  </a:lnTo>
                  <a:lnTo>
                    <a:pt x="19542"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0" name="Shape 4510"/>
            <p:cNvSpPr/>
            <p:nvPr/>
          </p:nvSpPr>
          <p:spPr>
            <a:xfrm>
              <a:off x="11332893" y="2016373"/>
              <a:ext cx="292754" cy="537454"/>
            </a:xfrm>
            <a:custGeom>
              <a:avLst/>
              <a:gdLst/>
              <a:ahLst/>
              <a:cxnLst>
                <a:cxn ang="0">
                  <a:pos x="wd2" y="hd2"/>
                </a:cxn>
                <a:cxn ang="5400000">
                  <a:pos x="wd2" y="hd2"/>
                </a:cxn>
                <a:cxn ang="10800000">
                  <a:pos x="wd2" y="hd2"/>
                </a:cxn>
                <a:cxn ang="16200000">
                  <a:pos x="wd2" y="hd2"/>
                </a:cxn>
              </a:cxnLst>
              <a:rect l="0" t="0" r="r" b="b"/>
              <a:pathLst>
                <a:path w="21600" h="21600" extrusionOk="0">
                  <a:moveTo>
                    <a:pt x="6987" y="0"/>
                  </a:moveTo>
                  <a:lnTo>
                    <a:pt x="5709" y="700"/>
                  </a:lnTo>
                  <a:lnTo>
                    <a:pt x="4156" y="738"/>
                  </a:lnTo>
                  <a:lnTo>
                    <a:pt x="3263" y="2742"/>
                  </a:lnTo>
                  <a:lnTo>
                    <a:pt x="3742" y="4157"/>
                  </a:lnTo>
                  <a:lnTo>
                    <a:pt x="3288" y="5438"/>
                  </a:lnTo>
                  <a:lnTo>
                    <a:pt x="5352" y="6808"/>
                  </a:lnTo>
                  <a:lnTo>
                    <a:pt x="5015" y="8039"/>
                  </a:lnTo>
                  <a:lnTo>
                    <a:pt x="1477" y="8777"/>
                  </a:lnTo>
                  <a:lnTo>
                    <a:pt x="1545" y="11190"/>
                  </a:lnTo>
                  <a:lnTo>
                    <a:pt x="2043" y="12437"/>
                  </a:lnTo>
                  <a:lnTo>
                    <a:pt x="0" y="14774"/>
                  </a:lnTo>
                  <a:lnTo>
                    <a:pt x="1794" y="16433"/>
                  </a:lnTo>
                  <a:lnTo>
                    <a:pt x="2343" y="17917"/>
                  </a:lnTo>
                  <a:lnTo>
                    <a:pt x="2785" y="21600"/>
                  </a:lnTo>
                  <a:lnTo>
                    <a:pt x="16228" y="19707"/>
                  </a:lnTo>
                  <a:lnTo>
                    <a:pt x="16228" y="18892"/>
                  </a:lnTo>
                  <a:lnTo>
                    <a:pt x="20315" y="18169"/>
                  </a:lnTo>
                  <a:lnTo>
                    <a:pt x="21600" y="17324"/>
                  </a:lnTo>
                  <a:lnTo>
                    <a:pt x="18595" y="17145"/>
                  </a:lnTo>
                  <a:lnTo>
                    <a:pt x="6987"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1" name="Shape 4511"/>
            <p:cNvSpPr/>
            <p:nvPr/>
          </p:nvSpPr>
          <p:spPr>
            <a:xfrm>
              <a:off x="11422072" y="1541978"/>
              <a:ext cx="597075" cy="911459"/>
            </a:xfrm>
            <a:custGeom>
              <a:avLst/>
              <a:gdLst/>
              <a:ahLst/>
              <a:cxnLst>
                <a:cxn ang="0">
                  <a:pos x="wd2" y="hd2"/>
                </a:cxn>
                <a:cxn ang="5400000">
                  <a:pos x="wd2" y="hd2"/>
                </a:cxn>
                <a:cxn ang="10800000">
                  <a:pos x="wd2" y="hd2"/>
                </a:cxn>
                <a:cxn ang="16200000">
                  <a:pos x="wd2" y="hd2"/>
                </a:cxn>
              </a:cxnLst>
              <a:rect l="0" t="0" r="r" b="b"/>
              <a:pathLst>
                <a:path w="21600" h="21600" extrusionOk="0">
                  <a:moveTo>
                    <a:pt x="7714" y="20123"/>
                  </a:moveTo>
                  <a:lnTo>
                    <a:pt x="7903" y="20874"/>
                  </a:lnTo>
                  <a:lnTo>
                    <a:pt x="7197" y="21600"/>
                  </a:lnTo>
                  <a:lnTo>
                    <a:pt x="5739" y="21566"/>
                  </a:lnTo>
                  <a:lnTo>
                    <a:pt x="0" y="11297"/>
                  </a:lnTo>
                  <a:lnTo>
                    <a:pt x="1063" y="11167"/>
                  </a:lnTo>
                  <a:lnTo>
                    <a:pt x="1515" y="10338"/>
                  </a:lnTo>
                  <a:lnTo>
                    <a:pt x="1432" y="9770"/>
                  </a:lnTo>
                  <a:lnTo>
                    <a:pt x="2541" y="9225"/>
                  </a:lnTo>
                  <a:lnTo>
                    <a:pt x="2186" y="8639"/>
                  </a:lnTo>
                  <a:lnTo>
                    <a:pt x="2847" y="7846"/>
                  </a:lnTo>
                  <a:lnTo>
                    <a:pt x="2413" y="7101"/>
                  </a:lnTo>
                  <a:lnTo>
                    <a:pt x="1949" y="6122"/>
                  </a:lnTo>
                  <a:lnTo>
                    <a:pt x="1701" y="5005"/>
                  </a:lnTo>
                  <a:lnTo>
                    <a:pt x="1976" y="4064"/>
                  </a:lnTo>
                  <a:lnTo>
                    <a:pt x="4045" y="0"/>
                  </a:lnTo>
                  <a:lnTo>
                    <a:pt x="4954" y="223"/>
                  </a:lnTo>
                  <a:lnTo>
                    <a:pt x="5584" y="917"/>
                  </a:lnTo>
                  <a:lnTo>
                    <a:pt x="6733" y="612"/>
                  </a:lnTo>
                  <a:lnTo>
                    <a:pt x="7029" y="40"/>
                  </a:lnTo>
                  <a:lnTo>
                    <a:pt x="8592" y="378"/>
                  </a:lnTo>
                  <a:lnTo>
                    <a:pt x="9718" y="414"/>
                  </a:lnTo>
                  <a:lnTo>
                    <a:pt x="10571" y="829"/>
                  </a:lnTo>
                  <a:lnTo>
                    <a:pt x="11717" y="883"/>
                  </a:lnTo>
                  <a:lnTo>
                    <a:pt x="12403" y="1584"/>
                  </a:lnTo>
                  <a:lnTo>
                    <a:pt x="15146" y="6789"/>
                  </a:lnTo>
                  <a:lnTo>
                    <a:pt x="16213" y="7367"/>
                  </a:lnTo>
                  <a:lnTo>
                    <a:pt x="17187" y="7242"/>
                  </a:lnTo>
                  <a:lnTo>
                    <a:pt x="18175" y="7459"/>
                  </a:lnTo>
                  <a:lnTo>
                    <a:pt x="19659" y="7856"/>
                  </a:lnTo>
                  <a:lnTo>
                    <a:pt x="20230" y="8494"/>
                  </a:lnTo>
                  <a:lnTo>
                    <a:pt x="20860" y="9392"/>
                  </a:lnTo>
                  <a:lnTo>
                    <a:pt x="21600" y="9908"/>
                  </a:lnTo>
                  <a:lnTo>
                    <a:pt x="21424" y="10693"/>
                  </a:lnTo>
                  <a:lnTo>
                    <a:pt x="20612" y="11171"/>
                  </a:lnTo>
                  <a:lnTo>
                    <a:pt x="19497" y="11171"/>
                  </a:lnTo>
                  <a:lnTo>
                    <a:pt x="19245" y="12035"/>
                  </a:lnTo>
                  <a:lnTo>
                    <a:pt x="18178" y="11873"/>
                  </a:lnTo>
                  <a:lnTo>
                    <a:pt x="18502" y="12545"/>
                  </a:lnTo>
                  <a:lnTo>
                    <a:pt x="17579" y="12581"/>
                  </a:lnTo>
                  <a:lnTo>
                    <a:pt x="17913" y="13352"/>
                  </a:lnTo>
                  <a:lnTo>
                    <a:pt x="16743" y="12921"/>
                  </a:lnTo>
                  <a:lnTo>
                    <a:pt x="16464" y="13557"/>
                  </a:lnTo>
                  <a:lnTo>
                    <a:pt x="15476" y="13131"/>
                  </a:lnTo>
                  <a:lnTo>
                    <a:pt x="14739" y="13113"/>
                  </a:lnTo>
                  <a:lnTo>
                    <a:pt x="14392" y="13661"/>
                  </a:lnTo>
                  <a:lnTo>
                    <a:pt x="13665" y="13627"/>
                  </a:lnTo>
                  <a:lnTo>
                    <a:pt x="13748" y="12838"/>
                  </a:lnTo>
                  <a:lnTo>
                    <a:pt x="12873" y="12464"/>
                  </a:lnTo>
                  <a:lnTo>
                    <a:pt x="12928" y="13165"/>
                  </a:lnTo>
                  <a:lnTo>
                    <a:pt x="13121" y="14173"/>
                  </a:lnTo>
                  <a:lnTo>
                    <a:pt x="13059" y="14854"/>
                  </a:lnTo>
                  <a:lnTo>
                    <a:pt x="12987" y="15646"/>
                  </a:lnTo>
                  <a:lnTo>
                    <a:pt x="12822" y="16230"/>
                  </a:lnTo>
                  <a:lnTo>
                    <a:pt x="12119" y="16034"/>
                  </a:lnTo>
                  <a:lnTo>
                    <a:pt x="11817" y="15639"/>
                  </a:lnTo>
                  <a:lnTo>
                    <a:pt x="10994" y="16016"/>
                  </a:lnTo>
                  <a:lnTo>
                    <a:pt x="10963" y="16704"/>
                  </a:lnTo>
                  <a:lnTo>
                    <a:pt x="10805" y="17552"/>
                  </a:lnTo>
                  <a:lnTo>
                    <a:pt x="10033" y="17272"/>
                  </a:lnTo>
                  <a:lnTo>
                    <a:pt x="9217" y="17109"/>
                  </a:lnTo>
                  <a:lnTo>
                    <a:pt x="8588" y="17588"/>
                  </a:lnTo>
                  <a:lnTo>
                    <a:pt x="9162" y="18282"/>
                  </a:lnTo>
                  <a:lnTo>
                    <a:pt x="8835" y="18814"/>
                  </a:lnTo>
                  <a:lnTo>
                    <a:pt x="8233" y="19295"/>
                  </a:lnTo>
                  <a:lnTo>
                    <a:pt x="8808" y="19850"/>
                  </a:lnTo>
                  <a:lnTo>
                    <a:pt x="7714" y="20123"/>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2" name="Shape 4512"/>
            <p:cNvSpPr/>
            <p:nvPr/>
          </p:nvSpPr>
          <p:spPr>
            <a:xfrm>
              <a:off x="11228018" y="2466758"/>
              <a:ext cx="579757" cy="281790"/>
            </a:xfrm>
            <a:custGeom>
              <a:avLst/>
              <a:gdLst/>
              <a:ahLst/>
              <a:cxnLst>
                <a:cxn ang="0">
                  <a:pos x="wd2" y="hd2"/>
                </a:cxn>
                <a:cxn ang="5400000">
                  <a:pos x="wd2" y="hd2"/>
                </a:cxn>
                <a:cxn ang="10800000">
                  <a:pos x="wd2" y="hd2"/>
                </a:cxn>
                <a:cxn ang="16200000">
                  <a:pos x="wd2" y="hd2"/>
                </a:cxn>
              </a:cxnLst>
              <a:rect l="0" t="0" r="r" b="b"/>
              <a:pathLst>
                <a:path w="21600" h="21600" extrusionOk="0">
                  <a:moveTo>
                    <a:pt x="13550" y="0"/>
                  </a:moveTo>
                  <a:lnTo>
                    <a:pt x="14205" y="1707"/>
                  </a:lnTo>
                  <a:lnTo>
                    <a:pt x="15258" y="3197"/>
                  </a:lnTo>
                  <a:lnTo>
                    <a:pt x="14524" y="5523"/>
                  </a:lnTo>
                  <a:lnTo>
                    <a:pt x="13727" y="7544"/>
                  </a:lnTo>
                  <a:lnTo>
                    <a:pt x="14152" y="9929"/>
                  </a:lnTo>
                  <a:lnTo>
                    <a:pt x="15996" y="9820"/>
                  </a:lnTo>
                  <a:lnTo>
                    <a:pt x="17102" y="12621"/>
                  </a:lnTo>
                  <a:lnTo>
                    <a:pt x="17920" y="14991"/>
                  </a:lnTo>
                  <a:lnTo>
                    <a:pt x="19788" y="15859"/>
                  </a:lnTo>
                  <a:lnTo>
                    <a:pt x="20710" y="14532"/>
                  </a:lnTo>
                  <a:lnTo>
                    <a:pt x="19885" y="11862"/>
                  </a:lnTo>
                  <a:lnTo>
                    <a:pt x="18658" y="10987"/>
                  </a:lnTo>
                  <a:lnTo>
                    <a:pt x="19643" y="8719"/>
                  </a:lnTo>
                  <a:lnTo>
                    <a:pt x="21430" y="11403"/>
                  </a:lnTo>
                  <a:lnTo>
                    <a:pt x="21600" y="17734"/>
                  </a:lnTo>
                  <a:lnTo>
                    <a:pt x="19380" y="17384"/>
                  </a:lnTo>
                  <a:lnTo>
                    <a:pt x="18505" y="19061"/>
                  </a:lnTo>
                  <a:lnTo>
                    <a:pt x="17495" y="18733"/>
                  </a:lnTo>
                  <a:lnTo>
                    <a:pt x="16736" y="17004"/>
                  </a:lnTo>
                  <a:lnTo>
                    <a:pt x="16406" y="20068"/>
                  </a:lnTo>
                  <a:lnTo>
                    <a:pt x="15484" y="21600"/>
                  </a:lnTo>
                  <a:lnTo>
                    <a:pt x="14591" y="18434"/>
                  </a:lnTo>
                  <a:lnTo>
                    <a:pt x="13602" y="18259"/>
                  </a:lnTo>
                  <a:lnTo>
                    <a:pt x="12673" y="14488"/>
                  </a:lnTo>
                  <a:lnTo>
                    <a:pt x="690" y="20658"/>
                  </a:lnTo>
                  <a:lnTo>
                    <a:pt x="602" y="15691"/>
                  </a:lnTo>
                  <a:lnTo>
                    <a:pt x="915" y="11687"/>
                  </a:lnTo>
                  <a:lnTo>
                    <a:pt x="17" y="9433"/>
                  </a:lnTo>
                  <a:lnTo>
                    <a:pt x="0" y="7770"/>
                  </a:lnTo>
                  <a:lnTo>
                    <a:pt x="5750" y="6092"/>
                  </a:lnTo>
                  <a:lnTo>
                    <a:pt x="11995" y="2547"/>
                  </a:lnTo>
                  <a:lnTo>
                    <a:pt x="11910" y="1000"/>
                  </a:lnTo>
                  <a:lnTo>
                    <a:pt x="1355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3" name="Shape 4513"/>
            <p:cNvSpPr/>
            <p:nvPr/>
          </p:nvSpPr>
          <p:spPr>
            <a:xfrm>
              <a:off x="11241521" y="2665496"/>
              <a:ext cx="297080" cy="283185"/>
            </a:xfrm>
            <a:custGeom>
              <a:avLst/>
              <a:gdLst/>
              <a:ahLst/>
              <a:cxnLst>
                <a:cxn ang="0">
                  <a:pos x="wd2" y="hd2"/>
                </a:cxn>
                <a:cxn ang="5400000">
                  <a:pos x="wd2" y="hd2"/>
                </a:cxn>
                <a:cxn ang="10800000">
                  <a:pos x="wd2" y="hd2"/>
                </a:cxn>
                <a:cxn ang="16200000">
                  <a:pos x="wd2" y="hd2"/>
                </a:cxn>
              </a:cxnLst>
              <a:rect l="0" t="0" r="r" b="b"/>
              <a:pathLst>
                <a:path w="21600" h="21600" extrusionOk="0">
                  <a:moveTo>
                    <a:pt x="0" y="5198"/>
                  </a:moveTo>
                  <a:lnTo>
                    <a:pt x="19277" y="0"/>
                  </a:lnTo>
                  <a:lnTo>
                    <a:pt x="21600" y="9038"/>
                  </a:lnTo>
                  <a:lnTo>
                    <a:pt x="21261" y="11141"/>
                  </a:lnTo>
                  <a:lnTo>
                    <a:pt x="19005" y="12223"/>
                  </a:lnTo>
                  <a:lnTo>
                    <a:pt x="16591" y="12919"/>
                  </a:lnTo>
                  <a:lnTo>
                    <a:pt x="14322" y="14189"/>
                  </a:lnTo>
                  <a:lnTo>
                    <a:pt x="10338" y="15866"/>
                  </a:lnTo>
                  <a:lnTo>
                    <a:pt x="8663" y="16672"/>
                  </a:lnTo>
                  <a:lnTo>
                    <a:pt x="7466" y="18239"/>
                  </a:lnTo>
                  <a:lnTo>
                    <a:pt x="5487" y="19451"/>
                  </a:lnTo>
                  <a:lnTo>
                    <a:pt x="3924" y="21600"/>
                  </a:lnTo>
                  <a:lnTo>
                    <a:pt x="2153" y="21085"/>
                  </a:lnTo>
                  <a:lnTo>
                    <a:pt x="2749" y="18486"/>
                  </a:lnTo>
                  <a:lnTo>
                    <a:pt x="1476" y="12223"/>
                  </a:lnTo>
                  <a:lnTo>
                    <a:pt x="0" y="5198"/>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4" name="Shape 4514"/>
            <p:cNvSpPr/>
            <p:nvPr/>
          </p:nvSpPr>
          <p:spPr>
            <a:xfrm>
              <a:off x="11504071" y="2648790"/>
              <a:ext cx="145789" cy="157264"/>
            </a:xfrm>
            <a:custGeom>
              <a:avLst/>
              <a:gdLst/>
              <a:ahLst/>
              <a:cxnLst>
                <a:cxn ang="0">
                  <a:pos x="wd2" y="hd2"/>
                </a:cxn>
                <a:cxn ang="5400000">
                  <a:pos x="wd2" y="hd2"/>
                </a:cxn>
                <a:cxn ang="10800000">
                  <a:pos x="wd2" y="hd2"/>
                </a:cxn>
                <a:cxn ang="16200000">
                  <a:pos x="wd2" y="hd2"/>
                </a:cxn>
              </a:cxnLst>
              <a:rect l="0" t="0" r="r" b="b"/>
              <a:pathLst>
                <a:path w="21600" h="21600" extrusionOk="0">
                  <a:moveTo>
                    <a:pt x="9913" y="0"/>
                  </a:moveTo>
                  <a:lnTo>
                    <a:pt x="13647" y="6575"/>
                  </a:lnTo>
                  <a:lnTo>
                    <a:pt x="18766" y="7131"/>
                  </a:lnTo>
                  <a:lnTo>
                    <a:pt x="21600" y="12698"/>
                  </a:lnTo>
                  <a:lnTo>
                    <a:pt x="18668" y="15207"/>
                  </a:lnTo>
                  <a:lnTo>
                    <a:pt x="14071" y="14894"/>
                  </a:lnTo>
                  <a:lnTo>
                    <a:pt x="11758" y="18606"/>
                  </a:lnTo>
                  <a:lnTo>
                    <a:pt x="6726" y="21600"/>
                  </a:lnTo>
                  <a:lnTo>
                    <a:pt x="4062" y="17848"/>
                  </a:lnTo>
                  <a:lnTo>
                    <a:pt x="0" y="2217"/>
                  </a:lnTo>
                  <a:lnTo>
                    <a:pt x="9913"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5" name="Shape 4515"/>
            <p:cNvSpPr/>
            <p:nvPr/>
          </p:nvSpPr>
          <p:spPr>
            <a:xfrm>
              <a:off x="11083942" y="2922541"/>
              <a:ext cx="187616" cy="405735"/>
            </a:xfrm>
            <a:custGeom>
              <a:avLst/>
              <a:gdLst/>
              <a:ahLst/>
              <a:cxnLst>
                <a:cxn ang="0">
                  <a:pos x="wd2" y="hd2"/>
                </a:cxn>
                <a:cxn ang="5400000">
                  <a:pos x="wd2" y="hd2"/>
                </a:cxn>
                <a:cxn ang="10800000">
                  <a:pos x="wd2" y="hd2"/>
                </a:cxn>
                <a:cxn ang="16200000">
                  <a:pos x="wd2" y="hd2"/>
                </a:cxn>
              </a:cxnLst>
              <a:rect l="0" t="0" r="r" b="b"/>
              <a:pathLst>
                <a:path w="21600" h="21600" extrusionOk="0">
                  <a:moveTo>
                    <a:pt x="5681" y="0"/>
                  </a:moveTo>
                  <a:lnTo>
                    <a:pt x="17028" y="765"/>
                  </a:lnTo>
                  <a:lnTo>
                    <a:pt x="19245" y="2293"/>
                  </a:lnTo>
                  <a:lnTo>
                    <a:pt x="16550" y="3454"/>
                  </a:lnTo>
                  <a:lnTo>
                    <a:pt x="14447" y="5394"/>
                  </a:lnTo>
                  <a:lnTo>
                    <a:pt x="14359" y="7086"/>
                  </a:lnTo>
                  <a:lnTo>
                    <a:pt x="19420" y="6321"/>
                  </a:lnTo>
                  <a:lnTo>
                    <a:pt x="20811" y="8403"/>
                  </a:lnTo>
                  <a:lnTo>
                    <a:pt x="21600" y="11964"/>
                  </a:lnTo>
                  <a:lnTo>
                    <a:pt x="18992" y="13652"/>
                  </a:lnTo>
                  <a:lnTo>
                    <a:pt x="17546" y="16078"/>
                  </a:lnTo>
                  <a:lnTo>
                    <a:pt x="15542" y="17644"/>
                  </a:lnTo>
                  <a:lnTo>
                    <a:pt x="15038" y="19421"/>
                  </a:lnTo>
                  <a:lnTo>
                    <a:pt x="13822" y="21392"/>
                  </a:lnTo>
                  <a:lnTo>
                    <a:pt x="11028" y="21600"/>
                  </a:lnTo>
                  <a:lnTo>
                    <a:pt x="11718" y="19345"/>
                  </a:lnTo>
                  <a:lnTo>
                    <a:pt x="7271" y="19345"/>
                  </a:lnTo>
                  <a:lnTo>
                    <a:pt x="3984" y="18550"/>
                  </a:lnTo>
                  <a:lnTo>
                    <a:pt x="0" y="16898"/>
                  </a:lnTo>
                  <a:lnTo>
                    <a:pt x="2943" y="14006"/>
                  </a:lnTo>
                  <a:lnTo>
                    <a:pt x="6763" y="14122"/>
                  </a:lnTo>
                  <a:lnTo>
                    <a:pt x="8603" y="12309"/>
                  </a:lnTo>
                  <a:lnTo>
                    <a:pt x="7310" y="10941"/>
                  </a:lnTo>
                  <a:lnTo>
                    <a:pt x="3049" y="9614"/>
                  </a:lnTo>
                  <a:lnTo>
                    <a:pt x="1230" y="8251"/>
                  </a:lnTo>
                  <a:lnTo>
                    <a:pt x="704" y="2906"/>
                  </a:lnTo>
                  <a:cubicBezTo>
                    <a:pt x="1725" y="2454"/>
                    <a:pt x="2674" y="1969"/>
                    <a:pt x="3543" y="1453"/>
                  </a:cubicBezTo>
                  <a:cubicBezTo>
                    <a:pt x="4323" y="991"/>
                    <a:pt x="5037" y="505"/>
                    <a:pt x="5681" y="0"/>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6" name="Shape 4516"/>
            <p:cNvSpPr/>
            <p:nvPr/>
          </p:nvSpPr>
          <p:spPr>
            <a:xfrm>
              <a:off x="10066941" y="3342583"/>
              <a:ext cx="691030" cy="526070"/>
            </a:xfrm>
            <a:custGeom>
              <a:avLst/>
              <a:gdLst/>
              <a:ahLst/>
              <a:cxnLst>
                <a:cxn ang="0">
                  <a:pos x="wd2" y="hd2"/>
                </a:cxn>
                <a:cxn ang="5400000">
                  <a:pos x="wd2" y="hd2"/>
                </a:cxn>
                <a:cxn ang="10800000">
                  <a:pos x="wd2" y="hd2"/>
                </a:cxn>
                <a:cxn ang="16200000">
                  <a:pos x="wd2" y="hd2"/>
                </a:cxn>
              </a:cxnLst>
              <a:rect l="0" t="0" r="r" b="b"/>
              <a:pathLst>
                <a:path w="21600" h="21600" extrusionOk="0">
                  <a:moveTo>
                    <a:pt x="12664" y="426"/>
                  </a:moveTo>
                  <a:lnTo>
                    <a:pt x="13100" y="6146"/>
                  </a:lnTo>
                  <a:lnTo>
                    <a:pt x="14165" y="5565"/>
                  </a:lnTo>
                  <a:lnTo>
                    <a:pt x="14798" y="3424"/>
                  </a:lnTo>
                  <a:lnTo>
                    <a:pt x="15911" y="1618"/>
                  </a:lnTo>
                  <a:lnTo>
                    <a:pt x="16883" y="931"/>
                  </a:lnTo>
                  <a:lnTo>
                    <a:pt x="19369" y="462"/>
                  </a:lnTo>
                  <a:lnTo>
                    <a:pt x="20844" y="556"/>
                  </a:lnTo>
                  <a:lnTo>
                    <a:pt x="21600" y="2044"/>
                  </a:lnTo>
                  <a:lnTo>
                    <a:pt x="20598" y="3572"/>
                  </a:lnTo>
                  <a:lnTo>
                    <a:pt x="19917" y="4627"/>
                  </a:lnTo>
                  <a:lnTo>
                    <a:pt x="19099" y="4783"/>
                  </a:lnTo>
                  <a:lnTo>
                    <a:pt x="18414" y="4877"/>
                  </a:lnTo>
                  <a:lnTo>
                    <a:pt x="18275" y="5870"/>
                  </a:lnTo>
                  <a:lnTo>
                    <a:pt x="17968" y="7323"/>
                  </a:lnTo>
                  <a:lnTo>
                    <a:pt x="16901" y="8167"/>
                  </a:lnTo>
                  <a:lnTo>
                    <a:pt x="16475" y="9413"/>
                  </a:lnTo>
                  <a:lnTo>
                    <a:pt x="15443" y="10871"/>
                  </a:lnTo>
                  <a:lnTo>
                    <a:pt x="14191" y="11156"/>
                  </a:lnTo>
                  <a:lnTo>
                    <a:pt x="13028" y="10812"/>
                  </a:lnTo>
                  <a:lnTo>
                    <a:pt x="12984" y="11719"/>
                  </a:lnTo>
                  <a:lnTo>
                    <a:pt x="13025" y="13332"/>
                  </a:lnTo>
                  <a:lnTo>
                    <a:pt x="12032" y="13981"/>
                  </a:lnTo>
                  <a:lnTo>
                    <a:pt x="10888" y="14536"/>
                  </a:lnTo>
                  <a:lnTo>
                    <a:pt x="10170" y="15747"/>
                  </a:lnTo>
                  <a:lnTo>
                    <a:pt x="10200" y="17380"/>
                  </a:lnTo>
                  <a:lnTo>
                    <a:pt x="9444" y="18451"/>
                  </a:lnTo>
                  <a:lnTo>
                    <a:pt x="8513" y="18639"/>
                  </a:lnTo>
                  <a:lnTo>
                    <a:pt x="7727" y="18729"/>
                  </a:lnTo>
                  <a:lnTo>
                    <a:pt x="7276" y="19616"/>
                  </a:lnTo>
                  <a:lnTo>
                    <a:pt x="6354" y="19713"/>
                  </a:lnTo>
                  <a:lnTo>
                    <a:pt x="5571" y="19061"/>
                  </a:lnTo>
                  <a:lnTo>
                    <a:pt x="5058" y="20432"/>
                  </a:lnTo>
                  <a:lnTo>
                    <a:pt x="4310" y="21600"/>
                  </a:lnTo>
                  <a:lnTo>
                    <a:pt x="3388" y="21225"/>
                  </a:lnTo>
                  <a:lnTo>
                    <a:pt x="1895" y="19306"/>
                  </a:lnTo>
                  <a:lnTo>
                    <a:pt x="760" y="17732"/>
                  </a:lnTo>
                  <a:lnTo>
                    <a:pt x="0" y="17263"/>
                  </a:lnTo>
                  <a:lnTo>
                    <a:pt x="313" y="12996"/>
                  </a:lnTo>
                  <a:lnTo>
                    <a:pt x="1442" y="10793"/>
                  </a:lnTo>
                  <a:lnTo>
                    <a:pt x="999" y="9656"/>
                  </a:lnTo>
                  <a:lnTo>
                    <a:pt x="1611" y="8272"/>
                  </a:lnTo>
                  <a:lnTo>
                    <a:pt x="2617" y="7995"/>
                  </a:lnTo>
                  <a:lnTo>
                    <a:pt x="3435" y="8522"/>
                  </a:lnTo>
                  <a:lnTo>
                    <a:pt x="2854" y="6389"/>
                  </a:lnTo>
                  <a:lnTo>
                    <a:pt x="3660" y="5017"/>
                  </a:lnTo>
                  <a:lnTo>
                    <a:pt x="4740" y="4838"/>
                  </a:lnTo>
                  <a:lnTo>
                    <a:pt x="6257" y="1489"/>
                  </a:lnTo>
                  <a:lnTo>
                    <a:pt x="6400" y="239"/>
                  </a:lnTo>
                  <a:lnTo>
                    <a:pt x="7530" y="0"/>
                  </a:lnTo>
                  <a:lnTo>
                    <a:pt x="7628" y="1566"/>
                  </a:lnTo>
                  <a:lnTo>
                    <a:pt x="12664" y="426"/>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7" name="Shape 4517"/>
            <p:cNvSpPr/>
            <p:nvPr/>
          </p:nvSpPr>
          <p:spPr>
            <a:xfrm>
              <a:off x="10465594" y="3255963"/>
              <a:ext cx="804409" cy="409755"/>
            </a:xfrm>
            <a:custGeom>
              <a:avLst/>
              <a:gdLst/>
              <a:ahLst/>
              <a:cxnLst>
                <a:cxn ang="0">
                  <a:pos x="wd2" y="hd2"/>
                </a:cxn>
                <a:cxn ang="5400000">
                  <a:pos x="wd2" y="hd2"/>
                </a:cxn>
                <a:cxn ang="10800000">
                  <a:pos x="wd2" y="hd2"/>
                </a:cxn>
                <a:cxn ang="16200000">
                  <a:pos x="wd2" y="hd2"/>
                </a:cxn>
              </a:cxnLst>
              <a:rect l="0" t="0" r="r" b="b"/>
              <a:pathLst>
                <a:path w="21600" h="21600" extrusionOk="0">
                  <a:moveTo>
                    <a:pt x="0" y="5122"/>
                  </a:moveTo>
                  <a:lnTo>
                    <a:pt x="397" y="13012"/>
                  </a:lnTo>
                  <a:lnTo>
                    <a:pt x="1654" y="12111"/>
                  </a:lnTo>
                  <a:lnTo>
                    <a:pt x="2349" y="8825"/>
                  </a:lnTo>
                  <a:lnTo>
                    <a:pt x="3366" y="6798"/>
                  </a:lnTo>
                  <a:lnTo>
                    <a:pt x="5363" y="5689"/>
                  </a:lnTo>
                  <a:lnTo>
                    <a:pt x="7269" y="5689"/>
                  </a:lnTo>
                  <a:lnTo>
                    <a:pt x="7862" y="7917"/>
                  </a:lnTo>
                  <a:lnTo>
                    <a:pt x="8692" y="8394"/>
                  </a:lnTo>
                  <a:lnTo>
                    <a:pt x="8994" y="10144"/>
                  </a:lnTo>
                  <a:lnTo>
                    <a:pt x="10460" y="10470"/>
                  </a:lnTo>
                  <a:lnTo>
                    <a:pt x="11216" y="11714"/>
                  </a:lnTo>
                  <a:lnTo>
                    <a:pt x="10974" y="13595"/>
                  </a:lnTo>
                  <a:lnTo>
                    <a:pt x="10192" y="15793"/>
                  </a:lnTo>
                  <a:lnTo>
                    <a:pt x="10713" y="17173"/>
                  </a:lnTo>
                  <a:lnTo>
                    <a:pt x="11671" y="17654"/>
                  </a:lnTo>
                  <a:lnTo>
                    <a:pt x="12363" y="17654"/>
                  </a:lnTo>
                  <a:lnTo>
                    <a:pt x="13403" y="18457"/>
                  </a:lnTo>
                  <a:lnTo>
                    <a:pt x="14280" y="19500"/>
                  </a:lnTo>
                  <a:lnTo>
                    <a:pt x="15292" y="20569"/>
                  </a:lnTo>
                  <a:lnTo>
                    <a:pt x="15394" y="19380"/>
                  </a:lnTo>
                  <a:lnTo>
                    <a:pt x="15749" y="18236"/>
                  </a:lnTo>
                  <a:lnTo>
                    <a:pt x="14913" y="17598"/>
                  </a:lnTo>
                  <a:lnTo>
                    <a:pt x="13815" y="15647"/>
                  </a:lnTo>
                  <a:lnTo>
                    <a:pt x="15772" y="16971"/>
                  </a:lnTo>
                  <a:lnTo>
                    <a:pt x="14982" y="14368"/>
                  </a:lnTo>
                  <a:lnTo>
                    <a:pt x="14394" y="12898"/>
                  </a:lnTo>
                  <a:lnTo>
                    <a:pt x="14456" y="10736"/>
                  </a:lnTo>
                  <a:lnTo>
                    <a:pt x="14944" y="9467"/>
                  </a:lnTo>
                  <a:lnTo>
                    <a:pt x="14211" y="8389"/>
                  </a:lnTo>
                  <a:lnTo>
                    <a:pt x="13495" y="6543"/>
                  </a:lnTo>
                  <a:lnTo>
                    <a:pt x="14568" y="6102"/>
                  </a:lnTo>
                  <a:lnTo>
                    <a:pt x="15358" y="4275"/>
                  </a:lnTo>
                  <a:lnTo>
                    <a:pt x="15662" y="3140"/>
                  </a:lnTo>
                  <a:lnTo>
                    <a:pt x="16229" y="2567"/>
                  </a:lnTo>
                  <a:lnTo>
                    <a:pt x="16656" y="4171"/>
                  </a:lnTo>
                  <a:lnTo>
                    <a:pt x="15981" y="5267"/>
                  </a:lnTo>
                  <a:lnTo>
                    <a:pt x="15430" y="6857"/>
                  </a:lnTo>
                  <a:lnTo>
                    <a:pt x="15654" y="8377"/>
                  </a:lnTo>
                  <a:lnTo>
                    <a:pt x="16020" y="9821"/>
                  </a:lnTo>
                  <a:lnTo>
                    <a:pt x="15940" y="11422"/>
                  </a:lnTo>
                  <a:lnTo>
                    <a:pt x="15639" y="12766"/>
                  </a:lnTo>
                  <a:lnTo>
                    <a:pt x="16247" y="13719"/>
                  </a:lnTo>
                  <a:lnTo>
                    <a:pt x="16022" y="15224"/>
                  </a:lnTo>
                  <a:lnTo>
                    <a:pt x="16528" y="17376"/>
                  </a:lnTo>
                  <a:lnTo>
                    <a:pt x="17384" y="17858"/>
                  </a:lnTo>
                  <a:lnTo>
                    <a:pt x="18294" y="17040"/>
                  </a:lnTo>
                  <a:lnTo>
                    <a:pt x="18294" y="18766"/>
                  </a:lnTo>
                  <a:lnTo>
                    <a:pt x="18393" y="21600"/>
                  </a:lnTo>
                  <a:lnTo>
                    <a:pt x="19229" y="21399"/>
                  </a:lnTo>
                  <a:lnTo>
                    <a:pt x="20133" y="19383"/>
                  </a:lnTo>
                  <a:lnTo>
                    <a:pt x="20683" y="17632"/>
                  </a:lnTo>
                  <a:cubicBezTo>
                    <a:pt x="20784" y="17837"/>
                    <a:pt x="20886" y="18042"/>
                    <a:pt x="20988" y="18246"/>
                  </a:cubicBezTo>
                  <a:cubicBezTo>
                    <a:pt x="21090" y="18451"/>
                    <a:pt x="21192" y="18656"/>
                    <a:pt x="21293" y="18861"/>
                  </a:cubicBezTo>
                  <a:lnTo>
                    <a:pt x="21600" y="16112"/>
                  </a:lnTo>
                  <a:lnTo>
                    <a:pt x="21559" y="13478"/>
                  </a:lnTo>
                  <a:lnTo>
                    <a:pt x="18518" y="14266"/>
                  </a:lnTo>
                  <a:lnTo>
                    <a:pt x="16303" y="0"/>
                  </a:lnTo>
                  <a:lnTo>
                    <a:pt x="0" y="5122"/>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8" name="Shape 4518"/>
            <p:cNvSpPr/>
            <p:nvPr/>
          </p:nvSpPr>
          <p:spPr>
            <a:xfrm>
              <a:off x="11067320" y="3237448"/>
              <a:ext cx="210267" cy="298334"/>
            </a:xfrm>
            <a:custGeom>
              <a:avLst/>
              <a:gdLst/>
              <a:ahLst/>
              <a:cxnLst>
                <a:cxn ang="0">
                  <a:pos x="wd2" y="hd2"/>
                </a:cxn>
                <a:cxn ang="5400000">
                  <a:pos x="wd2" y="hd2"/>
                </a:cxn>
                <a:cxn ang="10800000">
                  <a:pos x="wd2" y="hd2"/>
                </a:cxn>
                <a:cxn ang="16200000">
                  <a:pos x="wd2" y="hd2"/>
                </a:cxn>
              </a:cxnLst>
              <a:rect l="0" t="0" r="r" b="b"/>
              <a:pathLst>
                <a:path w="21600" h="21600" extrusionOk="0">
                  <a:moveTo>
                    <a:pt x="5932" y="2007"/>
                  </a:moveTo>
                  <a:lnTo>
                    <a:pt x="4554" y="3633"/>
                  </a:lnTo>
                  <a:lnTo>
                    <a:pt x="7159" y="5725"/>
                  </a:lnTo>
                  <a:lnTo>
                    <a:pt x="10057" y="7241"/>
                  </a:lnTo>
                  <a:lnTo>
                    <a:pt x="12130" y="9680"/>
                  </a:lnTo>
                  <a:lnTo>
                    <a:pt x="13391" y="13028"/>
                  </a:lnTo>
                  <a:lnTo>
                    <a:pt x="17525" y="14186"/>
                  </a:lnTo>
                  <a:lnTo>
                    <a:pt x="19793" y="15364"/>
                  </a:lnTo>
                  <a:lnTo>
                    <a:pt x="18179" y="16570"/>
                  </a:lnTo>
                  <a:lnTo>
                    <a:pt x="16860" y="18479"/>
                  </a:lnTo>
                  <a:lnTo>
                    <a:pt x="21600" y="18155"/>
                  </a:lnTo>
                  <a:lnTo>
                    <a:pt x="20662" y="20608"/>
                  </a:lnTo>
                  <a:lnTo>
                    <a:pt x="8669" y="21600"/>
                  </a:lnTo>
                  <a:lnTo>
                    <a:pt x="0" y="1496"/>
                  </a:lnTo>
                  <a:lnTo>
                    <a:pt x="2723" y="0"/>
                  </a:lnTo>
                  <a:lnTo>
                    <a:pt x="5932" y="2007"/>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9" name="Shape 4519"/>
            <p:cNvSpPr/>
            <p:nvPr/>
          </p:nvSpPr>
          <p:spPr>
            <a:xfrm>
              <a:off x="9909400" y="3391230"/>
              <a:ext cx="1257866" cy="672247"/>
            </a:xfrm>
            <a:custGeom>
              <a:avLst/>
              <a:gdLst/>
              <a:ahLst/>
              <a:cxnLst>
                <a:cxn ang="0">
                  <a:pos x="wd2" y="hd2"/>
                </a:cxn>
                <a:cxn ang="5400000">
                  <a:pos x="wd2" y="hd2"/>
                </a:cxn>
                <a:cxn ang="10800000">
                  <a:pos x="wd2" y="hd2"/>
                </a:cxn>
                <a:cxn ang="16200000">
                  <a:pos x="wd2" y="hd2"/>
                </a:cxn>
              </a:cxnLst>
              <a:rect l="0" t="0" r="r" b="b"/>
              <a:pathLst>
                <a:path w="21600" h="21600" extrusionOk="0">
                  <a:moveTo>
                    <a:pt x="21483" y="15849"/>
                  </a:moveTo>
                  <a:lnTo>
                    <a:pt x="0" y="21600"/>
                  </a:lnTo>
                  <a:lnTo>
                    <a:pt x="525" y="19786"/>
                  </a:lnTo>
                  <a:lnTo>
                    <a:pt x="1322" y="19520"/>
                  </a:lnTo>
                  <a:lnTo>
                    <a:pt x="1629" y="18799"/>
                  </a:lnTo>
                  <a:lnTo>
                    <a:pt x="1369" y="17612"/>
                  </a:lnTo>
                  <a:lnTo>
                    <a:pt x="2008" y="17637"/>
                  </a:lnTo>
                  <a:lnTo>
                    <a:pt x="2163" y="16411"/>
                  </a:lnTo>
                  <a:lnTo>
                    <a:pt x="3006" y="15750"/>
                  </a:lnTo>
                  <a:lnTo>
                    <a:pt x="3956" y="13021"/>
                  </a:lnTo>
                  <a:lnTo>
                    <a:pt x="4608" y="14603"/>
                  </a:lnTo>
                  <a:lnTo>
                    <a:pt x="5132" y="15044"/>
                  </a:lnTo>
                  <a:lnTo>
                    <a:pt x="5809" y="13072"/>
                  </a:lnTo>
                  <a:lnTo>
                    <a:pt x="6469" y="13534"/>
                  </a:lnTo>
                  <a:lnTo>
                    <a:pt x="6949" y="12757"/>
                  </a:lnTo>
                  <a:lnTo>
                    <a:pt x="7918" y="12517"/>
                  </a:lnTo>
                  <a:lnTo>
                    <a:pt x="8191" y="11934"/>
                  </a:lnTo>
                  <a:lnTo>
                    <a:pt x="8228" y="10578"/>
                  </a:lnTo>
                  <a:lnTo>
                    <a:pt x="8744" y="9294"/>
                  </a:lnTo>
                  <a:lnTo>
                    <a:pt x="9836" y="8632"/>
                  </a:lnTo>
                  <a:lnTo>
                    <a:pt x="9795" y="6682"/>
                  </a:lnTo>
                  <a:lnTo>
                    <a:pt x="10576" y="6767"/>
                  </a:lnTo>
                  <a:lnTo>
                    <a:pt x="11414" y="6479"/>
                  </a:lnTo>
                  <a:lnTo>
                    <a:pt x="11946" y="4516"/>
                  </a:lnTo>
                  <a:lnTo>
                    <a:pt x="12517" y="3735"/>
                  </a:lnTo>
                  <a:lnTo>
                    <a:pt x="12803" y="1886"/>
                  </a:lnTo>
                  <a:lnTo>
                    <a:pt x="13697" y="1629"/>
                  </a:lnTo>
                  <a:lnTo>
                    <a:pt x="14506" y="0"/>
                  </a:lnTo>
                  <a:lnTo>
                    <a:pt x="15262" y="644"/>
                  </a:lnTo>
                  <a:lnTo>
                    <a:pt x="15594" y="1675"/>
                  </a:lnTo>
                  <a:lnTo>
                    <a:pt x="16573" y="1675"/>
                  </a:lnTo>
                  <a:lnTo>
                    <a:pt x="16927" y="2794"/>
                  </a:lnTo>
                  <a:lnTo>
                    <a:pt x="16792" y="4036"/>
                  </a:lnTo>
                  <a:lnTo>
                    <a:pt x="16301" y="5195"/>
                  </a:lnTo>
                  <a:lnTo>
                    <a:pt x="16674" y="6023"/>
                  </a:lnTo>
                  <a:lnTo>
                    <a:pt x="17586" y="6023"/>
                  </a:lnTo>
                  <a:lnTo>
                    <a:pt x="19491" y="7946"/>
                  </a:lnTo>
                  <a:lnTo>
                    <a:pt x="19350" y="9530"/>
                  </a:lnTo>
                  <a:lnTo>
                    <a:pt x="19805" y="10108"/>
                  </a:lnTo>
                  <a:lnTo>
                    <a:pt x="19068" y="10154"/>
                  </a:lnTo>
                  <a:lnTo>
                    <a:pt x="18407" y="10035"/>
                  </a:lnTo>
                  <a:lnTo>
                    <a:pt x="18561" y="10836"/>
                  </a:lnTo>
                  <a:lnTo>
                    <a:pt x="19434" y="11276"/>
                  </a:lnTo>
                  <a:lnTo>
                    <a:pt x="19889" y="11472"/>
                  </a:lnTo>
                  <a:cubicBezTo>
                    <a:pt x="19827" y="11815"/>
                    <a:pt x="19833" y="12190"/>
                    <a:pt x="19905" y="12527"/>
                  </a:cubicBezTo>
                  <a:cubicBezTo>
                    <a:pt x="19976" y="12858"/>
                    <a:pt x="20108" y="13132"/>
                    <a:pt x="20277" y="13300"/>
                  </a:cubicBezTo>
                  <a:lnTo>
                    <a:pt x="19970" y="13936"/>
                  </a:lnTo>
                  <a:lnTo>
                    <a:pt x="18718" y="12566"/>
                  </a:lnTo>
                  <a:lnTo>
                    <a:pt x="17873" y="12199"/>
                  </a:lnTo>
                  <a:lnTo>
                    <a:pt x="17038" y="12346"/>
                  </a:lnTo>
                  <a:lnTo>
                    <a:pt x="17323" y="13190"/>
                  </a:lnTo>
                  <a:cubicBezTo>
                    <a:pt x="17577" y="12936"/>
                    <a:pt x="17867" y="12832"/>
                    <a:pt x="18153" y="12893"/>
                  </a:cubicBezTo>
                  <a:cubicBezTo>
                    <a:pt x="18498" y="12967"/>
                    <a:pt x="18816" y="13272"/>
                    <a:pt x="19049" y="13753"/>
                  </a:cubicBezTo>
                  <a:lnTo>
                    <a:pt x="20053" y="14850"/>
                  </a:lnTo>
                  <a:lnTo>
                    <a:pt x="20781" y="14166"/>
                  </a:lnTo>
                  <a:lnTo>
                    <a:pt x="21600" y="14172"/>
                  </a:lnTo>
                  <a:lnTo>
                    <a:pt x="21483" y="15849"/>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0" name="Shape 4520"/>
            <p:cNvSpPr/>
            <p:nvPr/>
          </p:nvSpPr>
          <p:spPr>
            <a:xfrm>
              <a:off x="6165789" y="4096953"/>
              <a:ext cx="2185881" cy="2168082"/>
            </a:xfrm>
            <a:custGeom>
              <a:avLst/>
              <a:gdLst/>
              <a:ahLst/>
              <a:cxnLst>
                <a:cxn ang="0">
                  <a:pos x="wd2" y="hd2"/>
                </a:cxn>
                <a:cxn ang="5400000">
                  <a:pos x="wd2" y="hd2"/>
                </a:cxn>
                <a:cxn ang="10800000">
                  <a:pos x="wd2" y="hd2"/>
                </a:cxn>
                <a:cxn ang="16200000">
                  <a:pos x="wd2" y="hd2"/>
                </a:cxn>
              </a:cxnLst>
              <a:rect l="0" t="0" r="r" b="b"/>
              <a:pathLst>
                <a:path w="21600" h="21600" extrusionOk="0">
                  <a:moveTo>
                    <a:pt x="5803" y="8819"/>
                  </a:moveTo>
                  <a:lnTo>
                    <a:pt x="86" y="8216"/>
                  </a:lnTo>
                  <a:lnTo>
                    <a:pt x="0" y="8648"/>
                  </a:lnTo>
                  <a:lnTo>
                    <a:pt x="191" y="8907"/>
                  </a:lnTo>
                  <a:lnTo>
                    <a:pt x="258" y="9222"/>
                  </a:lnTo>
                  <a:lnTo>
                    <a:pt x="594" y="9448"/>
                  </a:lnTo>
                  <a:lnTo>
                    <a:pt x="1060" y="9826"/>
                  </a:lnTo>
                  <a:lnTo>
                    <a:pt x="1232" y="10258"/>
                  </a:lnTo>
                  <a:lnTo>
                    <a:pt x="1561" y="10565"/>
                  </a:lnTo>
                  <a:lnTo>
                    <a:pt x="1695" y="10790"/>
                  </a:lnTo>
                  <a:lnTo>
                    <a:pt x="1995" y="10879"/>
                  </a:lnTo>
                  <a:lnTo>
                    <a:pt x="2161" y="11220"/>
                  </a:lnTo>
                  <a:lnTo>
                    <a:pt x="2446" y="11439"/>
                  </a:lnTo>
                  <a:lnTo>
                    <a:pt x="2534" y="11798"/>
                  </a:lnTo>
                  <a:lnTo>
                    <a:pt x="2707" y="12334"/>
                  </a:lnTo>
                  <a:lnTo>
                    <a:pt x="2707" y="12781"/>
                  </a:lnTo>
                  <a:lnTo>
                    <a:pt x="2908" y="13727"/>
                  </a:lnTo>
                  <a:lnTo>
                    <a:pt x="3330" y="13953"/>
                  </a:lnTo>
                  <a:lnTo>
                    <a:pt x="3691" y="14149"/>
                  </a:lnTo>
                  <a:lnTo>
                    <a:pt x="3968" y="14217"/>
                  </a:lnTo>
                  <a:lnTo>
                    <a:pt x="4511" y="14459"/>
                  </a:lnTo>
                  <a:lnTo>
                    <a:pt x="4667" y="14677"/>
                  </a:lnTo>
                  <a:lnTo>
                    <a:pt x="4871" y="14942"/>
                  </a:lnTo>
                  <a:lnTo>
                    <a:pt x="5186" y="15055"/>
                  </a:lnTo>
                  <a:lnTo>
                    <a:pt x="5447" y="14958"/>
                  </a:lnTo>
                  <a:lnTo>
                    <a:pt x="5507" y="14575"/>
                  </a:lnTo>
                  <a:lnTo>
                    <a:pt x="5545" y="14357"/>
                  </a:lnTo>
                  <a:lnTo>
                    <a:pt x="5642" y="14056"/>
                  </a:lnTo>
                  <a:lnTo>
                    <a:pt x="5819" y="13771"/>
                  </a:lnTo>
                  <a:lnTo>
                    <a:pt x="5996" y="13481"/>
                  </a:lnTo>
                  <a:lnTo>
                    <a:pt x="6153" y="13262"/>
                  </a:lnTo>
                  <a:lnTo>
                    <a:pt x="6392" y="13150"/>
                  </a:lnTo>
                  <a:lnTo>
                    <a:pt x="6645" y="13413"/>
                  </a:lnTo>
                  <a:lnTo>
                    <a:pt x="7039" y="13390"/>
                  </a:lnTo>
                  <a:lnTo>
                    <a:pt x="7321" y="13548"/>
                  </a:lnTo>
                  <a:lnTo>
                    <a:pt x="7939" y="13623"/>
                  </a:lnTo>
                  <a:lnTo>
                    <a:pt x="8475" y="13744"/>
                  </a:lnTo>
                  <a:lnTo>
                    <a:pt x="8872" y="14106"/>
                  </a:lnTo>
                  <a:lnTo>
                    <a:pt x="9083" y="14477"/>
                  </a:lnTo>
                  <a:lnTo>
                    <a:pt x="9285" y="14671"/>
                  </a:lnTo>
                  <a:lnTo>
                    <a:pt x="9240" y="14967"/>
                  </a:lnTo>
                  <a:lnTo>
                    <a:pt x="9649" y="15280"/>
                  </a:lnTo>
                  <a:lnTo>
                    <a:pt x="9773" y="15606"/>
                  </a:lnTo>
                  <a:lnTo>
                    <a:pt x="10032" y="15923"/>
                  </a:lnTo>
                  <a:lnTo>
                    <a:pt x="10092" y="16199"/>
                  </a:lnTo>
                  <a:lnTo>
                    <a:pt x="10235" y="16485"/>
                  </a:lnTo>
                  <a:lnTo>
                    <a:pt x="10551" y="16887"/>
                  </a:lnTo>
                  <a:lnTo>
                    <a:pt x="10611" y="17339"/>
                  </a:lnTo>
                  <a:lnTo>
                    <a:pt x="10827" y="17551"/>
                  </a:lnTo>
                  <a:lnTo>
                    <a:pt x="11110" y="17754"/>
                  </a:lnTo>
                  <a:lnTo>
                    <a:pt x="11236" y="18009"/>
                  </a:lnTo>
                  <a:lnTo>
                    <a:pt x="11348" y="18445"/>
                  </a:lnTo>
                  <a:lnTo>
                    <a:pt x="11497" y="18684"/>
                  </a:lnTo>
                  <a:lnTo>
                    <a:pt x="11520" y="18933"/>
                  </a:lnTo>
                  <a:lnTo>
                    <a:pt x="11564" y="19238"/>
                  </a:lnTo>
                  <a:lnTo>
                    <a:pt x="11752" y="19601"/>
                  </a:lnTo>
                  <a:lnTo>
                    <a:pt x="11967" y="19751"/>
                  </a:lnTo>
                  <a:lnTo>
                    <a:pt x="12034" y="20050"/>
                  </a:lnTo>
                  <a:lnTo>
                    <a:pt x="12183" y="20365"/>
                  </a:lnTo>
                  <a:lnTo>
                    <a:pt x="12452" y="20560"/>
                  </a:lnTo>
                  <a:lnTo>
                    <a:pt x="12661" y="20778"/>
                  </a:lnTo>
                  <a:lnTo>
                    <a:pt x="12824" y="21012"/>
                  </a:lnTo>
                  <a:lnTo>
                    <a:pt x="13183" y="21058"/>
                  </a:lnTo>
                  <a:lnTo>
                    <a:pt x="13428" y="21148"/>
                  </a:lnTo>
                  <a:lnTo>
                    <a:pt x="13735" y="21148"/>
                  </a:lnTo>
                  <a:lnTo>
                    <a:pt x="14048" y="21021"/>
                  </a:lnTo>
                  <a:lnTo>
                    <a:pt x="14454" y="20998"/>
                  </a:lnTo>
                  <a:lnTo>
                    <a:pt x="14626" y="21232"/>
                  </a:lnTo>
                  <a:lnTo>
                    <a:pt x="14784" y="21496"/>
                  </a:lnTo>
                  <a:lnTo>
                    <a:pt x="15178" y="21600"/>
                  </a:lnTo>
                  <a:lnTo>
                    <a:pt x="15290" y="21281"/>
                  </a:lnTo>
                  <a:lnTo>
                    <a:pt x="15117" y="20934"/>
                  </a:lnTo>
                  <a:lnTo>
                    <a:pt x="15237" y="20648"/>
                  </a:lnTo>
                  <a:lnTo>
                    <a:pt x="15259" y="20376"/>
                  </a:lnTo>
                  <a:lnTo>
                    <a:pt x="15215" y="19967"/>
                  </a:lnTo>
                  <a:lnTo>
                    <a:pt x="15230" y="19536"/>
                  </a:lnTo>
                  <a:lnTo>
                    <a:pt x="15230" y="18782"/>
                  </a:lnTo>
                  <a:lnTo>
                    <a:pt x="15523" y="18329"/>
                  </a:lnTo>
                  <a:lnTo>
                    <a:pt x="15329" y="18187"/>
                  </a:lnTo>
                  <a:lnTo>
                    <a:pt x="14962" y="18918"/>
                  </a:lnTo>
                  <a:lnTo>
                    <a:pt x="14992" y="19567"/>
                  </a:lnTo>
                  <a:lnTo>
                    <a:pt x="15041" y="20299"/>
                  </a:lnTo>
                  <a:lnTo>
                    <a:pt x="14809" y="19920"/>
                  </a:lnTo>
                  <a:lnTo>
                    <a:pt x="14652" y="19194"/>
                  </a:lnTo>
                  <a:lnTo>
                    <a:pt x="14501" y="18831"/>
                  </a:lnTo>
                  <a:lnTo>
                    <a:pt x="14344" y="18490"/>
                  </a:lnTo>
                  <a:lnTo>
                    <a:pt x="14658" y="18240"/>
                  </a:lnTo>
                  <a:lnTo>
                    <a:pt x="14822" y="18557"/>
                  </a:lnTo>
                  <a:lnTo>
                    <a:pt x="15203" y="17963"/>
                  </a:lnTo>
                  <a:lnTo>
                    <a:pt x="15008" y="17676"/>
                  </a:lnTo>
                  <a:lnTo>
                    <a:pt x="14963" y="17388"/>
                  </a:lnTo>
                  <a:lnTo>
                    <a:pt x="15271" y="17546"/>
                  </a:lnTo>
                  <a:lnTo>
                    <a:pt x="15478" y="17743"/>
                  </a:lnTo>
                  <a:lnTo>
                    <a:pt x="15703" y="17201"/>
                  </a:lnTo>
                  <a:lnTo>
                    <a:pt x="15748" y="16861"/>
                  </a:lnTo>
                  <a:lnTo>
                    <a:pt x="16040" y="16521"/>
                  </a:lnTo>
                  <a:lnTo>
                    <a:pt x="16324" y="16386"/>
                  </a:lnTo>
                  <a:lnTo>
                    <a:pt x="16570" y="16498"/>
                  </a:lnTo>
                  <a:lnTo>
                    <a:pt x="16345" y="16754"/>
                  </a:lnTo>
                  <a:lnTo>
                    <a:pt x="16063" y="17015"/>
                  </a:lnTo>
                  <a:lnTo>
                    <a:pt x="15868" y="17432"/>
                  </a:lnTo>
                  <a:lnTo>
                    <a:pt x="16204" y="17333"/>
                  </a:lnTo>
                  <a:lnTo>
                    <a:pt x="16557" y="16947"/>
                  </a:lnTo>
                  <a:lnTo>
                    <a:pt x="16714" y="16721"/>
                  </a:lnTo>
                  <a:lnTo>
                    <a:pt x="16893" y="16455"/>
                  </a:lnTo>
                  <a:lnTo>
                    <a:pt x="16848" y="16115"/>
                  </a:lnTo>
                  <a:lnTo>
                    <a:pt x="17088" y="16025"/>
                  </a:lnTo>
                  <a:lnTo>
                    <a:pt x="17103" y="16371"/>
                  </a:lnTo>
                  <a:lnTo>
                    <a:pt x="17598" y="16212"/>
                  </a:lnTo>
                  <a:lnTo>
                    <a:pt x="17726" y="15931"/>
                  </a:lnTo>
                  <a:lnTo>
                    <a:pt x="17898" y="15772"/>
                  </a:lnTo>
                  <a:lnTo>
                    <a:pt x="18244" y="15749"/>
                  </a:lnTo>
                  <a:lnTo>
                    <a:pt x="18618" y="15699"/>
                  </a:lnTo>
                  <a:lnTo>
                    <a:pt x="18774" y="15542"/>
                  </a:lnTo>
                  <a:lnTo>
                    <a:pt x="18931" y="15293"/>
                  </a:lnTo>
                  <a:lnTo>
                    <a:pt x="19319" y="15339"/>
                  </a:lnTo>
                  <a:lnTo>
                    <a:pt x="19654" y="15202"/>
                  </a:lnTo>
                  <a:lnTo>
                    <a:pt x="19698" y="14911"/>
                  </a:lnTo>
                  <a:lnTo>
                    <a:pt x="19468" y="14911"/>
                  </a:lnTo>
                  <a:lnTo>
                    <a:pt x="19207" y="14844"/>
                  </a:lnTo>
                  <a:lnTo>
                    <a:pt x="19230" y="14419"/>
                  </a:lnTo>
                  <a:lnTo>
                    <a:pt x="19050" y="14148"/>
                  </a:lnTo>
                  <a:lnTo>
                    <a:pt x="19260" y="14035"/>
                  </a:lnTo>
                  <a:lnTo>
                    <a:pt x="19506" y="13906"/>
                  </a:lnTo>
                  <a:lnTo>
                    <a:pt x="19691" y="14149"/>
                  </a:lnTo>
                  <a:lnTo>
                    <a:pt x="19588" y="14562"/>
                  </a:lnTo>
                  <a:lnTo>
                    <a:pt x="19919" y="14729"/>
                  </a:lnTo>
                  <a:lnTo>
                    <a:pt x="20274" y="14503"/>
                  </a:lnTo>
                  <a:lnTo>
                    <a:pt x="20634" y="14368"/>
                  </a:lnTo>
                  <a:lnTo>
                    <a:pt x="21013" y="14436"/>
                  </a:lnTo>
                  <a:lnTo>
                    <a:pt x="21350" y="14208"/>
                  </a:lnTo>
                  <a:lnTo>
                    <a:pt x="21186" y="13937"/>
                  </a:lnTo>
                  <a:lnTo>
                    <a:pt x="21435" y="13454"/>
                  </a:lnTo>
                  <a:lnTo>
                    <a:pt x="21592" y="12979"/>
                  </a:lnTo>
                  <a:lnTo>
                    <a:pt x="21510" y="12520"/>
                  </a:lnTo>
                  <a:lnTo>
                    <a:pt x="21532" y="12066"/>
                  </a:lnTo>
                  <a:lnTo>
                    <a:pt x="21600" y="11817"/>
                  </a:lnTo>
                  <a:lnTo>
                    <a:pt x="21600" y="11385"/>
                  </a:lnTo>
                  <a:lnTo>
                    <a:pt x="21315" y="11182"/>
                  </a:lnTo>
                  <a:lnTo>
                    <a:pt x="21293" y="10796"/>
                  </a:lnTo>
                  <a:lnTo>
                    <a:pt x="21180" y="10390"/>
                  </a:lnTo>
                  <a:lnTo>
                    <a:pt x="21024" y="10049"/>
                  </a:lnTo>
                  <a:lnTo>
                    <a:pt x="20956" y="9603"/>
                  </a:lnTo>
                  <a:lnTo>
                    <a:pt x="20642" y="9287"/>
                  </a:lnTo>
                  <a:lnTo>
                    <a:pt x="20620" y="8856"/>
                  </a:lnTo>
                  <a:lnTo>
                    <a:pt x="20655" y="6529"/>
                  </a:lnTo>
                  <a:lnTo>
                    <a:pt x="20448" y="6506"/>
                  </a:lnTo>
                  <a:lnTo>
                    <a:pt x="20076" y="6304"/>
                  </a:lnTo>
                  <a:lnTo>
                    <a:pt x="19940" y="6519"/>
                  </a:lnTo>
                  <a:lnTo>
                    <a:pt x="19408" y="5954"/>
                  </a:lnTo>
                  <a:lnTo>
                    <a:pt x="18341" y="5871"/>
                  </a:lnTo>
                  <a:lnTo>
                    <a:pt x="17611" y="5855"/>
                  </a:lnTo>
                  <a:lnTo>
                    <a:pt x="17147" y="6135"/>
                  </a:lnTo>
                  <a:lnTo>
                    <a:pt x="17102" y="5817"/>
                  </a:lnTo>
                  <a:lnTo>
                    <a:pt x="16428" y="5640"/>
                  </a:lnTo>
                  <a:lnTo>
                    <a:pt x="16104" y="5462"/>
                  </a:lnTo>
                  <a:lnTo>
                    <a:pt x="15964" y="5951"/>
                  </a:lnTo>
                  <a:lnTo>
                    <a:pt x="15831" y="5693"/>
                  </a:lnTo>
                  <a:lnTo>
                    <a:pt x="15553" y="5913"/>
                  </a:lnTo>
                  <a:lnTo>
                    <a:pt x="15286" y="5832"/>
                  </a:lnTo>
                  <a:lnTo>
                    <a:pt x="14934" y="5931"/>
                  </a:lnTo>
                  <a:lnTo>
                    <a:pt x="14644" y="5871"/>
                  </a:lnTo>
                  <a:lnTo>
                    <a:pt x="14257" y="5175"/>
                  </a:lnTo>
                  <a:lnTo>
                    <a:pt x="13891" y="5290"/>
                  </a:lnTo>
                  <a:lnTo>
                    <a:pt x="13738" y="5460"/>
                  </a:lnTo>
                  <a:lnTo>
                    <a:pt x="13536" y="5279"/>
                  </a:lnTo>
                  <a:lnTo>
                    <a:pt x="12873" y="5175"/>
                  </a:lnTo>
                  <a:lnTo>
                    <a:pt x="12299" y="4495"/>
                  </a:lnTo>
                  <a:lnTo>
                    <a:pt x="11220" y="4316"/>
                  </a:lnTo>
                  <a:lnTo>
                    <a:pt x="11207" y="386"/>
                  </a:lnTo>
                  <a:lnTo>
                    <a:pt x="6520" y="0"/>
                  </a:lnTo>
                  <a:lnTo>
                    <a:pt x="5803" y="8819"/>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1" name="Shape 4521"/>
            <p:cNvSpPr/>
            <p:nvPr/>
          </p:nvSpPr>
          <p:spPr>
            <a:xfrm>
              <a:off x="8166605" y="4136400"/>
              <a:ext cx="810502" cy="718561"/>
            </a:xfrm>
            <a:custGeom>
              <a:avLst/>
              <a:gdLst/>
              <a:ahLst/>
              <a:cxnLst>
                <a:cxn ang="0">
                  <a:pos x="wd2" y="hd2"/>
                </a:cxn>
                <a:cxn ang="5400000">
                  <a:pos x="wd2" y="hd2"/>
                </a:cxn>
                <a:cxn ang="10800000">
                  <a:pos x="wd2" y="hd2"/>
                </a:cxn>
                <a:cxn ang="16200000">
                  <a:pos x="wd2" y="hd2"/>
                </a:cxn>
              </a:cxnLst>
              <a:rect l="0" t="0" r="r" b="b"/>
              <a:pathLst>
                <a:path w="21600" h="21600" extrusionOk="0">
                  <a:moveTo>
                    <a:pt x="21349" y="2424"/>
                  </a:moveTo>
                  <a:lnTo>
                    <a:pt x="20018" y="2605"/>
                  </a:lnTo>
                  <a:lnTo>
                    <a:pt x="19349" y="1799"/>
                  </a:lnTo>
                  <a:lnTo>
                    <a:pt x="19671" y="1209"/>
                  </a:lnTo>
                  <a:lnTo>
                    <a:pt x="19062" y="0"/>
                  </a:lnTo>
                  <a:lnTo>
                    <a:pt x="0" y="933"/>
                  </a:lnTo>
                  <a:lnTo>
                    <a:pt x="137" y="4947"/>
                  </a:lnTo>
                  <a:lnTo>
                    <a:pt x="542" y="9074"/>
                  </a:lnTo>
                  <a:lnTo>
                    <a:pt x="747" y="14174"/>
                  </a:lnTo>
                  <a:lnTo>
                    <a:pt x="707" y="17910"/>
                  </a:lnTo>
                  <a:lnTo>
                    <a:pt x="1635" y="18777"/>
                  </a:lnTo>
                  <a:lnTo>
                    <a:pt x="2287" y="18846"/>
                  </a:lnTo>
                  <a:lnTo>
                    <a:pt x="2167" y="21466"/>
                  </a:lnTo>
                  <a:lnTo>
                    <a:pt x="16191" y="21600"/>
                  </a:lnTo>
                  <a:lnTo>
                    <a:pt x="15968" y="20902"/>
                  </a:lnTo>
                  <a:lnTo>
                    <a:pt x="16191" y="20336"/>
                  </a:lnTo>
                  <a:lnTo>
                    <a:pt x="16594" y="19743"/>
                  </a:lnTo>
                  <a:lnTo>
                    <a:pt x="15925" y="19128"/>
                  </a:lnTo>
                  <a:lnTo>
                    <a:pt x="16528" y="18671"/>
                  </a:lnTo>
                  <a:lnTo>
                    <a:pt x="16226" y="16748"/>
                  </a:lnTo>
                  <a:lnTo>
                    <a:pt x="16406" y="15799"/>
                  </a:lnTo>
                  <a:lnTo>
                    <a:pt x="16914" y="14128"/>
                  </a:lnTo>
                  <a:lnTo>
                    <a:pt x="17482" y="12918"/>
                  </a:lnTo>
                  <a:lnTo>
                    <a:pt x="18747" y="11291"/>
                  </a:lnTo>
                  <a:lnTo>
                    <a:pt x="18826" y="10470"/>
                  </a:lnTo>
                  <a:lnTo>
                    <a:pt x="19700" y="9134"/>
                  </a:lnTo>
                  <a:lnTo>
                    <a:pt x="19883" y="8178"/>
                  </a:lnTo>
                  <a:lnTo>
                    <a:pt x="20182" y="7383"/>
                  </a:lnTo>
                  <a:lnTo>
                    <a:pt x="20360" y="6794"/>
                  </a:lnTo>
                  <a:lnTo>
                    <a:pt x="20763" y="6319"/>
                  </a:lnTo>
                  <a:lnTo>
                    <a:pt x="21001" y="5066"/>
                  </a:lnTo>
                  <a:lnTo>
                    <a:pt x="21481" y="4497"/>
                  </a:lnTo>
                  <a:lnTo>
                    <a:pt x="21600" y="3833"/>
                  </a:lnTo>
                  <a:lnTo>
                    <a:pt x="21349" y="2424"/>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2" name="Shape 4522"/>
            <p:cNvSpPr/>
            <p:nvPr/>
          </p:nvSpPr>
          <p:spPr>
            <a:xfrm>
              <a:off x="8245580" y="4837277"/>
              <a:ext cx="896347" cy="794028"/>
            </a:xfrm>
            <a:custGeom>
              <a:avLst/>
              <a:gdLst/>
              <a:ahLst/>
              <a:cxnLst>
                <a:cxn ang="0">
                  <a:pos x="wd2" y="hd2"/>
                </a:cxn>
                <a:cxn ang="5400000">
                  <a:pos x="wd2" y="hd2"/>
                </a:cxn>
                <a:cxn ang="10800000">
                  <a:pos x="wd2" y="hd2"/>
                </a:cxn>
                <a:cxn ang="16200000">
                  <a:pos x="wd2" y="hd2"/>
                </a:cxn>
              </a:cxnLst>
              <a:rect l="0" t="0" r="r" b="b"/>
              <a:pathLst>
                <a:path w="21600" h="21600" extrusionOk="0">
                  <a:moveTo>
                    <a:pt x="17908" y="10946"/>
                  </a:moveTo>
                  <a:lnTo>
                    <a:pt x="18009" y="11666"/>
                  </a:lnTo>
                  <a:lnTo>
                    <a:pt x="17786" y="12726"/>
                  </a:lnTo>
                  <a:lnTo>
                    <a:pt x="18147" y="13402"/>
                  </a:lnTo>
                  <a:lnTo>
                    <a:pt x="18344" y="14142"/>
                  </a:lnTo>
                  <a:lnTo>
                    <a:pt x="18780" y="14779"/>
                  </a:lnTo>
                  <a:lnTo>
                    <a:pt x="19220" y="15377"/>
                  </a:lnTo>
                  <a:lnTo>
                    <a:pt x="18014" y="14965"/>
                  </a:lnTo>
                  <a:lnTo>
                    <a:pt x="16914" y="14530"/>
                  </a:lnTo>
                  <a:lnTo>
                    <a:pt x="16002" y="14406"/>
                  </a:lnTo>
                  <a:lnTo>
                    <a:pt x="15374" y="14448"/>
                  </a:lnTo>
                  <a:lnTo>
                    <a:pt x="15265" y="15330"/>
                  </a:lnTo>
                  <a:lnTo>
                    <a:pt x="14363" y="14712"/>
                  </a:lnTo>
                  <a:lnTo>
                    <a:pt x="14065" y="15879"/>
                  </a:lnTo>
                  <a:lnTo>
                    <a:pt x="14921" y="16229"/>
                  </a:lnTo>
                  <a:lnTo>
                    <a:pt x="15645" y="15960"/>
                  </a:lnTo>
                  <a:lnTo>
                    <a:pt x="16248" y="16436"/>
                  </a:lnTo>
                  <a:lnTo>
                    <a:pt x="16980" y="15840"/>
                  </a:lnTo>
                  <a:lnTo>
                    <a:pt x="17706" y="15654"/>
                  </a:lnTo>
                  <a:lnTo>
                    <a:pt x="18669" y="15799"/>
                  </a:lnTo>
                  <a:lnTo>
                    <a:pt x="18284" y="16563"/>
                  </a:lnTo>
                  <a:lnTo>
                    <a:pt x="17241" y="16749"/>
                  </a:lnTo>
                  <a:lnTo>
                    <a:pt x="17734" y="17344"/>
                  </a:lnTo>
                  <a:lnTo>
                    <a:pt x="18686" y="17098"/>
                  </a:lnTo>
                  <a:lnTo>
                    <a:pt x="19392" y="16109"/>
                  </a:lnTo>
                  <a:lnTo>
                    <a:pt x="20192" y="15864"/>
                  </a:lnTo>
                  <a:lnTo>
                    <a:pt x="20321" y="16516"/>
                  </a:lnTo>
                  <a:lnTo>
                    <a:pt x="19642" y="17238"/>
                  </a:lnTo>
                  <a:lnTo>
                    <a:pt x="19479" y="18287"/>
                  </a:lnTo>
                  <a:lnTo>
                    <a:pt x="18422" y="18287"/>
                  </a:lnTo>
                  <a:lnTo>
                    <a:pt x="18972" y="18967"/>
                  </a:lnTo>
                  <a:lnTo>
                    <a:pt x="19738" y="19340"/>
                  </a:lnTo>
                  <a:lnTo>
                    <a:pt x="20504" y="19708"/>
                  </a:lnTo>
                  <a:lnTo>
                    <a:pt x="21600" y="20078"/>
                  </a:lnTo>
                  <a:lnTo>
                    <a:pt x="21274" y="20754"/>
                  </a:lnTo>
                  <a:lnTo>
                    <a:pt x="20398" y="20446"/>
                  </a:lnTo>
                  <a:lnTo>
                    <a:pt x="20561" y="21292"/>
                  </a:lnTo>
                  <a:lnTo>
                    <a:pt x="19747" y="21538"/>
                  </a:lnTo>
                  <a:lnTo>
                    <a:pt x="18871" y="21600"/>
                  </a:lnTo>
                  <a:lnTo>
                    <a:pt x="18926" y="20943"/>
                  </a:lnTo>
                  <a:lnTo>
                    <a:pt x="18507" y="20448"/>
                  </a:lnTo>
                  <a:lnTo>
                    <a:pt x="18454" y="19832"/>
                  </a:lnTo>
                  <a:lnTo>
                    <a:pt x="17651" y="19542"/>
                  </a:lnTo>
                  <a:lnTo>
                    <a:pt x="17324" y="19094"/>
                  </a:lnTo>
                  <a:lnTo>
                    <a:pt x="17122" y="19726"/>
                  </a:lnTo>
                  <a:lnTo>
                    <a:pt x="17560" y="20658"/>
                  </a:lnTo>
                  <a:lnTo>
                    <a:pt x="17179" y="21028"/>
                  </a:lnTo>
                  <a:lnTo>
                    <a:pt x="16652" y="21150"/>
                  </a:lnTo>
                  <a:lnTo>
                    <a:pt x="16124" y="20536"/>
                  </a:lnTo>
                  <a:lnTo>
                    <a:pt x="15906" y="19772"/>
                  </a:lnTo>
                  <a:lnTo>
                    <a:pt x="15005" y="19710"/>
                  </a:lnTo>
                  <a:lnTo>
                    <a:pt x="15404" y="20456"/>
                  </a:lnTo>
                  <a:lnTo>
                    <a:pt x="15516" y="21274"/>
                  </a:lnTo>
                  <a:lnTo>
                    <a:pt x="14968" y="21564"/>
                  </a:lnTo>
                  <a:lnTo>
                    <a:pt x="14258" y="21253"/>
                  </a:lnTo>
                  <a:lnTo>
                    <a:pt x="13767" y="21253"/>
                  </a:lnTo>
                  <a:lnTo>
                    <a:pt x="13430" y="20521"/>
                  </a:lnTo>
                  <a:lnTo>
                    <a:pt x="12876" y="20150"/>
                  </a:lnTo>
                  <a:lnTo>
                    <a:pt x="12177" y="20456"/>
                  </a:lnTo>
                  <a:lnTo>
                    <a:pt x="11938" y="19933"/>
                  </a:lnTo>
                  <a:lnTo>
                    <a:pt x="12330" y="18840"/>
                  </a:lnTo>
                  <a:lnTo>
                    <a:pt x="12552" y="17932"/>
                  </a:lnTo>
                  <a:lnTo>
                    <a:pt x="11731" y="18053"/>
                  </a:lnTo>
                  <a:lnTo>
                    <a:pt x="11343" y="19004"/>
                  </a:lnTo>
                  <a:lnTo>
                    <a:pt x="10754" y="18840"/>
                  </a:lnTo>
                  <a:lnTo>
                    <a:pt x="10989" y="18043"/>
                  </a:lnTo>
                  <a:lnTo>
                    <a:pt x="10664" y="17036"/>
                  </a:lnTo>
                  <a:lnTo>
                    <a:pt x="10205" y="17512"/>
                  </a:lnTo>
                  <a:lnTo>
                    <a:pt x="9538" y="17388"/>
                  </a:lnTo>
                  <a:lnTo>
                    <a:pt x="8561" y="17326"/>
                  </a:lnTo>
                  <a:lnTo>
                    <a:pt x="8556" y="18040"/>
                  </a:lnTo>
                  <a:lnTo>
                    <a:pt x="9500" y="18783"/>
                  </a:lnTo>
                  <a:lnTo>
                    <a:pt x="10268" y="18991"/>
                  </a:lnTo>
                  <a:lnTo>
                    <a:pt x="10229" y="19860"/>
                  </a:lnTo>
                  <a:lnTo>
                    <a:pt x="9537" y="19736"/>
                  </a:lnTo>
                  <a:lnTo>
                    <a:pt x="8780" y="19104"/>
                  </a:lnTo>
                  <a:lnTo>
                    <a:pt x="8032" y="18858"/>
                  </a:lnTo>
                  <a:lnTo>
                    <a:pt x="7134" y="18364"/>
                  </a:lnTo>
                  <a:lnTo>
                    <a:pt x="6301" y="18364"/>
                  </a:lnTo>
                  <a:lnTo>
                    <a:pt x="5570" y="18426"/>
                  </a:lnTo>
                  <a:lnTo>
                    <a:pt x="5154" y="17828"/>
                  </a:lnTo>
                  <a:lnTo>
                    <a:pt x="4499" y="17766"/>
                  </a:lnTo>
                  <a:lnTo>
                    <a:pt x="4134" y="16878"/>
                  </a:lnTo>
                  <a:lnTo>
                    <a:pt x="3689" y="15915"/>
                  </a:lnTo>
                  <a:lnTo>
                    <a:pt x="3089" y="16205"/>
                  </a:lnTo>
                  <a:lnTo>
                    <a:pt x="3338" y="17253"/>
                  </a:lnTo>
                  <a:lnTo>
                    <a:pt x="3906" y="17890"/>
                  </a:lnTo>
                  <a:lnTo>
                    <a:pt x="1716" y="18649"/>
                  </a:lnTo>
                  <a:lnTo>
                    <a:pt x="1313" y="17722"/>
                  </a:lnTo>
                  <a:lnTo>
                    <a:pt x="2430" y="15346"/>
                  </a:lnTo>
                  <a:lnTo>
                    <a:pt x="2111" y="13697"/>
                  </a:lnTo>
                  <a:lnTo>
                    <a:pt x="2313" y="12048"/>
                  </a:lnTo>
                  <a:lnTo>
                    <a:pt x="2366" y="10986"/>
                  </a:lnTo>
                  <a:lnTo>
                    <a:pt x="1671" y="10572"/>
                  </a:lnTo>
                  <a:lnTo>
                    <a:pt x="1616" y="9112"/>
                  </a:lnTo>
                  <a:lnTo>
                    <a:pt x="940" y="7436"/>
                  </a:lnTo>
                  <a:lnTo>
                    <a:pt x="816" y="6042"/>
                  </a:lnTo>
                  <a:lnTo>
                    <a:pt x="30" y="5280"/>
                  </a:lnTo>
                  <a:lnTo>
                    <a:pt x="0" y="0"/>
                  </a:lnTo>
                  <a:lnTo>
                    <a:pt x="12774" y="331"/>
                  </a:lnTo>
                  <a:lnTo>
                    <a:pt x="12524" y="1269"/>
                  </a:lnTo>
                  <a:lnTo>
                    <a:pt x="12889" y="2035"/>
                  </a:lnTo>
                  <a:lnTo>
                    <a:pt x="12815" y="2840"/>
                  </a:lnTo>
                  <a:lnTo>
                    <a:pt x="13366" y="3210"/>
                  </a:lnTo>
                  <a:lnTo>
                    <a:pt x="13200" y="3971"/>
                  </a:lnTo>
                  <a:lnTo>
                    <a:pt x="12836" y="4854"/>
                  </a:lnTo>
                  <a:lnTo>
                    <a:pt x="12471" y="6050"/>
                  </a:lnTo>
                  <a:lnTo>
                    <a:pt x="12111" y="6648"/>
                  </a:lnTo>
                  <a:lnTo>
                    <a:pt x="11820" y="7929"/>
                  </a:lnTo>
                  <a:lnTo>
                    <a:pt x="11311" y="8939"/>
                  </a:lnTo>
                  <a:lnTo>
                    <a:pt x="10962" y="10241"/>
                  </a:lnTo>
                  <a:lnTo>
                    <a:pt x="10486" y="11377"/>
                  </a:lnTo>
                  <a:lnTo>
                    <a:pt x="17908" y="10946"/>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3" name="Shape 4523"/>
            <p:cNvSpPr/>
            <p:nvPr/>
          </p:nvSpPr>
          <p:spPr>
            <a:xfrm>
              <a:off x="8895915" y="4003905"/>
              <a:ext cx="1357567" cy="427712"/>
            </a:xfrm>
            <a:custGeom>
              <a:avLst/>
              <a:gdLst/>
              <a:ahLst/>
              <a:cxnLst>
                <a:cxn ang="0">
                  <a:pos x="wd2" y="hd2"/>
                </a:cxn>
                <a:cxn ang="5400000">
                  <a:pos x="wd2" y="hd2"/>
                </a:cxn>
                <a:cxn ang="10800000">
                  <a:pos x="wd2" y="hd2"/>
                </a:cxn>
                <a:cxn ang="16200000">
                  <a:pos x="wd2" y="hd2"/>
                </a:cxn>
              </a:cxnLst>
              <a:rect l="0" t="0" r="r" b="b"/>
              <a:pathLst>
                <a:path w="21600" h="21545" extrusionOk="0">
                  <a:moveTo>
                    <a:pt x="21600" y="0"/>
                  </a:moveTo>
                  <a:lnTo>
                    <a:pt x="16333" y="2540"/>
                  </a:lnTo>
                  <a:lnTo>
                    <a:pt x="4553" y="5184"/>
                  </a:lnTo>
                  <a:lnTo>
                    <a:pt x="5007" y="6708"/>
                  </a:lnTo>
                  <a:lnTo>
                    <a:pt x="1281" y="7663"/>
                  </a:lnTo>
                  <a:lnTo>
                    <a:pt x="1144" y="9402"/>
                  </a:lnTo>
                  <a:lnTo>
                    <a:pt x="1030" y="11118"/>
                  </a:lnTo>
                  <a:lnTo>
                    <a:pt x="1138" y="12854"/>
                  </a:lnTo>
                  <a:lnTo>
                    <a:pt x="1067" y="14115"/>
                  </a:lnTo>
                  <a:lnTo>
                    <a:pt x="744" y="14863"/>
                  </a:lnTo>
                  <a:lnTo>
                    <a:pt x="622" y="16885"/>
                  </a:lnTo>
                  <a:lnTo>
                    <a:pt x="295" y="18185"/>
                  </a:lnTo>
                  <a:lnTo>
                    <a:pt x="0" y="21516"/>
                  </a:lnTo>
                  <a:cubicBezTo>
                    <a:pt x="2433" y="21600"/>
                    <a:pt x="4867" y="21503"/>
                    <a:pt x="7299" y="21227"/>
                  </a:cubicBezTo>
                  <a:cubicBezTo>
                    <a:pt x="9710" y="20952"/>
                    <a:pt x="12120" y="20501"/>
                    <a:pt x="14525" y="19873"/>
                  </a:cubicBezTo>
                  <a:lnTo>
                    <a:pt x="14827" y="17582"/>
                  </a:lnTo>
                  <a:lnTo>
                    <a:pt x="15399" y="17016"/>
                  </a:lnTo>
                  <a:lnTo>
                    <a:pt x="15856" y="16330"/>
                  </a:lnTo>
                  <a:lnTo>
                    <a:pt x="16751" y="15185"/>
                  </a:lnTo>
                  <a:lnTo>
                    <a:pt x="17077" y="14269"/>
                  </a:lnTo>
                  <a:lnTo>
                    <a:pt x="17731" y="12318"/>
                  </a:lnTo>
                  <a:lnTo>
                    <a:pt x="18185" y="10348"/>
                  </a:lnTo>
                  <a:lnTo>
                    <a:pt x="18752" y="9658"/>
                  </a:lnTo>
                  <a:lnTo>
                    <a:pt x="19090" y="9121"/>
                  </a:lnTo>
                  <a:lnTo>
                    <a:pt x="19367" y="8090"/>
                  </a:lnTo>
                  <a:lnTo>
                    <a:pt x="19656" y="7213"/>
                  </a:lnTo>
                  <a:lnTo>
                    <a:pt x="19968" y="6566"/>
                  </a:lnTo>
                  <a:lnTo>
                    <a:pt x="20285" y="5477"/>
                  </a:lnTo>
                  <a:lnTo>
                    <a:pt x="20668" y="4672"/>
                  </a:lnTo>
                  <a:lnTo>
                    <a:pt x="21099" y="3608"/>
                  </a:lnTo>
                  <a:lnTo>
                    <a:pt x="21425" y="2160"/>
                  </a:lnTo>
                  <a:lnTo>
                    <a:pt x="2160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4" name="Shape 4524"/>
            <p:cNvSpPr/>
            <p:nvPr/>
          </p:nvSpPr>
          <p:spPr>
            <a:xfrm>
              <a:off x="9801703" y="3878650"/>
              <a:ext cx="1446412" cy="614398"/>
            </a:xfrm>
            <a:custGeom>
              <a:avLst/>
              <a:gdLst/>
              <a:ahLst/>
              <a:cxnLst>
                <a:cxn ang="0">
                  <a:pos x="wd2" y="hd2"/>
                </a:cxn>
                <a:cxn ang="5400000">
                  <a:pos x="wd2" y="hd2"/>
                </a:cxn>
                <a:cxn ang="10800000">
                  <a:pos x="wd2" y="hd2"/>
                </a:cxn>
                <a:cxn ang="16200000">
                  <a:pos x="wd2" y="hd2"/>
                </a:cxn>
              </a:cxnLst>
              <a:rect l="0" t="0" r="r" b="b"/>
              <a:pathLst>
                <a:path w="21600" h="21600" extrusionOk="0">
                  <a:moveTo>
                    <a:pt x="15185" y="21600"/>
                  </a:moveTo>
                  <a:lnTo>
                    <a:pt x="11850" y="15566"/>
                  </a:lnTo>
                  <a:lnTo>
                    <a:pt x="9627" y="16530"/>
                  </a:lnTo>
                  <a:lnTo>
                    <a:pt x="8191" y="14866"/>
                  </a:lnTo>
                  <a:lnTo>
                    <a:pt x="5240" y="15227"/>
                  </a:lnTo>
                  <a:lnTo>
                    <a:pt x="3660" y="17346"/>
                  </a:lnTo>
                  <a:lnTo>
                    <a:pt x="0" y="18303"/>
                  </a:lnTo>
                  <a:lnTo>
                    <a:pt x="327" y="16416"/>
                  </a:lnTo>
                  <a:lnTo>
                    <a:pt x="1000" y="15944"/>
                  </a:lnTo>
                  <a:lnTo>
                    <a:pt x="2272" y="14559"/>
                  </a:lnTo>
                  <a:lnTo>
                    <a:pt x="3084" y="12876"/>
                  </a:lnTo>
                  <a:lnTo>
                    <a:pt x="3532" y="11301"/>
                  </a:lnTo>
                  <a:lnTo>
                    <a:pt x="4370" y="10621"/>
                  </a:lnTo>
                  <a:lnTo>
                    <a:pt x="4795" y="9178"/>
                  </a:lnTo>
                  <a:lnTo>
                    <a:pt x="5293" y="8614"/>
                  </a:lnTo>
                  <a:lnTo>
                    <a:pt x="5530" y="7843"/>
                  </a:lnTo>
                  <a:lnTo>
                    <a:pt x="6385" y="6414"/>
                  </a:lnTo>
                  <a:lnTo>
                    <a:pt x="6699" y="4504"/>
                  </a:lnTo>
                  <a:lnTo>
                    <a:pt x="20351" y="0"/>
                  </a:lnTo>
                  <a:lnTo>
                    <a:pt x="20645" y="1129"/>
                  </a:lnTo>
                  <a:lnTo>
                    <a:pt x="21600" y="5073"/>
                  </a:lnTo>
                  <a:lnTo>
                    <a:pt x="21520" y="5890"/>
                  </a:lnTo>
                  <a:lnTo>
                    <a:pt x="20190" y="1019"/>
                  </a:lnTo>
                  <a:lnTo>
                    <a:pt x="19989" y="1681"/>
                  </a:lnTo>
                  <a:lnTo>
                    <a:pt x="20249" y="2665"/>
                  </a:lnTo>
                  <a:lnTo>
                    <a:pt x="20124" y="3545"/>
                  </a:lnTo>
                  <a:lnTo>
                    <a:pt x="19639" y="3230"/>
                  </a:lnTo>
                  <a:lnTo>
                    <a:pt x="19197" y="2752"/>
                  </a:lnTo>
                  <a:lnTo>
                    <a:pt x="19106" y="3685"/>
                  </a:lnTo>
                  <a:lnTo>
                    <a:pt x="18856" y="4374"/>
                  </a:lnTo>
                  <a:lnTo>
                    <a:pt x="18382" y="4856"/>
                  </a:lnTo>
                  <a:lnTo>
                    <a:pt x="18504" y="5910"/>
                  </a:lnTo>
                  <a:lnTo>
                    <a:pt x="19146" y="5595"/>
                  </a:lnTo>
                  <a:lnTo>
                    <a:pt x="19935" y="4799"/>
                  </a:lnTo>
                  <a:lnTo>
                    <a:pt x="20388" y="4719"/>
                  </a:lnTo>
                  <a:lnTo>
                    <a:pt x="20264" y="5809"/>
                  </a:lnTo>
                  <a:lnTo>
                    <a:pt x="20959" y="4498"/>
                  </a:lnTo>
                  <a:lnTo>
                    <a:pt x="21162" y="5642"/>
                  </a:lnTo>
                  <a:lnTo>
                    <a:pt x="20937" y="6870"/>
                  </a:lnTo>
                  <a:cubicBezTo>
                    <a:pt x="20836" y="6870"/>
                    <a:pt x="20736" y="6870"/>
                    <a:pt x="20636" y="6870"/>
                  </a:cubicBezTo>
                  <a:cubicBezTo>
                    <a:pt x="20536" y="6870"/>
                    <a:pt x="20436" y="6870"/>
                    <a:pt x="20335" y="6870"/>
                  </a:cubicBezTo>
                  <a:lnTo>
                    <a:pt x="19815" y="6790"/>
                  </a:lnTo>
                  <a:lnTo>
                    <a:pt x="19815" y="7700"/>
                  </a:lnTo>
                  <a:lnTo>
                    <a:pt x="20660" y="7994"/>
                  </a:lnTo>
                  <a:lnTo>
                    <a:pt x="20131" y="8978"/>
                  </a:lnTo>
                  <a:lnTo>
                    <a:pt x="19655" y="9456"/>
                  </a:lnTo>
                  <a:lnTo>
                    <a:pt x="19158" y="8282"/>
                  </a:lnTo>
                  <a:lnTo>
                    <a:pt x="18694" y="8924"/>
                  </a:lnTo>
                  <a:lnTo>
                    <a:pt x="18399" y="9343"/>
                  </a:lnTo>
                  <a:lnTo>
                    <a:pt x="18501" y="10330"/>
                  </a:lnTo>
                  <a:lnTo>
                    <a:pt x="18977" y="10410"/>
                  </a:lnTo>
                  <a:lnTo>
                    <a:pt x="19646" y="10647"/>
                  </a:lnTo>
                  <a:lnTo>
                    <a:pt x="20122" y="10567"/>
                  </a:lnTo>
                  <a:lnTo>
                    <a:pt x="20324" y="11521"/>
                  </a:lnTo>
                  <a:lnTo>
                    <a:pt x="20188" y="12799"/>
                  </a:lnTo>
                  <a:lnTo>
                    <a:pt x="19590" y="13170"/>
                  </a:lnTo>
                  <a:lnTo>
                    <a:pt x="18969" y="12929"/>
                  </a:lnTo>
                  <a:lnTo>
                    <a:pt x="18697" y="13407"/>
                  </a:lnTo>
                  <a:lnTo>
                    <a:pt x="18315" y="13886"/>
                  </a:lnTo>
                  <a:lnTo>
                    <a:pt x="17874" y="14120"/>
                  </a:lnTo>
                  <a:lnTo>
                    <a:pt x="17398" y="14890"/>
                  </a:lnTo>
                  <a:lnTo>
                    <a:pt x="17565" y="16429"/>
                  </a:lnTo>
                  <a:lnTo>
                    <a:pt x="17337" y="17359"/>
                  </a:lnTo>
                  <a:lnTo>
                    <a:pt x="17102" y="18071"/>
                  </a:lnTo>
                  <a:lnTo>
                    <a:pt x="16965" y="18894"/>
                  </a:lnTo>
                  <a:lnTo>
                    <a:pt x="16965" y="21022"/>
                  </a:lnTo>
                  <a:lnTo>
                    <a:pt x="16046" y="18005"/>
                  </a:lnTo>
                  <a:lnTo>
                    <a:pt x="16182" y="19359"/>
                  </a:lnTo>
                  <a:lnTo>
                    <a:pt x="16532" y="20748"/>
                  </a:lnTo>
                  <a:lnTo>
                    <a:pt x="16106" y="21012"/>
                  </a:lnTo>
                  <a:lnTo>
                    <a:pt x="15561" y="20822"/>
                  </a:lnTo>
                  <a:lnTo>
                    <a:pt x="15185" y="2160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5" name="Shape 4525"/>
            <p:cNvSpPr/>
            <p:nvPr/>
          </p:nvSpPr>
          <p:spPr>
            <a:xfrm>
              <a:off x="10018424" y="4290244"/>
              <a:ext cx="806062" cy="590281"/>
            </a:xfrm>
            <a:custGeom>
              <a:avLst/>
              <a:gdLst/>
              <a:ahLst/>
              <a:cxnLst>
                <a:cxn ang="0">
                  <a:pos x="wd2" y="hd2"/>
                </a:cxn>
                <a:cxn ang="5400000">
                  <a:pos x="wd2" y="hd2"/>
                </a:cxn>
                <a:cxn ang="10800000">
                  <a:pos x="wd2" y="hd2"/>
                </a:cxn>
                <a:cxn ang="16200000">
                  <a:pos x="wd2" y="hd2"/>
                </a:cxn>
              </a:cxnLst>
              <a:rect l="0" t="0" r="r" b="b"/>
              <a:pathLst>
                <a:path w="21600" h="21600" extrusionOk="0">
                  <a:moveTo>
                    <a:pt x="3294" y="414"/>
                  </a:moveTo>
                  <a:lnTo>
                    <a:pt x="540" y="2813"/>
                  </a:lnTo>
                  <a:lnTo>
                    <a:pt x="597" y="3793"/>
                  </a:lnTo>
                  <a:lnTo>
                    <a:pt x="0" y="4420"/>
                  </a:lnTo>
                  <a:lnTo>
                    <a:pt x="477" y="5308"/>
                  </a:lnTo>
                  <a:lnTo>
                    <a:pt x="7347" y="14789"/>
                  </a:lnTo>
                  <a:lnTo>
                    <a:pt x="8561" y="15893"/>
                  </a:lnTo>
                  <a:lnTo>
                    <a:pt x="9390" y="17505"/>
                  </a:lnTo>
                  <a:lnTo>
                    <a:pt x="10751" y="19510"/>
                  </a:lnTo>
                  <a:lnTo>
                    <a:pt x="11050" y="20851"/>
                  </a:lnTo>
                  <a:lnTo>
                    <a:pt x="11899" y="21600"/>
                  </a:lnTo>
                  <a:lnTo>
                    <a:pt x="13653" y="21548"/>
                  </a:lnTo>
                  <a:lnTo>
                    <a:pt x="14061" y="20381"/>
                  </a:lnTo>
                  <a:lnTo>
                    <a:pt x="13207" y="19970"/>
                  </a:lnTo>
                  <a:lnTo>
                    <a:pt x="12574" y="18967"/>
                  </a:lnTo>
                  <a:lnTo>
                    <a:pt x="13510" y="18887"/>
                  </a:lnTo>
                  <a:lnTo>
                    <a:pt x="14282" y="18943"/>
                  </a:lnTo>
                  <a:lnTo>
                    <a:pt x="15379" y="18525"/>
                  </a:lnTo>
                  <a:lnTo>
                    <a:pt x="16006" y="17230"/>
                  </a:lnTo>
                  <a:lnTo>
                    <a:pt x="17006" y="16450"/>
                  </a:lnTo>
                  <a:lnTo>
                    <a:pt x="17370" y="15705"/>
                  </a:lnTo>
                  <a:lnTo>
                    <a:pt x="17551" y="14928"/>
                  </a:lnTo>
                  <a:lnTo>
                    <a:pt x="17429" y="13685"/>
                  </a:lnTo>
                  <a:lnTo>
                    <a:pt x="18525" y="14019"/>
                  </a:lnTo>
                  <a:lnTo>
                    <a:pt x="19196" y="12598"/>
                  </a:lnTo>
                  <a:lnTo>
                    <a:pt x="19318" y="11627"/>
                  </a:lnTo>
                  <a:lnTo>
                    <a:pt x="19624" y="10307"/>
                  </a:lnTo>
                  <a:lnTo>
                    <a:pt x="20501" y="8807"/>
                  </a:lnTo>
                  <a:lnTo>
                    <a:pt x="21600" y="7139"/>
                  </a:lnTo>
                  <a:lnTo>
                    <a:pt x="15412" y="735"/>
                  </a:lnTo>
                  <a:lnTo>
                    <a:pt x="11646" y="1783"/>
                  </a:lnTo>
                  <a:lnTo>
                    <a:pt x="9020" y="0"/>
                  </a:lnTo>
                  <a:lnTo>
                    <a:pt x="3294" y="414"/>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6" name="Shape 4526"/>
            <p:cNvSpPr/>
            <p:nvPr/>
          </p:nvSpPr>
          <p:spPr>
            <a:xfrm>
              <a:off x="9648037" y="4364750"/>
              <a:ext cx="827756" cy="885345"/>
            </a:xfrm>
            <a:custGeom>
              <a:avLst/>
              <a:gdLst/>
              <a:ahLst/>
              <a:cxnLst>
                <a:cxn ang="0">
                  <a:pos x="wd2" y="hd2"/>
                </a:cxn>
                <a:cxn ang="5400000">
                  <a:pos x="wd2" y="hd2"/>
                </a:cxn>
                <a:cxn ang="10800000">
                  <a:pos x="wd2" y="hd2"/>
                </a:cxn>
                <a:cxn ang="16200000">
                  <a:pos x="wd2" y="hd2"/>
                </a:cxn>
              </a:cxnLst>
              <a:rect l="0" t="0" r="r" b="b"/>
              <a:pathLst>
                <a:path w="21600" h="21600" extrusionOk="0">
                  <a:moveTo>
                    <a:pt x="0" y="994"/>
                  </a:moveTo>
                  <a:lnTo>
                    <a:pt x="2164" y="10410"/>
                  </a:lnTo>
                  <a:lnTo>
                    <a:pt x="2970" y="11991"/>
                  </a:lnTo>
                  <a:lnTo>
                    <a:pt x="3936" y="13442"/>
                  </a:lnTo>
                  <a:lnTo>
                    <a:pt x="3777" y="14166"/>
                  </a:lnTo>
                  <a:lnTo>
                    <a:pt x="3189" y="14939"/>
                  </a:lnTo>
                  <a:lnTo>
                    <a:pt x="3189" y="15775"/>
                  </a:lnTo>
                  <a:lnTo>
                    <a:pt x="3310" y="17154"/>
                  </a:lnTo>
                  <a:lnTo>
                    <a:pt x="3132" y="18057"/>
                  </a:lnTo>
                  <a:lnTo>
                    <a:pt x="3290" y="19223"/>
                  </a:lnTo>
                  <a:lnTo>
                    <a:pt x="3827" y="20462"/>
                  </a:lnTo>
                  <a:lnTo>
                    <a:pt x="4462" y="21514"/>
                  </a:lnTo>
                  <a:lnTo>
                    <a:pt x="16282" y="20968"/>
                  </a:lnTo>
                  <a:lnTo>
                    <a:pt x="16578" y="21600"/>
                  </a:lnTo>
                  <a:lnTo>
                    <a:pt x="17414" y="21454"/>
                  </a:lnTo>
                  <a:lnTo>
                    <a:pt x="17593" y="20304"/>
                  </a:lnTo>
                  <a:lnTo>
                    <a:pt x="17988" y="19729"/>
                  </a:lnTo>
                  <a:lnTo>
                    <a:pt x="18618" y="20061"/>
                  </a:lnTo>
                  <a:lnTo>
                    <a:pt x="19490" y="20228"/>
                  </a:lnTo>
                  <a:lnTo>
                    <a:pt x="19962" y="19678"/>
                  </a:lnTo>
                  <a:lnTo>
                    <a:pt x="19520" y="18772"/>
                  </a:lnTo>
                  <a:lnTo>
                    <a:pt x="19981" y="17929"/>
                  </a:lnTo>
                  <a:lnTo>
                    <a:pt x="19664" y="17265"/>
                  </a:lnTo>
                  <a:lnTo>
                    <a:pt x="20098" y="16766"/>
                  </a:lnTo>
                  <a:lnTo>
                    <a:pt x="20038" y="16211"/>
                  </a:lnTo>
                  <a:lnTo>
                    <a:pt x="20890" y="15477"/>
                  </a:lnTo>
                  <a:lnTo>
                    <a:pt x="21009" y="14481"/>
                  </a:lnTo>
                  <a:lnTo>
                    <a:pt x="21424" y="13797"/>
                  </a:lnTo>
                  <a:lnTo>
                    <a:pt x="21600" y="13079"/>
                  </a:lnTo>
                  <a:lnTo>
                    <a:pt x="21322" y="12473"/>
                  </a:lnTo>
                  <a:lnTo>
                    <a:pt x="20264" y="12824"/>
                  </a:lnTo>
                  <a:lnTo>
                    <a:pt x="20202" y="11916"/>
                  </a:lnTo>
                  <a:lnTo>
                    <a:pt x="20359" y="10892"/>
                  </a:lnTo>
                  <a:lnTo>
                    <a:pt x="18991" y="9696"/>
                  </a:lnTo>
                  <a:lnTo>
                    <a:pt x="18099" y="8554"/>
                  </a:lnTo>
                  <a:lnTo>
                    <a:pt x="16922" y="7788"/>
                  </a:lnTo>
                  <a:lnTo>
                    <a:pt x="10028" y="1232"/>
                  </a:lnTo>
                  <a:lnTo>
                    <a:pt x="10720" y="561"/>
                  </a:lnTo>
                  <a:lnTo>
                    <a:pt x="10519" y="0"/>
                  </a:lnTo>
                  <a:cubicBezTo>
                    <a:pt x="8809" y="228"/>
                    <a:pt x="7093" y="424"/>
                    <a:pt x="5374" y="588"/>
                  </a:cubicBezTo>
                  <a:cubicBezTo>
                    <a:pt x="3586" y="758"/>
                    <a:pt x="1794" y="894"/>
                    <a:pt x="0" y="994"/>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7" name="Shape 4527"/>
            <p:cNvSpPr/>
            <p:nvPr/>
          </p:nvSpPr>
          <p:spPr>
            <a:xfrm>
              <a:off x="9358776" y="5164411"/>
              <a:ext cx="1379530" cy="1117866"/>
            </a:xfrm>
            <a:custGeom>
              <a:avLst/>
              <a:gdLst/>
              <a:ahLst/>
              <a:cxnLst>
                <a:cxn ang="0">
                  <a:pos x="wd2" y="hd2"/>
                </a:cxn>
                <a:cxn ang="5400000">
                  <a:pos x="wd2" y="hd2"/>
                </a:cxn>
                <a:cxn ang="10800000">
                  <a:pos x="wd2" y="hd2"/>
                </a:cxn>
                <a:cxn ang="16200000">
                  <a:pos x="wd2" y="hd2"/>
                </a:cxn>
              </a:cxnLst>
              <a:rect l="0" t="0" r="r" b="b"/>
              <a:pathLst>
                <a:path w="21600" h="21600" extrusionOk="0">
                  <a:moveTo>
                    <a:pt x="15338" y="0"/>
                  </a:moveTo>
                  <a:lnTo>
                    <a:pt x="15743" y="287"/>
                  </a:lnTo>
                  <a:lnTo>
                    <a:pt x="16487" y="531"/>
                  </a:lnTo>
                  <a:lnTo>
                    <a:pt x="16416" y="1226"/>
                  </a:lnTo>
                  <a:lnTo>
                    <a:pt x="16687" y="1717"/>
                  </a:lnTo>
                  <a:lnTo>
                    <a:pt x="16791" y="2392"/>
                  </a:lnTo>
                  <a:lnTo>
                    <a:pt x="16861" y="3122"/>
                  </a:lnTo>
                  <a:lnTo>
                    <a:pt x="17122" y="3843"/>
                  </a:lnTo>
                  <a:lnTo>
                    <a:pt x="17265" y="4398"/>
                  </a:lnTo>
                  <a:lnTo>
                    <a:pt x="17618" y="5141"/>
                  </a:lnTo>
                  <a:lnTo>
                    <a:pt x="17940" y="5698"/>
                  </a:lnTo>
                  <a:lnTo>
                    <a:pt x="18130" y="6254"/>
                  </a:lnTo>
                  <a:lnTo>
                    <a:pt x="17649" y="6296"/>
                  </a:lnTo>
                  <a:lnTo>
                    <a:pt x="17896" y="6912"/>
                  </a:lnTo>
                  <a:lnTo>
                    <a:pt x="18550" y="7072"/>
                  </a:lnTo>
                  <a:lnTo>
                    <a:pt x="18989" y="7439"/>
                  </a:lnTo>
                  <a:lnTo>
                    <a:pt x="19227" y="8114"/>
                  </a:lnTo>
                  <a:lnTo>
                    <a:pt x="19099" y="8622"/>
                  </a:lnTo>
                  <a:lnTo>
                    <a:pt x="18720" y="8316"/>
                  </a:lnTo>
                  <a:lnTo>
                    <a:pt x="18282" y="7963"/>
                  </a:lnTo>
                  <a:lnTo>
                    <a:pt x="18461" y="8697"/>
                  </a:lnTo>
                  <a:lnTo>
                    <a:pt x="18805" y="9138"/>
                  </a:lnTo>
                  <a:lnTo>
                    <a:pt x="19042" y="9563"/>
                  </a:lnTo>
                  <a:lnTo>
                    <a:pt x="19280" y="10278"/>
                  </a:lnTo>
                  <a:lnTo>
                    <a:pt x="19493" y="9330"/>
                  </a:lnTo>
                  <a:lnTo>
                    <a:pt x="19826" y="9708"/>
                  </a:lnTo>
                  <a:lnTo>
                    <a:pt x="19647" y="10663"/>
                  </a:lnTo>
                  <a:lnTo>
                    <a:pt x="20107" y="11102"/>
                  </a:lnTo>
                  <a:lnTo>
                    <a:pt x="20642" y="12172"/>
                  </a:lnTo>
                  <a:lnTo>
                    <a:pt x="20891" y="12817"/>
                  </a:lnTo>
                  <a:lnTo>
                    <a:pt x="21140" y="13397"/>
                  </a:lnTo>
                  <a:lnTo>
                    <a:pt x="21412" y="14011"/>
                  </a:lnTo>
                  <a:lnTo>
                    <a:pt x="21225" y="14493"/>
                  </a:lnTo>
                  <a:lnTo>
                    <a:pt x="20740" y="13369"/>
                  </a:lnTo>
                  <a:lnTo>
                    <a:pt x="20812" y="14368"/>
                  </a:lnTo>
                  <a:lnTo>
                    <a:pt x="21307" y="14938"/>
                  </a:lnTo>
                  <a:lnTo>
                    <a:pt x="21260" y="15598"/>
                  </a:lnTo>
                  <a:lnTo>
                    <a:pt x="21353" y="16035"/>
                  </a:lnTo>
                  <a:lnTo>
                    <a:pt x="21493" y="16749"/>
                  </a:lnTo>
                  <a:lnTo>
                    <a:pt x="21600" y="17416"/>
                  </a:lnTo>
                  <a:lnTo>
                    <a:pt x="21379" y="18007"/>
                  </a:lnTo>
                  <a:lnTo>
                    <a:pt x="21035" y="18251"/>
                  </a:lnTo>
                  <a:lnTo>
                    <a:pt x="20885" y="18884"/>
                  </a:lnTo>
                  <a:lnTo>
                    <a:pt x="20885" y="19616"/>
                  </a:lnTo>
                  <a:lnTo>
                    <a:pt x="21230" y="20217"/>
                  </a:lnTo>
                  <a:lnTo>
                    <a:pt x="20982" y="20653"/>
                  </a:lnTo>
                  <a:lnTo>
                    <a:pt x="20293" y="20842"/>
                  </a:lnTo>
                  <a:lnTo>
                    <a:pt x="20198" y="21280"/>
                  </a:lnTo>
                  <a:lnTo>
                    <a:pt x="19703" y="21556"/>
                  </a:lnTo>
                  <a:lnTo>
                    <a:pt x="19289" y="21600"/>
                  </a:lnTo>
                  <a:lnTo>
                    <a:pt x="18742" y="21438"/>
                  </a:lnTo>
                  <a:lnTo>
                    <a:pt x="19222" y="21013"/>
                  </a:lnTo>
                  <a:cubicBezTo>
                    <a:pt x="19287" y="20957"/>
                    <a:pt x="19352" y="20901"/>
                    <a:pt x="19417" y="20844"/>
                  </a:cubicBezTo>
                  <a:cubicBezTo>
                    <a:pt x="19482" y="20788"/>
                    <a:pt x="19547" y="20731"/>
                    <a:pt x="19612" y="20675"/>
                  </a:cubicBezTo>
                  <a:lnTo>
                    <a:pt x="19008" y="20576"/>
                  </a:lnTo>
                  <a:lnTo>
                    <a:pt x="18690" y="20283"/>
                  </a:lnTo>
                  <a:lnTo>
                    <a:pt x="19045" y="19522"/>
                  </a:lnTo>
                  <a:lnTo>
                    <a:pt x="18652" y="18877"/>
                  </a:lnTo>
                  <a:lnTo>
                    <a:pt x="17939" y="18877"/>
                  </a:lnTo>
                  <a:lnTo>
                    <a:pt x="17417" y="18612"/>
                  </a:lnTo>
                  <a:lnTo>
                    <a:pt x="17110" y="17777"/>
                  </a:lnTo>
                  <a:lnTo>
                    <a:pt x="17014" y="17042"/>
                  </a:lnTo>
                  <a:lnTo>
                    <a:pt x="16788" y="16498"/>
                  </a:lnTo>
                  <a:lnTo>
                    <a:pt x="16456" y="16733"/>
                  </a:lnTo>
                  <a:lnTo>
                    <a:pt x="15922" y="16968"/>
                  </a:lnTo>
                  <a:lnTo>
                    <a:pt x="15699" y="16235"/>
                  </a:lnTo>
                  <a:lnTo>
                    <a:pt x="15010" y="15722"/>
                  </a:lnTo>
                  <a:lnTo>
                    <a:pt x="15719" y="15459"/>
                  </a:lnTo>
                  <a:lnTo>
                    <a:pt x="16072" y="14946"/>
                  </a:lnTo>
                  <a:lnTo>
                    <a:pt x="15625" y="14696"/>
                  </a:lnTo>
                  <a:lnTo>
                    <a:pt x="15272" y="15179"/>
                  </a:lnTo>
                  <a:lnTo>
                    <a:pt x="14835" y="15005"/>
                  </a:lnTo>
                  <a:lnTo>
                    <a:pt x="14455" y="14696"/>
                  </a:lnTo>
                  <a:lnTo>
                    <a:pt x="14150" y="13993"/>
                  </a:lnTo>
                  <a:lnTo>
                    <a:pt x="14335" y="13114"/>
                  </a:lnTo>
                  <a:lnTo>
                    <a:pt x="14658" y="12896"/>
                  </a:lnTo>
                  <a:lnTo>
                    <a:pt x="14729" y="11831"/>
                  </a:lnTo>
                  <a:lnTo>
                    <a:pt x="14463" y="11134"/>
                  </a:lnTo>
                  <a:lnTo>
                    <a:pt x="13867" y="10831"/>
                  </a:lnTo>
                  <a:lnTo>
                    <a:pt x="13915" y="11533"/>
                  </a:lnTo>
                  <a:lnTo>
                    <a:pt x="14365" y="12166"/>
                  </a:lnTo>
                  <a:lnTo>
                    <a:pt x="14134" y="12620"/>
                  </a:lnTo>
                  <a:lnTo>
                    <a:pt x="13641" y="12110"/>
                  </a:lnTo>
                  <a:lnTo>
                    <a:pt x="13231" y="11612"/>
                  </a:lnTo>
                  <a:lnTo>
                    <a:pt x="13222" y="10660"/>
                  </a:lnTo>
                  <a:lnTo>
                    <a:pt x="13796" y="9468"/>
                  </a:lnTo>
                  <a:lnTo>
                    <a:pt x="13865" y="8589"/>
                  </a:lnTo>
                  <a:lnTo>
                    <a:pt x="13664" y="7975"/>
                  </a:lnTo>
                  <a:lnTo>
                    <a:pt x="13379" y="7357"/>
                  </a:lnTo>
                  <a:lnTo>
                    <a:pt x="13238" y="6789"/>
                  </a:lnTo>
                  <a:lnTo>
                    <a:pt x="12718" y="6833"/>
                  </a:lnTo>
                  <a:lnTo>
                    <a:pt x="12315" y="7094"/>
                  </a:lnTo>
                  <a:lnTo>
                    <a:pt x="12227" y="6289"/>
                  </a:lnTo>
                  <a:lnTo>
                    <a:pt x="11880" y="5865"/>
                  </a:lnTo>
                  <a:lnTo>
                    <a:pt x="11446" y="5703"/>
                  </a:lnTo>
                  <a:lnTo>
                    <a:pt x="11154" y="4973"/>
                  </a:lnTo>
                  <a:lnTo>
                    <a:pt x="10395" y="4622"/>
                  </a:lnTo>
                  <a:lnTo>
                    <a:pt x="10242" y="3579"/>
                  </a:lnTo>
                  <a:lnTo>
                    <a:pt x="9626" y="3579"/>
                  </a:lnTo>
                  <a:lnTo>
                    <a:pt x="9006" y="3623"/>
                  </a:lnTo>
                  <a:lnTo>
                    <a:pt x="8795" y="4259"/>
                  </a:lnTo>
                  <a:lnTo>
                    <a:pt x="8440" y="4773"/>
                  </a:lnTo>
                  <a:lnTo>
                    <a:pt x="8086" y="4962"/>
                  </a:lnTo>
                  <a:lnTo>
                    <a:pt x="8022" y="5442"/>
                  </a:lnTo>
                  <a:lnTo>
                    <a:pt x="7722" y="5837"/>
                  </a:lnTo>
                  <a:lnTo>
                    <a:pt x="7364" y="5638"/>
                  </a:lnTo>
                  <a:lnTo>
                    <a:pt x="7502" y="4995"/>
                  </a:lnTo>
                  <a:lnTo>
                    <a:pt x="6597" y="5287"/>
                  </a:lnTo>
                  <a:lnTo>
                    <a:pt x="6312" y="5767"/>
                  </a:lnTo>
                  <a:lnTo>
                    <a:pt x="5989" y="5285"/>
                  </a:lnTo>
                  <a:lnTo>
                    <a:pt x="5787" y="4625"/>
                  </a:lnTo>
                  <a:lnTo>
                    <a:pt x="5184" y="3896"/>
                  </a:lnTo>
                  <a:lnTo>
                    <a:pt x="5908" y="3896"/>
                  </a:lnTo>
                  <a:lnTo>
                    <a:pt x="5523" y="3340"/>
                  </a:lnTo>
                  <a:lnTo>
                    <a:pt x="5133" y="3123"/>
                  </a:lnTo>
                  <a:lnTo>
                    <a:pt x="4840" y="3940"/>
                  </a:lnTo>
                  <a:lnTo>
                    <a:pt x="4324" y="3395"/>
                  </a:lnTo>
                  <a:lnTo>
                    <a:pt x="3406" y="3484"/>
                  </a:lnTo>
                  <a:lnTo>
                    <a:pt x="3030" y="3191"/>
                  </a:lnTo>
                  <a:lnTo>
                    <a:pt x="3525" y="3059"/>
                  </a:lnTo>
                  <a:lnTo>
                    <a:pt x="3325" y="2713"/>
                  </a:lnTo>
                  <a:lnTo>
                    <a:pt x="2308" y="3020"/>
                  </a:lnTo>
                  <a:lnTo>
                    <a:pt x="1759" y="3256"/>
                  </a:lnTo>
                  <a:lnTo>
                    <a:pt x="2663" y="3417"/>
                  </a:lnTo>
                  <a:lnTo>
                    <a:pt x="2699" y="3899"/>
                  </a:lnTo>
                  <a:lnTo>
                    <a:pt x="1951" y="3899"/>
                  </a:lnTo>
                  <a:lnTo>
                    <a:pt x="1358" y="3651"/>
                  </a:lnTo>
                  <a:lnTo>
                    <a:pt x="1419" y="3096"/>
                  </a:lnTo>
                  <a:lnTo>
                    <a:pt x="1715" y="2700"/>
                  </a:lnTo>
                  <a:lnTo>
                    <a:pt x="1291" y="2570"/>
                  </a:lnTo>
                  <a:lnTo>
                    <a:pt x="922" y="3005"/>
                  </a:lnTo>
                  <a:lnTo>
                    <a:pt x="752" y="3542"/>
                  </a:lnTo>
                  <a:lnTo>
                    <a:pt x="433" y="3743"/>
                  </a:lnTo>
                  <a:lnTo>
                    <a:pt x="0" y="3364"/>
                  </a:lnTo>
                  <a:lnTo>
                    <a:pt x="477" y="3114"/>
                  </a:lnTo>
                  <a:lnTo>
                    <a:pt x="442" y="2531"/>
                  </a:lnTo>
                  <a:lnTo>
                    <a:pt x="337" y="1759"/>
                  </a:lnTo>
                  <a:lnTo>
                    <a:pt x="266" y="1218"/>
                  </a:lnTo>
                  <a:lnTo>
                    <a:pt x="6946" y="617"/>
                  </a:lnTo>
                  <a:lnTo>
                    <a:pt x="7287" y="1491"/>
                  </a:lnTo>
                  <a:lnTo>
                    <a:pt x="14358" y="1080"/>
                  </a:lnTo>
                  <a:lnTo>
                    <a:pt x="14556" y="1520"/>
                  </a:lnTo>
                  <a:lnTo>
                    <a:pt x="14898" y="1465"/>
                  </a:lnTo>
                  <a:lnTo>
                    <a:pt x="15000" y="599"/>
                  </a:lnTo>
                  <a:lnTo>
                    <a:pt x="15338"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8" name="Shape 4528"/>
            <p:cNvSpPr/>
            <p:nvPr/>
          </p:nvSpPr>
          <p:spPr>
            <a:xfrm>
              <a:off x="8669333" y="4422175"/>
              <a:ext cx="551989" cy="976955"/>
            </a:xfrm>
            <a:custGeom>
              <a:avLst/>
              <a:gdLst/>
              <a:ahLst/>
              <a:cxnLst>
                <a:cxn ang="0">
                  <a:pos x="wd2" y="hd2"/>
                </a:cxn>
                <a:cxn ang="5400000">
                  <a:pos x="wd2" y="hd2"/>
                </a:cxn>
                <a:cxn ang="10800000">
                  <a:pos x="wd2" y="hd2"/>
                </a:cxn>
                <a:cxn ang="16200000">
                  <a:pos x="wd2" y="hd2"/>
                </a:cxn>
              </a:cxnLst>
              <a:rect l="0" t="0" r="r" b="b"/>
              <a:pathLst>
                <a:path w="21600" h="21600" extrusionOk="0">
                  <a:moveTo>
                    <a:pt x="20895" y="0"/>
                  </a:moveTo>
                  <a:lnTo>
                    <a:pt x="21495" y="957"/>
                  </a:lnTo>
                  <a:lnTo>
                    <a:pt x="21600" y="2834"/>
                  </a:lnTo>
                  <a:lnTo>
                    <a:pt x="21578" y="20870"/>
                  </a:lnTo>
                  <a:lnTo>
                    <a:pt x="19772" y="20617"/>
                  </a:lnTo>
                  <a:lnTo>
                    <a:pt x="19003" y="20971"/>
                  </a:lnTo>
                  <a:lnTo>
                    <a:pt x="17200" y="20870"/>
                  </a:lnTo>
                  <a:lnTo>
                    <a:pt x="14947" y="21219"/>
                  </a:lnTo>
                  <a:lnTo>
                    <a:pt x="14108" y="21600"/>
                  </a:lnTo>
                  <a:lnTo>
                    <a:pt x="12710" y="20689"/>
                  </a:lnTo>
                  <a:lnTo>
                    <a:pt x="12039" y="19616"/>
                  </a:lnTo>
                  <a:lnTo>
                    <a:pt x="12383" y="18240"/>
                  </a:lnTo>
                  <a:lnTo>
                    <a:pt x="0" y="18505"/>
                  </a:lnTo>
                  <a:lnTo>
                    <a:pt x="1386" y="16784"/>
                  </a:lnTo>
                  <a:lnTo>
                    <a:pt x="2642" y="15425"/>
                  </a:lnTo>
                  <a:lnTo>
                    <a:pt x="2940" y="14419"/>
                  </a:lnTo>
                  <a:lnTo>
                    <a:pt x="4951" y="11821"/>
                  </a:lnTo>
                  <a:lnTo>
                    <a:pt x="4054" y="11672"/>
                  </a:lnTo>
                  <a:lnTo>
                    <a:pt x="4057" y="10836"/>
                  </a:lnTo>
                  <a:lnTo>
                    <a:pt x="3406" y="10319"/>
                  </a:lnTo>
                  <a:lnTo>
                    <a:pt x="3919" y="9363"/>
                  </a:lnTo>
                  <a:lnTo>
                    <a:pt x="3685" y="8722"/>
                  </a:lnTo>
                  <a:lnTo>
                    <a:pt x="4422" y="8213"/>
                  </a:lnTo>
                  <a:lnTo>
                    <a:pt x="3506" y="7764"/>
                  </a:lnTo>
                  <a:lnTo>
                    <a:pt x="4519" y="7163"/>
                  </a:lnTo>
                  <a:lnTo>
                    <a:pt x="3886" y="6119"/>
                  </a:lnTo>
                  <a:lnTo>
                    <a:pt x="4556" y="4636"/>
                  </a:lnTo>
                  <a:lnTo>
                    <a:pt x="5535" y="2993"/>
                  </a:lnTo>
                  <a:lnTo>
                    <a:pt x="7762" y="1893"/>
                  </a:lnTo>
                  <a:lnTo>
                    <a:pt x="7762" y="1190"/>
                  </a:lnTo>
                  <a:lnTo>
                    <a:pt x="9564" y="29"/>
                  </a:lnTo>
                  <a:cubicBezTo>
                    <a:pt x="11452" y="56"/>
                    <a:pt x="13341" y="68"/>
                    <a:pt x="15230" y="63"/>
                  </a:cubicBezTo>
                  <a:cubicBezTo>
                    <a:pt x="17119" y="58"/>
                    <a:pt x="19007" y="37"/>
                    <a:pt x="20895" y="0"/>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9" name="Shape 4529"/>
            <p:cNvSpPr/>
            <p:nvPr/>
          </p:nvSpPr>
          <p:spPr>
            <a:xfrm>
              <a:off x="9199794" y="4404303"/>
              <a:ext cx="609005" cy="995664"/>
            </a:xfrm>
            <a:custGeom>
              <a:avLst/>
              <a:gdLst/>
              <a:ahLst/>
              <a:cxnLst>
                <a:cxn ang="0">
                  <a:pos x="wd2" y="hd2"/>
                </a:cxn>
                <a:cxn ang="5400000">
                  <a:pos x="wd2" y="hd2"/>
                </a:cxn>
                <a:cxn ang="10800000">
                  <a:pos x="wd2" y="hd2"/>
                </a:cxn>
                <a:cxn ang="16200000">
                  <a:pos x="wd2" y="hd2"/>
                </a:cxn>
              </a:cxnLst>
              <a:rect l="0" t="0" r="r" b="b"/>
              <a:pathLst>
                <a:path w="21600" h="21600" extrusionOk="0">
                  <a:moveTo>
                    <a:pt x="3152" y="17447"/>
                  </a:moveTo>
                  <a:lnTo>
                    <a:pt x="2477" y="18141"/>
                  </a:lnTo>
                  <a:lnTo>
                    <a:pt x="3041" y="19146"/>
                  </a:lnTo>
                  <a:lnTo>
                    <a:pt x="2892" y="19891"/>
                  </a:lnTo>
                  <a:lnTo>
                    <a:pt x="2905" y="20725"/>
                  </a:lnTo>
                  <a:lnTo>
                    <a:pt x="1538" y="20904"/>
                  </a:lnTo>
                  <a:lnTo>
                    <a:pt x="546" y="20873"/>
                  </a:lnTo>
                  <a:lnTo>
                    <a:pt x="433" y="1331"/>
                  </a:lnTo>
                  <a:lnTo>
                    <a:pt x="0" y="403"/>
                  </a:lnTo>
                  <a:cubicBezTo>
                    <a:pt x="2794" y="392"/>
                    <a:pt x="5588" y="352"/>
                    <a:pt x="8380" y="282"/>
                  </a:cubicBezTo>
                  <a:cubicBezTo>
                    <a:pt x="11033" y="215"/>
                    <a:pt x="13685" y="121"/>
                    <a:pt x="16334" y="0"/>
                  </a:cubicBezTo>
                  <a:lnTo>
                    <a:pt x="19170" y="8319"/>
                  </a:lnTo>
                  <a:lnTo>
                    <a:pt x="21570" y="10987"/>
                  </a:lnTo>
                  <a:lnTo>
                    <a:pt x="21600" y="11608"/>
                  </a:lnTo>
                  <a:lnTo>
                    <a:pt x="20523" y="12446"/>
                  </a:lnTo>
                  <a:lnTo>
                    <a:pt x="20570" y="13949"/>
                  </a:lnTo>
                  <a:lnTo>
                    <a:pt x="20871" y="14734"/>
                  </a:lnTo>
                  <a:lnTo>
                    <a:pt x="20553" y="15570"/>
                  </a:lnTo>
                  <a:lnTo>
                    <a:pt x="21471" y="17376"/>
                  </a:lnTo>
                  <a:lnTo>
                    <a:pt x="6684" y="17997"/>
                  </a:lnTo>
                  <a:lnTo>
                    <a:pt x="7085" y="20041"/>
                  </a:lnTo>
                  <a:lnTo>
                    <a:pt x="6039" y="20334"/>
                  </a:lnTo>
                  <a:lnTo>
                    <a:pt x="7028" y="20760"/>
                  </a:lnTo>
                  <a:lnTo>
                    <a:pt x="5826" y="21105"/>
                  </a:lnTo>
                  <a:lnTo>
                    <a:pt x="3400" y="21600"/>
                  </a:lnTo>
                  <a:lnTo>
                    <a:pt x="3832" y="20948"/>
                  </a:lnTo>
                  <a:lnTo>
                    <a:pt x="4774" y="20258"/>
                  </a:lnTo>
                  <a:lnTo>
                    <a:pt x="4298" y="19802"/>
                  </a:lnTo>
                  <a:lnTo>
                    <a:pt x="3680" y="18326"/>
                  </a:lnTo>
                  <a:lnTo>
                    <a:pt x="3152" y="17447"/>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0" name="Shape 4530"/>
            <p:cNvSpPr/>
            <p:nvPr/>
          </p:nvSpPr>
          <p:spPr>
            <a:xfrm>
              <a:off x="4207374" y="4962136"/>
              <a:ext cx="1949878" cy="1486697"/>
            </a:xfrm>
            <a:custGeom>
              <a:avLst/>
              <a:gdLst/>
              <a:ahLst/>
              <a:cxnLst>
                <a:cxn ang="0">
                  <a:pos x="wd2" y="hd2"/>
                </a:cxn>
                <a:cxn ang="5400000">
                  <a:pos x="wd2" y="hd2"/>
                </a:cxn>
                <a:cxn ang="10800000">
                  <a:pos x="wd2" y="hd2"/>
                </a:cxn>
                <a:cxn ang="16200000">
                  <a:pos x="wd2" y="hd2"/>
                </a:cxn>
              </a:cxnLst>
              <a:rect l="0" t="0" r="r" b="b"/>
              <a:pathLst>
                <a:path w="21600" h="21600" extrusionOk="0">
                  <a:moveTo>
                    <a:pt x="16579" y="3158"/>
                  </a:moveTo>
                  <a:lnTo>
                    <a:pt x="16380" y="2764"/>
                  </a:lnTo>
                  <a:lnTo>
                    <a:pt x="15909" y="2665"/>
                  </a:lnTo>
                  <a:lnTo>
                    <a:pt x="15978" y="2201"/>
                  </a:lnTo>
                  <a:lnTo>
                    <a:pt x="15711" y="2353"/>
                  </a:lnTo>
                  <a:lnTo>
                    <a:pt x="15310" y="2660"/>
                  </a:lnTo>
                  <a:lnTo>
                    <a:pt x="14975" y="2505"/>
                  </a:lnTo>
                  <a:lnTo>
                    <a:pt x="14561" y="2450"/>
                  </a:lnTo>
                  <a:lnTo>
                    <a:pt x="14358" y="2174"/>
                  </a:lnTo>
                  <a:lnTo>
                    <a:pt x="14189" y="1952"/>
                  </a:lnTo>
                  <a:lnTo>
                    <a:pt x="13807" y="1538"/>
                  </a:lnTo>
                  <a:lnTo>
                    <a:pt x="13664" y="1816"/>
                  </a:lnTo>
                  <a:lnTo>
                    <a:pt x="13417" y="1650"/>
                  </a:lnTo>
                  <a:lnTo>
                    <a:pt x="13129" y="1650"/>
                  </a:lnTo>
                  <a:lnTo>
                    <a:pt x="13089" y="1119"/>
                  </a:lnTo>
                  <a:lnTo>
                    <a:pt x="12699" y="1043"/>
                  </a:lnTo>
                  <a:lnTo>
                    <a:pt x="12369" y="870"/>
                  </a:lnTo>
                  <a:lnTo>
                    <a:pt x="12473" y="394"/>
                  </a:lnTo>
                  <a:lnTo>
                    <a:pt x="12078" y="319"/>
                  </a:lnTo>
                  <a:lnTo>
                    <a:pt x="11916" y="0"/>
                  </a:lnTo>
                  <a:lnTo>
                    <a:pt x="11386" y="92"/>
                  </a:lnTo>
                  <a:lnTo>
                    <a:pt x="11074" y="10"/>
                  </a:lnTo>
                  <a:lnTo>
                    <a:pt x="10495" y="441"/>
                  </a:lnTo>
                  <a:lnTo>
                    <a:pt x="9934" y="507"/>
                  </a:lnTo>
                  <a:lnTo>
                    <a:pt x="9502" y="771"/>
                  </a:lnTo>
                  <a:lnTo>
                    <a:pt x="9253" y="1356"/>
                  </a:lnTo>
                  <a:lnTo>
                    <a:pt x="8880" y="1688"/>
                  </a:lnTo>
                  <a:lnTo>
                    <a:pt x="8665" y="1338"/>
                  </a:lnTo>
                  <a:lnTo>
                    <a:pt x="7990" y="1338"/>
                  </a:lnTo>
                  <a:lnTo>
                    <a:pt x="7813" y="1897"/>
                  </a:lnTo>
                  <a:lnTo>
                    <a:pt x="7941" y="2227"/>
                  </a:lnTo>
                  <a:lnTo>
                    <a:pt x="8192" y="2545"/>
                  </a:lnTo>
                  <a:lnTo>
                    <a:pt x="8335" y="3187"/>
                  </a:lnTo>
                  <a:lnTo>
                    <a:pt x="8335" y="3864"/>
                  </a:lnTo>
                  <a:lnTo>
                    <a:pt x="8763" y="4062"/>
                  </a:lnTo>
                  <a:cubicBezTo>
                    <a:pt x="8825" y="4095"/>
                    <a:pt x="8886" y="4128"/>
                    <a:pt x="8947" y="4161"/>
                  </a:cubicBezTo>
                  <a:cubicBezTo>
                    <a:pt x="9009" y="4195"/>
                    <a:pt x="9070" y="4228"/>
                    <a:pt x="9131" y="4261"/>
                  </a:cubicBezTo>
                  <a:lnTo>
                    <a:pt x="8579" y="4318"/>
                  </a:lnTo>
                  <a:lnTo>
                    <a:pt x="8537" y="4889"/>
                  </a:lnTo>
                  <a:lnTo>
                    <a:pt x="8988" y="4891"/>
                  </a:lnTo>
                  <a:lnTo>
                    <a:pt x="8937" y="5309"/>
                  </a:lnTo>
                  <a:lnTo>
                    <a:pt x="8837" y="5637"/>
                  </a:lnTo>
                  <a:lnTo>
                    <a:pt x="8507" y="5283"/>
                  </a:lnTo>
                  <a:lnTo>
                    <a:pt x="8053" y="4719"/>
                  </a:lnTo>
                  <a:lnTo>
                    <a:pt x="8147" y="4202"/>
                  </a:lnTo>
                  <a:lnTo>
                    <a:pt x="7702" y="4003"/>
                  </a:lnTo>
                  <a:lnTo>
                    <a:pt x="6940" y="4101"/>
                  </a:lnTo>
                  <a:lnTo>
                    <a:pt x="6444" y="4067"/>
                  </a:lnTo>
                  <a:lnTo>
                    <a:pt x="6101" y="4132"/>
                  </a:lnTo>
                  <a:lnTo>
                    <a:pt x="6126" y="4560"/>
                  </a:lnTo>
                  <a:lnTo>
                    <a:pt x="6591" y="4914"/>
                  </a:lnTo>
                  <a:lnTo>
                    <a:pt x="6876" y="5201"/>
                  </a:lnTo>
                  <a:lnTo>
                    <a:pt x="6180" y="5057"/>
                  </a:lnTo>
                  <a:lnTo>
                    <a:pt x="6254" y="5586"/>
                  </a:lnTo>
                  <a:lnTo>
                    <a:pt x="6359" y="6137"/>
                  </a:lnTo>
                  <a:lnTo>
                    <a:pt x="6839" y="6502"/>
                  </a:lnTo>
                  <a:lnTo>
                    <a:pt x="7319" y="6404"/>
                  </a:lnTo>
                  <a:lnTo>
                    <a:pt x="7495" y="6831"/>
                  </a:lnTo>
                  <a:lnTo>
                    <a:pt x="7740" y="7040"/>
                  </a:lnTo>
                  <a:lnTo>
                    <a:pt x="7934" y="6590"/>
                  </a:lnTo>
                  <a:lnTo>
                    <a:pt x="8128" y="6358"/>
                  </a:lnTo>
                  <a:lnTo>
                    <a:pt x="8409" y="6326"/>
                  </a:lnTo>
                  <a:lnTo>
                    <a:pt x="8200" y="6899"/>
                  </a:lnTo>
                  <a:lnTo>
                    <a:pt x="8185" y="7547"/>
                  </a:lnTo>
                  <a:lnTo>
                    <a:pt x="7889" y="8079"/>
                  </a:lnTo>
                  <a:lnTo>
                    <a:pt x="7080" y="8178"/>
                  </a:lnTo>
                  <a:lnTo>
                    <a:pt x="6696" y="8432"/>
                  </a:lnTo>
                  <a:lnTo>
                    <a:pt x="6796" y="8995"/>
                  </a:lnTo>
                  <a:lnTo>
                    <a:pt x="6687" y="9488"/>
                  </a:lnTo>
                  <a:lnTo>
                    <a:pt x="6300" y="8957"/>
                  </a:lnTo>
                  <a:lnTo>
                    <a:pt x="6316" y="8153"/>
                  </a:lnTo>
                  <a:lnTo>
                    <a:pt x="6058" y="8482"/>
                  </a:lnTo>
                  <a:lnTo>
                    <a:pt x="5543" y="8847"/>
                  </a:lnTo>
                  <a:lnTo>
                    <a:pt x="5190" y="8813"/>
                  </a:lnTo>
                  <a:lnTo>
                    <a:pt x="4985" y="9232"/>
                  </a:lnTo>
                  <a:lnTo>
                    <a:pt x="5204" y="9707"/>
                  </a:lnTo>
                  <a:lnTo>
                    <a:pt x="5455" y="10355"/>
                  </a:lnTo>
                  <a:lnTo>
                    <a:pt x="5245" y="10936"/>
                  </a:lnTo>
                  <a:lnTo>
                    <a:pt x="4885" y="10773"/>
                  </a:lnTo>
                  <a:lnTo>
                    <a:pt x="4636" y="10750"/>
                  </a:lnTo>
                  <a:lnTo>
                    <a:pt x="4317" y="10554"/>
                  </a:lnTo>
                  <a:lnTo>
                    <a:pt x="3968" y="10818"/>
                  </a:lnTo>
                  <a:lnTo>
                    <a:pt x="4221" y="11183"/>
                  </a:lnTo>
                  <a:lnTo>
                    <a:pt x="4652" y="11413"/>
                  </a:lnTo>
                  <a:lnTo>
                    <a:pt x="5047" y="11226"/>
                  </a:lnTo>
                  <a:lnTo>
                    <a:pt x="5439" y="11194"/>
                  </a:lnTo>
                  <a:lnTo>
                    <a:pt x="5289" y="11645"/>
                  </a:lnTo>
                  <a:lnTo>
                    <a:pt x="5727" y="12284"/>
                  </a:lnTo>
                  <a:lnTo>
                    <a:pt x="6154" y="12118"/>
                  </a:lnTo>
                  <a:lnTo>
                    <a:pt x="6111" y="12600"/>
                  </a:lnTo>
                  <a:lnTo>
                    <a:pt x="5834" y="13008"/>
                  </a:lnTo>
                  <a:lnTo>
                    <a:pt x="5608" y="13677"/>
                  </a:lnTo>
                  <a:lnTo>
                    <a:pt x="5987" y="13840"/>
                  </a:lnTo>
                  <a:lnTo>
                    <a:pt x="6170" y="13615"/>
                  </a:lnTo>
                  <a:lnTo>
                    <a:pt x="6727" y="13783"/>
                  </a:lnTo>
                  <a:lnTo>
                    <a:pt x="6845" y="14256"/>
                  </a:lnTo>
                  <a:lnTo>
                    <a:pt x="6988" y="14862"/>
                  </a:lnTo>
                  <a:lnTo>
                    <a:pt x="7492" y="14729"/>
                  </a:lnTo>
                  <a:lnTo>
                    <a:pt x="7610" y="14079"/>
                  </a:lnTo>
                  <a:lnTo>
                    <a:pt x="7979" y="14210"/>
                  </a:lnTo>
                  <a:lnTo>
                    <a:pt x="8238" y="14516"/>
                  </a:lnTo>
                  <a:lnTo>
                    <a:pt x="7860" y="15014"/>
                  </a:lnTo>
                  <a:lnTo>
                    <a:pt x="7464" y="15366"/>
                  </a:lnTo>
                  <a:lnTo>
                    <a:pt x="7202" y="15709"/>
                  </a:lnTo>
                  <a:lnTo>
                    <a:pt x="7054" y="16200"/>
                  </a:lnTo>
                  <a:lnTo>
                    <a:pt x="6658" y="16233"/>
                  </a:lnTo>
                  <a:lnTo>
                    <a:pt x="6293" y="16649"/>
                  </a:lnTo>
                  <a:lnTo>
                    <a:pt x="5847" y="16616"/>
                  </a:lnTo>
                  <a:lnTo>
                    <a:pt x="5268" y="16966"/>
                  </a:lnTo>
                  <a:lnTo>
                    <a:pt x="4704" y="16998"/>
                  </a:lnTo>
                  <a:lnTo>
                    <a:pt x="4510" y="17194"/>
                  </a:lnTo>
                  <a:lnTo>
                    <a:pt x="4246" y="17379"/>
                  </a:lnTo>
                  <a:lnTo>
                    <a:pt x="4027" y="17215"/>
                  </a:lnTo>
                  <a:lnTo>
                    <a:pt x="3793" y="17324"/>
                  </a:lnTo>
                  <a:lnTo>
                    <a:pt x="3444" y="17302"/>
                  </a:lnTo>
                  <a:lnTo>
                    <a:pt x="3012" y="17389"/>
                  </a:lnTo>
                  <a:lnTo>
                    <a:pt x="2700" y="17693"/>
                  </a:lnTo>
                  <a:cubicBezTo>
                    <a:pt x="2650" y="17710"/>
                    <a:pt x="2601" y="17726"/>
                    <a:pt x="2552" y="17742"/>
                  </a:cubicBezTo>
                  <a:cubicBezTo>
                    <a:pt x="2502" y="17759"/>
                    <a:pt x="2453" y="17775"/>
                    <a:pt x="2404" y="17791"/>
                  </a:cubicBezTo>
                  <a:lnTo>
                    <a:pt x="2013" y="17791"/>
                  </a:lnTo>
                  <a:lnTo>
                    <a:pt x="1733" y="17726"/>
                  </a:lnTo>
                  <a:lnTo>
                    <a:pt x="1312" y="17627"/>
                  </a:lnTo>
                  <a:lnTo>
                    <a:pt x="1385" y="17992"/>
                  </a:lnTo>
                  <a:lnTo>
                    <a:pt x="848" y="18268"/>
                  </a:lnTo>
                  <a:cubicBezTo>
                    <a:pt x="759" y="18253"/>
                    <a:pt x="670" y="18237"/>
                    <a:pt x="580" y="18221"/>
                  </a:cubicBezTo>
                  <a:cubicBezTo>
                    <a:pt x="491" y="18206"/>
                    <a:pt x="402" y="18190"/>
                    <a:pt x="313" y="18174"/>
                  </a:cubicBezTo>
                  <a:lnTo>
                    <a:pt x="0" y="18513"/>
                  </a:lnTo>
                  <a:lnTo>
                    <a:pt x="1148" y="18668"/>
                  </a:lnTo>
                  <a:lnTo>
                    <a:pt x="1717" y="18426"/>
                  </a:lnTo>
                  <a:lnTo>
                    <a:pt x="2587" y="17285"/>
                  </a:lnTo>
                  <a:lnTo>
                    <a:pt x="3657" y="17737"/>
                  </a:lnTo>
                  <a:lnTo>
                    <a:pt x="4137" y="17737"/>
                  </a:lnTo>
                  <a:lnTo>
                    <a:pt x="4642" y="17672"/>
                  </a:lnTo>
                  <a:lnTo>
                    <a:pt x="5484" y="17706"/>
                  </a:lnTo>
                  <a:lnTo>
                    <a:pt x="5744" y="17310"/>
                  </a:lnTo>
                  <a:lnTo>
                    <a:pt x="6304" y="17595"/>
                  </a:lnTo>
                  <a:lnTo>
                    <a:pt x="6592" y="17628"/>
                  </a:lnTo>
                  <a:lnTo>
                    <a:pt x="7019" y="17332"/>
                  </a:lnTo>
                  <a:lnTo>
                    <a:pt x="6971" y="17002"/>
                  </a:lnTo>
                  <a:lnTo>
                    <a:pt x="7419" y="16970"/>
                  </a:lnTo>
                  <a:lnTo>
                    <a:pt x="7747" y="16782"/>
                  </a:lnTo>
                  <a:lnTo>
                    <a:pt x="8159" y="16320"/>
                  </a:lnTo>
                  <a:lnTo>
                    <a:pt x="8258" y="15947"/>
                  </a:lnTo>
                  <a:lnTo>
                    <a:pt x="8729" y="15979"/>
                  </a:lnTo>
                  <a:lnTo>
                    <a:pt x="9291" y="15639"/>
                  </a:lnTo>
                  <a:lnTo>
                    <a:pt x="9788" y="15311"/>
                  </a:lnTo>
                  <a:lnTo>
                    <a:pt x="9619" y="14295"/>
                  </a:lnTo>
                  <a:lnTo>
                    <a:pt x="9922" y="13801"/>
                  </a:lnTo>
                  <a:lnTo>
                    <a:pt x="10362" y="13912"/>
                  </a:lnTo>
                  <a:lnTo>
                    <a:pt x="10756" y="13284"/>
                  </a:lnTo>
                  <a:lnTo>
                    <a:pt x="11143" y="12952"/>
                  </a:lnTo>
                  <a:cubicBezTo>
                    <a:pt x="11226" y="12892"/>
                    <a:pt x="11308" y="12831"/>
                    <a:pt x="11391" y="12770"/>
                  </a:cubicBezTo>
                  <a:cubicBezTo>
                    <a:pt x="11474" y="12709"/>
                    <a:pt x="11557" y="12648"/>
                    <a:pt x="11639" y="12588"/>
                  </a:cubicBezTo>
                  <a:lnTo>
                    <a:pt x="12019" y="12466"/>
                  </a:lnTo>
                  <a:lnTo>
                    <a:pt x="12185" y="12821"/>
                  </a:lnTo>
                  <a:lnTo>
                    <a:pt x="11263" y="13340"/>
                  </a:lnTo>
                  <a:lnTo>
                    <a:pt x="10910" y="13804"/>
                  </a:lnTo>
                  <a:lnTo>
                    <a:pt x="11096" y="14410"/>
                  </a:lnTo>
                  <a:lnTo>
                    <a:pt x="10843" y="14608"/>
                  </a:lnTo>
                  <a:cubicBezTo>
                    <a:pt x="10795" y="14664"/>
                    <a:pt x="10748" y="14720"/>
                    <a:pt x="10700" y="14776"/>
                  </a:cubicBezTo>
                  <a:cubicBezTo>
                    <a:pt x="10653" y="14832"/>
                    <a:pt x="10605" y="14889"/>
                    <a:pt x="10558" y="14945"/>
                  </a:cubicBezTo>
                  <a:lnTo>
                    <a:pt x="11045" y="15011"/>
                  </a:lnTo>
                  <a:lnTo>
                    <a:pt x="11296" y="14845"/>
                  </a:lnTo>
                  <a:lnTo>
                    <a:pt x="11522" y="14480"/>
                  </a:lnTo>
                  <a:lnTo>
                    <a:pt x="11916" y="14316"/>
                  </a:lnTo>
                  <a:lnTo>
                    <a:pt x="12335" y="14216"/>
                  </a:lnTo>
                  <a:lnTo>
                    <a:pt x="12696" y="13952"/>
                  </a:lnTo>
                  <a:lnTo>
                    <a:pt x="12569" y="13522"/>
                  </a:lnTo>
                  <a:lnTo>
                    <a:pt x="12493" y="13203"/>
                  </a:lnTo>
                  <a:lnTo>
                    <a:pt x="12687" y="12983"/>
                  </a:lnTo>
                  <a:lnTo>
                    <a:pt x="12990" y="12929"/>
                  </a:lnTo>
                  <a:lnTo>
                    <a:pt x="13410" y="13084"/>
                  </a:lnTo>
                  <a:lnTo>
                    <a:pt x="13713" y="13215"/>
                  </a:lnTo>
                  <a:lnTo>
                    <a:pt x="13881" y="13644"/>
                  </a:lnTo>
                  <a:lnTo>
                    <a:pt x="13815" y="13952"/>
                  </a:lnTo>
                  <a:lnTo>
                    <a:pt x="14091" y="14240"/>
                  </a:lnTo>
                  <a:lnTo>
                    <a:pt x="14487" y="14505"/>
                  </a:lnTo>
                  <a:lnTo>
                    <a:pt x="15017" y="14804"/>
                  </a:lnTo>
                  <a:lnTo>
                    <a:pt x="15522" y="14838"/>
                  </a:lnTo>
                  <a:lnTo>
                    <a:pt x="15859" y="15003"/>
                  </a:lnTo>
                  <a:lnTo>
                    <a:pt x="16314" y="15394"/>
                  </a:lnTo>
                  <a:lnTo>
                    <a:pt x="16972" y="15903"/>
                  </a:lnTo>
                  <a:lnTo>
                    <a:pt x="17617" y="16409"/>
                  </a:lnTo>
                  <a:cubicBezTo>
                    <a:pt x="17675" y="16447"/>
                    <a:pt x="17734" y="16486"/>
                    <a:pt x="17793" y="16524"/>
                  </a:cubicBezTo>
                  <a:cubicBezTo>
                    <a:pt x="17851" y="16562"/>
                    <a:pt x="17910" y="16601"/>
                    <a:pt x="17969" y="16639"/>
                  </a:cubicBezTo>
                  <a:lnTo>
                    <a:pt x="18093" y="17264"/>
                  </a:lnTo>
                  <a:lnTo>
                    <a:pt x="18388" y="16858"/>
                  </a:lnTo>
                  <a:cubicBezTo>
                    <a:pt x="18341" y="16607"/>
                    <a:pt x="18496" y="16370"/>
                    <a:pt x="18692" y="16393"/>
                  </a:cubicBezTo>
                  <a:cubicBezTo>
                    <a:pt x="18900" y="16418"/>
                    <a:pt x="19021" y="16715"/>
                    <a:pt x="18920" y="16956"/>
                  </a:cubicBezTo>
                  <a:lnTo>
                    <a:pt x="18652" y="17176"/>
                  </a:lnTo>
                  <a:lnTo>
                    <a:pt x="18459" y="17340"/>
                  </a:lnTo>
                  <a:lnTo>
                    <a:pt x="18382" y="17979"/>
                  </a:lnTo>
                  <a:lnTo>
                    <a:pt x="18790" y="18411"/>
                  </a:lnTo>
                  <a:lnTo>
                    <a:pt x="18590" y="18775"/>
                  </a:lnTo>
                  <a:lnTo>
                    <a:pt x="18958" y="19240"/>
                  </a:lnTo>
                  <a:lnTo>
                    <a:pt x="19252" y="19295"/>
                  </a:lnTo>
                  <a:lnTo>
                    <a:pt x="19252" y="18821"/>
                  </a:lnTo>
                  <a:lnTo>
                    <a:pt x="19363" y="18456"/>
                  </a:lnTo>
                  <a:lnTo>
                    <a:pt x="19622" y="18590"/>
                  </a:lnTo>
                  <a:lnTo>
                    <a:pt x="19695" y="19128"/>
                  </a:lnTo>
                  <a:lnTo>
                    <a:pt x="19664" y="19718"/>
                  </a:lnTo>
                  <a:lnTo>
                    <a:pt x="19806" y="20111"/>
                  </a:lnTo>
                  <a:lnTo>
                    <a:pt x="19932" y="20696"/>
                  </a:lnTo>
                  <a:lnTo>
                    <a:pt x="19958" y="21600"/>
                  </a:lnTo>
                  <a:lnTo>
                    <a:pt x="20334" y="20903"/>
                  </a:lnTo>
                  <a:lnTo>
                    <a:pt x="20692" y="21254"/>
                  </a:lnTo>
                  <a:lnTo>
                    <a:pt x="21163" y="20967"/>
                  </a:lnTo>
                  <a:lnTo>
                    <a:pt x="21600" y="20768"/>
                  </a:lnTo>
                  <a:lnTo>
                    <a:pt x="21525" y="20063"/>
                  </a:lnTo>
                  <a:lnTo>
                    <a:pt x="21155" y="20009"/>
                  </a:lnTo>
                  <a:lnTo>
                    <a:pt x="20627" y="19976"/>
                  </a:lnTo>
                  <a:lnTo>
                    <a:pt x="21133" y="19528"/>
                  </a:lnTo>
                  <a:lnTo>
                    <a:pt x="20966" y="18970"/>
                  </a:lnTo>
                  <a:lnTo>
                    <a:pt x="20899" y="18406"/>
                  </a:lnTo>
                  <a:lnTo>
                    <a:pt x="20486" y="18210"/>
                  </a:lnTo>
                  <a:lnTo>
                    <a:pt x="19889" y="18090"/>
                  </a:lnTo>
                  <a:lnTo>
                    <a:pt x="19796" y="17219"/>
                  </a:lnTo>
                  <a:lnTo>
                    <a:pt x="19604" y="16699"/>
                  </a:lnTo>
                  <a:lnTo>
                    <a:pt x="19309" y="16092"/>
                  </a:lnTo>
                  <a:lnTo>
                    <a:pt x="19007" y="15717"/>
                  </a:lnTo>
                  <a:lnTo>
                    <a:pt x="18491" y="15368"/>
                  </a:lnTo>
                  <a:lnTo>
                    <a:pt x="18037" y="15522"/>
                  </a:lnTo>
                  <a:lnTo>
                    <a:pt x="17920" y="16093"/>
                  </a:lnTo>
                  <a:lnTo>
                    <a:pt x="17619" y="15994"/>
                  </a:lnTo>
                  <a:lnTo>
                    <a:pt x="17401" y="15182"/>
                  </a:lnTo>
                  <a:lnTo>
                    <a:pt x="17267" y="14763"/>
                  </a:lnTo>
                  <a:lnTo>
                    <a:pt x="16719" y="14882"/>
                  </a:lnTo>
                  <a:lnTo>
                    <a:pt x="16415" y="14652"/>
                  </a:lnTo>
                  <a:lnTo>
                    <a:pt x="15981" y="14587"/>
                  </a:lnTo>
                  <a:lnTo>
                    <a:pt x="16579" y="3158"/>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1" name="Shape 4531"/>
            <p:cNvSpPr/>
            <p:nvPr/>
          </p:nvSpPr>
          <p:spPr>
            <a:xfrm>
              <a:off x="5941183" y="5592067"/>
              <a:ext cx="49658" cy="61222"/>
            </a:xfrm>
            <a:custGeom>
              <a:avLst/>
              <a:gdLst/>
              <a:ahLst/>
              <a:cxnLst>
                <a:cxn ang="0">
                  <a:pos x="wd2" y="hd2"/>
                </a:cxn>
                <a:cxn ang="5400000">
                  <a:pos x="wd2" y="hd2"/>
                </a:cxn>
                <a:cxn ang="10800000">
                  <a:pos x="wd2" y="hd2"/>
                </a:cxn>
                <a:cxn ang="16200000">
                  <a:pos x="wd2" y="hd2"/>
                </a:cxn>
              </a:cxnLst>
              <a:rect l="0" t="0" r="r" b="b"/>
              <a:pathLst>
                <a:path w="21600" h="21600" extrusionOk="0">
                  <a:moveTo>
                    <a:pt x="12252" y="0"/>
                  </a:moveTo>
                  <a:lnTo>
                    <a:pt x="0" y="6679"/>
                  </a:lnTo>
                  <a:lnTo>
                    <a:pt x="2125" y="19385"/>
                  </a:lnTo>
                  <a:lnTo>
                    <a:pt x="21600" y="21600"/>
                  </a:lnTo>
                  <a:lnTo>
                    <a:pt x="12252"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2" name="Shape 4532"/>
            <p:cNvSpPr/>
            <p:nvPr/>
          </p:nvSpPr>
          <p:spPr>
            <a:xfrm>
              <a:off x="6049645" y="5541528"/>
              <a:ext cx="105041" cy="116846"/>
            </a:xfrm>
            <a:custGeom>
              <a:avLst/>
              <a:gdLst/>
              <a:ahLst/>
              <a:cxnLst>
                <a:cxn ang="0">
                  <a:pos x="wd2" y="hd2"/>
                </a:cxn>
                <a:cxn ang="5400000">
                  <a:pos x="wd2" y="hd2"/>
                </a:cxn>
                <a:cxn ang="10800000">
                  <a:pos x="wd2" y="hd2"/>
                </a:cxn>
                <a:cxn ang="16200000">
                  <a:pos x="wd2" y="hd2"/>
                </a:cxn>
              </a:cxnLst>
              <a:rect l="0" t="0" r="r" b="b"/>
              <a:pathLst>
                <a:path w="21600" h="21600" extrusionOk="0">
                  <a:moveTo>
                    <a:pt x="14124" y="773"/>
                  </a:moveTo>
                  <a:lnTo>
                    <a:pt x="6211" y="0"/>
                  </a:lnTo>
                  <a:lnTo>
                    <a:pt x="0" y="5608"/>
                  </a:lnTo>
                  <a:lnTo>
                    <a:pt x="4085" y="13684"/>
                  </a:lnTo>
                  <a:lnTo>
                    <a:pt x="10213" y="21600"/>
                  </a:lnTo>
                  <a:lnTo>
                    <a:pt x="17845" y="18679"/>
                  </a:lnTo>
                  <a:lnTo>
                    <a:pt x="18784" y="9691"/>
                  </a:lnTo>
                  <a:lnTo>
                    <a:pt x="21600" y="3957"/>
                  </a:lnTo>
                  <a:lnTo>
                    <a:pt x="14124" y="773"/>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3" name="Shape 4533"/>
            <p:cNvSpPr/>
            <p:nvPr/>
          </p:nvSpPr>
          <p:spPr>
            <a:xfrm>
              <a:off x="6357330" y="5658138"/>
              <a:ext cx="139244" cy="112894"/>
            </a:xfrm>
            <a:custGeom>
              <a:avLst/>
              <a:gdLst/>
              <a:ahLst/>
              <a:cxnLst>
                <a:cxn ang="0">
                  <a:pos x="wd2" y="hd2"/>
                </a:cxn>
                <a:cxn ang="5400000">
                  <a:pos x="wd2" y="hd2"/>
                </a:cxn>
                <a:cxn ang="10800000">
                  <a:pos x="wd2" y="hd2"/>
                </a:cxn>
                <a:cxn ang="16200000">
                  <a:pos x="wd2" y="hd2"/>
                </a:cxn>
              </a:cxnLst>
              <a:rect l="0" t="0" r="r" b="b"/>
              <a:pathLst>
                <a:path w="21600" h="21600" extrusionOk="0">
                  <a:moveTo>
                    <a:pt x="8036" y="0"/>
                  </a:moveTo>
                  <a:lnTo>
                    <a:pt x="3949" y="7352"/>
                  </a:lnTo>
                  <a:lnTo>
                    <a:pt x="0" y="9182"/>
                  </a:lnTo>
                  <a:lnTo>
                    <a:pt x="4112" y="15083"/>
                  </a:lnTo>
                  <a:lnTo>
                    <a:pt x="7016" y="19433"/>
                  </a:lnTo>
                  <a:lnTo>
                    <a:pt x="11945" y="21600"/>
                  </a:lnTo>
                  <a:lnTo>
                    <a:pt x="17850" y="20744"/>
                  </a:lnTo>
                  <a:lnTo>
                    <a:pt x="21600" y="15665"/>
                  </a:lnTo>
                  <a:lnTo>
                    <a:pt x="19489" y="11914"/>
                  </a:lnTo>
                  <a:lnTo>
                    <a:pt x="13983" y="8017"/>
                  </a:lnTo>
                  <a:lnTo>
                    <a:pt x="11990" y="2392"/>
                  </a:lnTo>
                  <a:lnTo>
                    <a:pt x="8036"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4" name="Shape 4534"/>
            <p:cNvSpPr/>
            <p:nvPr/>
          </p:nvSpPr>
          <p:spPr>
            <a:xfrm>
              <a:off x="6540873" y="5779962"/>
              <a:ext cx="175439" cy="53400"/>
            </a:xfrm>
            <a:custGeom>
              <a:avLst/>
              <a:gdLst/>
              <a:ahLst/>
              <a:cxnLst>
                <a:cxn ang="0">
                  <a:pos x="wd2" y="hd2"/>
                </a:cxn>
                <a:cxn ang="5400000">
                  <a:pos x="wd2" y="hd2"/>
                </a:cxn>
                <a:cxn ang="10800000">
                  <a:pos x="wd2" y="hd2"/>
                </a:cxn>
                <a:cxn ang="16200000">
                  <a:pos x="wd2" y="hd2"/>
                </a:cxn>
              </a:cxnLst>
              <a:rect l="0" t="0" r="r" b="b"/>
              <a:pathLst>
                <a:path w="21331" h="19565" extrusionOk="0">
                  <a:moveTo>
                    <a:pt x="12959" y="6242"/>
                  </a:moveTo>
                  <a:lnTo>
                    <a:pt x="9026" y="5474"/>
                  </a:lnTo>
                  <a:lnTo>
                    <a:pt x="4789" y="2248"/>
                  </a:lnTo>
                  <a:lnTo>
                    <a:pt x="0" y="8759"/>
                  </a:lnTo>
                  <a:lnTo>
                    <a:pt x="3804" y="14579"/>
                  </a:lnTo>
                  <a:lnTo>
                    <a:pt x="11183" y="17089"/>
                  </a:lnTo>
                  <a:lnTo>
                    <a:pt x="15302" y="19565"/>
                  </a:lnTo>
                  <a:lnTo>
                    <a:pt x="18796" y="13184"/>
                  </a:lnTo>
                  <a:cubicBezTo>
                    <a:pt x="20281" y="14141"/>
                    <a:pt x="21600" y="10167"/>
                    <a:pt x="21283" y="5691"/>
                  </a:cubicBezTo>
                  <a:cubicBezTo>
                    <a:pt x="20777" y="-1457"/>
                    <a:pt x="17466" y="-2035"/>
                    <a:pt x="16690" y="4888"/>
                  </a:cubicBezTo>
                  <a:lnTo>
                    <a:pt x="12959" y="6242"/>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5" name="Shape 4535"/>
            <p:cNvSpPr/>
            <p:nvPr/>
          </p:nvSpPr>
          <p:spPr>
            <a:xfrm>
              <a:off x="6703789" y="5831555"/>
              <a:ext cx="139458" cy="103594"/>
            </a:xfrm>
            <a:custGeom>
              <a:avLst/>
              <a:gdLst/>
              <a:ahLst/>
              <a:cxnLst>
                <a:cxn ang="0">
                  <a:pos x="wd2" y="hd2"/>
                </a:cxn>
                <a:cxn ang="5400000">
                  <a:pos x="wd2" y="hd2"/>
                </a:cxn>
                <a:cxn ang="10800000">
                  <a:pos x="wd2" y="hd2"/>
                </a:cxn>
                <a:cxn ang="16200000">
                  <a:pos x="wd2" y="hd2"/>
                </a:cxn>
              </a:cxnLst>
              <a:rect l="0" t="0" r="r" b="b"/>
              <a:pathLst>
                <a:path w="21600" h="21600" extrusionOk="0">
                  <a:moveTo>
                    <a:pt x="10811" y="4019"/>
                  </a:moveTo>
                  <a:lnTo>
                    <a:pt x="5336" y="2613"/>
                  </a:lnTo>
                  <a:lnTo>
                    <a:pt x="91" y="0"/>
                  </a:lnTo>
                  <a:lnTo>
                    <a:pt x="0" y="5744"/>
                  </a:lnTo>
                  <a:lnTo>
                    <a:pt x="3162" y="8899"/>
                  </a:lnTo>
                  <a:lnTo>
                    <a:pt x="6655" y="12174"/>
                  </a:lnTo>
                  <a:lnTo>
                    <a:pt x="9427" y="18286"/>
                  </a:lnTo>
                  <a:lnTo>
                    <a:pt x="12213" y="21600"/>
                  </a:lnTo>
                  <a:lnTo>
                    <a:pt x="18092" y="20171"/>
                  </a:lnTo>
                  <a:lnTo>
                    <a:pt x="21600" y="15092"/>
                  </a:lnTo>
                  <a:lnTo>
                    <a:pt x="10811" y="4019"/>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6" name="Shape 4536"/>
            <p:cNvSpPr/>
            <p:nvPr/>
          </p:nvSpPr>
          <p:spPr>
            <a:xfrm>
              <a:off x="6629526" y="5846288"/>
              <a:ext cx="64246" cy="63549"/>
            </a:xfrm>
            <a:custGeom>
              <a:avLst/>
              <a:gdLst/>
              <a:ahLst/>
              <a:cxnLst>
                <a:cxn ang="0">
                  <a:pos x="wd2" y="hd2"/>
                </a:cxn>
                <a:cxn ang="5400000">
                  <a:pos x="wd2" y="hd2"/>
                </a:cxn>
                <a:cxn ang="10800000">
                  <a:pos x="wd2" y="hd2"/>
                </a:cxn>
                <a:cxn ang="16200000">
                  <a:pos x="wd2" y="hd2"/>
                </a:cxn>
              </a:cxnLst>
              <a:rect l="0" t="0" r="r" b="b"/>
              <a:pathLst>
                <a:path w="21600" h="21600" extrusionOk="0">
                  <a:moveTo>
                    <a:pt x="14269" y="4594"/>
                  </a:moveTo>
                  <a:lnTo>
                    <a:pt x="2240" y="0"/>
                  </a:lnTo>
                  <a:lnTo>
                    <a:pt x="0" y="10734"/>
                  </a:lnTo>
                  <a:lnTo>
                    <a:pt x="12481" y="21600"/>
                  </a:lnTo>
                  <a:lnTo>
                    <a:pt x="21600" y="17006"/>
                  </a:lnTo>
                  <a:lnTo>
                    <a:pt x="14269" y="4594"/>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7" name="Shape 4537"/>
            <p:cNvSpPr/>
            <p:nvPr/>
          </p:nvSpPr>
          <p:spPr>
            <a:xfrm>
              <a:off x="6699576" y="5926252"/>
              <a:ext cx="42142" cy="46155"/>
            </a:xfrm>
            <a:custGeom>
              <a:avLst/>
              <a:gdLst/>
              <a:ahLst/>
              <a:cxnLst>
                <a:cxn ang="0">
                  <a:pos x="wd2" y="hd2"/>
                </a:cxn>
                <a:cxn ang="5400000">
                  <a:pos x="wd2" y="hd2"/>
                </a:cxn>
                <a:cxn ang="10800000">
                  <a:pos x="wd2" y="hd2"/>
                </a:cxn>
                <a:cxn ang="16200000">
                  <a:pos x="wd2" y="hd2"/>
                </a:cxn>
              </a:cxnLst>
              <a:rect l="0" t="0" r="r" b="b"/>
              <a:pathLst>
                <a:path w="21600" h="21600" extrusionOk="0">
                  <a:moveTo>
                    <a:pt x="7361" y="0"/>
                  </a:moveTo>
                  <a:lnTo>
                    <a:pt x="0" y="15945"/>
                  </a:lnTo>
                  <a:lnTo>
                    <a:pt x="18834" y="21600"/>
                  </a:lnTo>
                  <a:lnTo>
                    <a:pt x="21600" y="3693"/>
                  </a:lnTo>
                  <a:lnTo>
                    <a:pt x="7361"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8" name="Shape 4538"/>
            <p:cNvSpPr/>
            <p:nvPr/>
          </p:nvSpPr>
          <p:spPr>
            <a:xfrm>
              <a:off x="6830649" y="6005660"/>
              <a:ext cx="288393" cy="319842"/>
            </a:xfrm>
            <a:custGeom>
              <a:avLst/>
              <a:gdLst/>
              <a:ahLst/>
              <a:cxnLst>
                <a:cxn ang="0">
                  <a:pos x="wd2" y="hd2"/>
                </a:cxn>
                <a:cxn ang="5400000">
                  <a:pos x="wd2" y="hd2"/>
                </a:cxn>
                <a:cxn ang="10800000">
                  <a:pos x="wd2" y="hd2"/>
                </a:cxn>
                <a:cxn ang="16200000">
                  <a:pos x="wd2" y="hd2"/>
                </a:cxn>
              </a:cxnLst>
              <a:rect l="0" t="0" r="r" b="b"/>
              <a:pathLst>
                <a:path w="21600" h="21600" extrusionOk="0">
                  <a:moveTo>
                    <a:pt x="3683" y="0"/>
                  </a:moveTo>
                  <a:lnTo>
                    <a:pt x="3241" y="2088"/>
                  </a:lnTo>
                  <a:lnTo>
                    <a:pt x="4733" y="5464"/>
                  </a:lnTo>
                  <a:lnTo>
                    <a:pt x="2353" y="6845"/>
                  </a:lnTo>
                  <a:lnTo>
                    <a:pt x="0" y="7244"/>
                  </a:lnTo>
                  <a:lnTo>
                    <a:pt x="933" y="10271"/>
                  </a:lnTo>
                  <a:lnTo>
                    <a:pt x="2871" y="13812"/>
                  </a:lnTo>
                  <a:lnTo>
                    <a:pt x="3477" y="16118"/>
                  </a:lnTo>
                  <a:lnTo>
                    <a:pt x="3135" y="18734"/>
                  </a:lnTo>
                  <a:lnTo>
                    <a:pt x="5401" y="19659"/>
                  </a:lnTo>
                  <a:lnTo>
                    <a:pt x="6242" y="21600"/>
                  </a:lnTo>
                  <a:lnTo>
                    <a:pt x="8965" y="21292"/>
                  </a:lnTo>
                  <a:lnTo>
                    <a:pt x="10611" y="18214"/>
                  </a:lnTo>
                  <a:lnTo>
                    <a:pt x="14018" y="16363"/>
                  </a:lnTo>
                  <a:lnTo>
                    <a:pt x="16711" y="16208"/>
                  </a:lnTo>
                  <a:lnTo>
                    <a:pt x="20296" y="15078"/>
                  </a:lnTo>
                  <a:lnTo>
                    <a:pt x="21600" y="13638"/>
                  </a:lnTo>
                  <a:lnTo>
                    <a:pt x="21094" y="12006"/>
                  </a:lnTo>
                  <a:lnTo>
                    <a:pt x="19220" y="10779"/>
                  </a:lnTo>
                  <a:lnTo>
                    <a:pt x="16939" y="7231"/>
                  </a:lnTo>
                  <a:lnTo>
                    <a:pt x="14902" y="5233"/>
                  </a:lnTo>
                  <a:lnTo>
                    <a:pt x="13319" y="4519"/>
                  </a:lnTo>
                  <a:lnTo>
                    <a:pt x="11680" y="3137"/>
                  </a:lnTo>
                  <a:lnTo>
                    <a:pt x="10269" y="2110"/>
                  </a:lnTo>
                  <a:lnTo>
                    <a:pt x="7753" y="2110"/>
                  </a:lnTo>
                  <a:lnTo>
                    <a:pt x="6285" y="85"/>
                  </a:lnTo>
                  <a:lnTo>
                    <a:pt x="3683"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9" name="Shape 4539"/>
            <p:cNvSpPr/>
            <p:nvPr/>
          </p:nvSpPr>
          <p:spPr>
            <a:xfrm>
              <a:off x="4965344" y="6036531"/>
              <a:ext cx="183639" cy="155452"/>
            </a:xfrm>
            <a:custGeom>
              <a:avLst/>
              <a:gdLst/>
              <a:ahLst/>
              <a:cxnLst>
                <a:cxn ang="0">
                  <a:pos x="wd2" y="hd2"/>
                </a:cxn>
                <a:cxn ang="5400000">
                  <a:pos x="wd2" y="hd2"/>
                </a:cxn>
                <a:cxn ang="10800000">
                  <a:pos x="wd2" y="hd2"/>
                </a:cxn>
                <a:cxn ang="16200000">
                  <a:pos x="wd2" y="hd2"/>
                </a:cxn>
              </a:cxnLst>
              <a:rect l="0" t="0" r="r" b="b"/>
              <a:pathLst>
                <a:path w="21600" h="21600" extrusionOk="0">
                  <a:moveTo>
                    <a:pt x="17738" y="0"/>
                  </a:moveTo>
                  <a:lnTo>
                    <a:pt x="13452" y="3174"/>
                  </a:lnTo>
                  <a:lnTo>
                    <a:pt x="9660" y="5417"/>
                  </a:lnTo>
                  <a:lnTo>
                    <a:pt x="3225" y="8273"/>
                  </a:lnTo>
                  <a:lnTo>
                    <a:pt x="2944" y="13244"/>
                  </a:lnTo>
                  <a:lnTo>
                    <a:pt x="6318" y="16735"/>
                  </a:lnTo>
                  <a:lnTo>
                    <a:pt x="1684" y="18216"/>
                  </a:lnTo>
                  <a:cubicBezTo>
                    <a:pt x="1404" y="18780"/>
                    <a:pt x="1123" y="19344"/>
                    <a:pt x="842" y="19908"/>
                  </a:cubicBezTo>
                  <a:cubicBezTo>
                    <a:pt x="561" y="20472"/>
                    <a:pt x="281" y="21036"/>
                    <a:pt x="0" y="21600"/>
                  </a:cubicBezTo>
                  <a:lnTo>
                    <a:pt x="5853" y="21283"/>
                  </a:lnTo>
                  <a:lnTo>
                    <a:pt x="8516" y="19710"/>
                  </a:lnTo>
                  <a:lnTo>
                    <a:pt x="12300" y="13746"/>
                  </a:lnTo>
                  <a:lnTo>
                    <a:pt x="15344" y="11233"/>
                  </a:lnTo>
                  <a:lnTo>
                    <a:pt x="21600" y="9330"/>
                  </a:lnTo>
                  <a:lnTo>
                    <a:pt x="17693" y="6804"/>
                  </a:lnTo>
                  <a:lnTo>
                    <a:pt x="20021" y="2955"/>
                  </a:lnTo>
                  <a:lnTo>
                    <a:pt x="17738"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0" name="Shape 4540"/>
            <p:cNvSpPr/>
            <p:nvPr/>
          </p:nvSpPr>
          <p:spPr>
            <a:xfrm>
              <a:off x="4299903" y="5816176"/>
              <a:ext cx="56146" cy="458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533" y="1032"/>
                  </a:lnTo>
                  <a:lnTo>
                    <a:pt x="0" y="21600"/>
                  </a:lnTo>
                  <a:lnTo>
                    <a:pt x="17000" y="20415"/>
                  </a:lnTo>
                  <a:lnTo>
                    <a:pt x="2160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1" name="Shape 4541"/>
            <p:cNvSpPr/>
            <p:nvPr/>
          </p:nvSpPr>
          <p:spPr>
            <a:xfrm>
              <a:off x="4538518" y="5324680"/>
              <a:ext cx="98567" cy="125149"/>
            </a:xfrm>
            <a:custGeom>
              <a:avLst/>
              <a:gdLst/>
              <a:ahLst/>
              <a:cxnLst>
                <a:cxn ang="0">
                  <a:pos x="wd2" y="hd2"/>
                </a:cxn>
                <a:cxn ang="5400000">
                  <a:pos x="wd2" y="hd2"/>
                </a:cxn>
                <a:cxn ang="10800000">
                  <a:pos x="wd2" y="hd2"/>
                </a:cxn>
                <a:cxn ang="16200000">
                  <a:pos x="wd2" y="hd2"/>
                </a:cxn>
              </a:cxnLst>
              <a:rect l="0" t="0" r="r" b="b"/>
              <a:pathLst>
                <a:path w="21600" h="21600" extrusionOk="0">
                  <a:moveTo>
                    <a:pt x="7723" y="0"/>
                  </a:moveTo>
                  <a:lnTo>
                    <a:pt x="3326" y="2981"/>
                  </a:lnTo>
                  <a:lnTo>
                    <a:pt x="0" y="6656"/>
                  </a:lnTo>
                  <a:lnTo>
                    <a:pt x="7004" y="9151"/>
                  </a:lnTo>
                  <a:lnTo>
                    <a:pt x="11321" y="15031"/>
                  </a:lnTo>
                  <a:lnTo>
                    <a:pt x="16324" y="21600"/>
                  </a:lnTo>
                  <a:lnTo>
                    <a:pt x="21600" y="20828"/>
                  </a:lnTo>
                  <a:lnTo>
                    <a:pt x="19098" y="10859"/>
                  </a:lnTo>
                  <a:lnTo>
                    <a:pt x="15928" y="7869"/>
                  </a:lnTo>
                  <a:lnTo>
                    <a:pt x="8485" y="5144"/>
                  </a:lnTo>
                  <a:lnTo>
                    <a:pt x="7723"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2" name="Shape 4542"/>
            <p:cNvSpPr/>
            <p:nvPr/>
          </p:nvSpPr>
          <p:spPr>
            <a:xfrm>
              <a:off x="4352010" y="5491564"/>
              <a:ext cx="52817" cy="97061"/>
            </a:xfrm>
            <a:custGeom>
              <a:avLst/>
              <a:gdLst/>
              <a:ahLst/>
              <a:cxnLst>
                <a:cxn ang="0">
                  <a:pos x="wd2" y="hd2"/>
                </a:cxn>
                <a:cxn ang="5400000">
                  <a:pos x="wd2" y="hd2"/>
                </a:cxn>
                <a:cxn ang="10800000">
                  <a:pos x="wd2" y="hd2"/>
                </a:cxn>
                <a:cxn ang="16200000">
                  <a:pos x="wd2" y="hd2"/>
                </a:cxn>
              </a:cxnLst>
              <a:rect l="0" t="0" r="r" b="b"/>
              <a:pathLst>
                <a:path w="21600" h="21600" extrusionOk="0">
                  <a:moveTo>
                    <a:pt x="5177" y="0"/>
                  </a:moveTo>
                  <a:lnTo>
                    <a:pt x="0" y="10760"/>
                  </a:lnTo>
                  <a:lnTo>
                    <a:pt x="7667" y="14695"/>
                  </a:lnTo>
                  <a:lnTo>
                    <a:pt x="11365" y="21600"/>
                  </a:lnTo>
                  <a:lnTo>
                    <a:pt x="21600" y="20604"/>
                  </a:lnTo>
                  <a:lnTo>
                    <a:pt x="20666" y="14018"/>
                  </a:lnTo>
                  <a:lnTo>
                    <a:pt x="10081" y="8979"/>
                  </a:lnTo>
                  <a:lnTo>
                    <a:pt x="5177"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3" name="Shape 4543"/>
            <p:cNvSpPr/>
            <p:nvPr/>
          </p:nvSpPr>
          <p:spPr>
            <a:xfrm>
              <a:off x="4310501" y="5909374"/>
              <a:ext cx="43343" cy="22392"/>
            </a:xfrm>
            <a:custGeom>
              <a:avLst/>
              <a:gdLst/>
              <a:ahLst/>
              <a:cxnLst>
                <a:cxn ang="0">
                  <a:pos x="wd2" y="hd2"/>
                </a:cxn>
                <a:cxn ang="5400000">
                  <a:pos x="wd2" y="hd2"/>
                </a:cxn>
                <a:cxn ang="10800000">
                  <a:pos x="wd2" y="hd2"/>
                </a:cxn>
                <a:cxn ang="16200000">
                  <a:pos x="wd2" y="hd2"/>
                </a:cxn>
              </a:cxnLst>
              <a:rect l="0" t="0" r="r" b="b"/>
              <a:pathLst>
                <a:path w="21600" h="21600" extrusionOk="0">
                  <a:moveTo>
                    <a:pt x="9148" y="0"/>
                  </a:moveTo>
                  <a:lnTo>
                    <a:pt x="0" y="19739"/>
                  </a:lnTo>
                  <a:lnTo>
                    <a:pt x="21600" y="21600"/>
                  </a:lnTo>
                  <a:lnTo>
                    <a:pt x="9148"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4" name="Shape 4544"/>
            <p:cNvSpPr/>
            <p:nvPr/>
          </p:nvSpPr>
          <p:spPr>
            <a:xfrm>
              <a:off x="3882717" y="6153271"/>
              <a:ext cx="96989" cy="61771"/>
            </a:xfrm>
            <a:custGeom>
              <a:avLst/>
              <a:gdLst/>
              <a:ahLst/>
              <a:cxnLst>
                <a:cxn ang="0">
                  <a:pos x="wd2" y="hd2"/>
                </a:cxn>
                <a:cxn ang="5400000">
                  <a:pos x="wd2" y="hd2"/>
                </a:cxn>
                <a:cxn ang="10800000">
                  <a:pos x="wd2" y="hd2"/>
                </a:cxn>
                <a:cxn ang="16200000">
                  <a:pos x="wd2" y="hd2"/>
                </a:cxn>
              </a:cxnLst>
              <a:rect l="0" t="0" r="r" b="b"/>
              <a:pathLst>
                <a:path w="21600" h="21600" extrusionOk="0">
                  <a:moveTo>
                    <a:pt x="0" y="529"/>
                  </a:moveTo>
                  <a:lnTo>
                    <a:pt x="2543" y="9682"/>
                  </a:lnTo>
                  <a:cubicBezTo>
                    <a:pt x="4239" y="9167"/>
                    <a:pt x="5936" y="8652"/>
                    <a:pt x="7632" y="8137"/>
                  </a:cubicBezTo>
                  <a:cubicBezTo>
                    <a:pt x="9329" y="7623"/>
                    <a:pt x="11025" y="7108"/>
                    <a:pt x="12721" y="6593"/>
                  </a:cubicBezTo>
                  <a:lnTo>
                    <a:pt x="12721" y="16841"/>
                  </a:lnTo>
                  <a:lnTo>
                    <a:pt x="17404" y="21600"/>
                  </a:lnTo>
                  <a:lnTo>
                    <a:pt x="21600" y="14609"/>
                  </a:lnTo>
                  <a:lnTo>
                    <a:pt x="15622" y="0"/>
                  </a:lnTo>
                  <a:lnTo>
                    <a:pt x="0" y="529"/>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5" name="Shape 4545"/>
            <p:cNvSpPr/>
            <p:nvPr/>
          </p:nvSpPr>
          <p:spPr>
            <a:xfrm>
              <a:off x="4080402" y="6222482"/>
              <a:ext cx="87818" cy="28739"/>
            </a:xfrm>
            <a:custGeom>
              <a:avLst/>
              <a:gdLst/>
              <a:ahLst/>
              <a:cxnLst>
                <a:cxn ang="0">
                  <a:pos x="wd2" y="hd2"/>
                </a:cxn>
                <a:cxn ang="5400000">
                  <a:pos x="wd2" y="hd2"/>
                </a:cxn>
                <a:cxn ang="10800000">
                  <a:pos x="wd2" y="hd2"/>
                </a:cxn>
                <a:cxn ang="16200000">
                  <a:pos x="wd2" y="hd2"/>
                </a:cxn>
              </a:cxnLst>
              <a:rect l="0" t="0" r="r" b="b"/>
              <a:pathLst>
                <a:path w="21600" h="21600" extrusionOk="0">
                  <a:moveTo>
                    <a:pt x="6991" y="0"/>
                  </a:moveTo>
                  <a:lnTo>
                    <a:pt x="13008" y="7098"/>
                  </a:lnTo>
                  <a:lnTo>
                    <a:pt x="21600" y="2793"/>
                  </a:lnTo>
                  <a:lnTo>
                    <a:pt x="21600" y="21600"/>
                  </a:lnTo>
                  <a:lnTo>
                    <a:pt x="0" y="5789"/>
                  </a:lnTo>
                  <a:lnTo>
                    <a:pt x="6991"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6" name="Shape 4546"/>
            <p:cNvSpPr/>
            <p:nvPr/>
          </p:nvSpPr>
          <p:spPr>
            <a:xfrm>
              <a:off x="4005414" y="6203098"/>
              <a:ext cx="49125" cy="2036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521" y="21600"/>
                  </a:lnTo>
                  <a:lnTo>
                    <a:pt x="21600" y="7416"/>
                  </a:lnTo>
                  <a:lnTo>
                    <a:pt x="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7" name="Shape 4547"/>
            <p:cNvSpPr/>
            <p:nvPr/>
          </p:nvSpPr>
          <p:spPr>
            <a:xfrm>
              <a:off x="3736196" y="6065298"/>
              <a:ext cx="125307" cy="86486"/>
            </a:xfrm>
            <a:custGeom>
              <a:avLst/>
              <a:gdLst/>
              <a:ahLst/>
              <a:cxnLst>
                <a:cxn ang="0">
                  <a:pos x="wd2" y="hd2"/>
                </a:cxn>
                <a:cxn ang="5400000">
                  <a:pos x="wd2" y="hd2"/>
                </a:cxn>
                <a:cxn ang="10800000">
                  <a:pos x="wd2" y="hd2"/>
                </a:cxn>
                <a:cxn ang="16200000">
                  <a:pos x="wd2" y="hd2"/>
                </a:cxn>
              </a:cxnLst>
              <a:rect l="0" t="0" r="r" b="b"/>
              <a:pathLst>
                <a:path w="21600" h="21600" extrusionOk="0">
                  <a:moveTo>
                    <a:pt x="736" y="0"/>
                  </a:moveTo>
                  <a:lnTo>
                    <a:pt x="5410" y="8595"/>
                  </a:lnTo>
                  <a:lnTo>
                    <a:pt x="13037" y="10499"/>
                  </a:lnTo>
                  <a:lnTo>
                    <a:pt x="17450" y="11640"/>
                  </a:lnTo>
                  <a:lnTo>
                    <a:pt x="21600" y="15443"/>
                  </a:lnTo>
                  <a:lnTo>
                    <a:pt x="17548" y="21600"/>
                  </a:lnTo>
                  <a:lnTo>
                    <a:pt x="9037" y="16109"/>
                  </a:lnTo>
                  <a:lnTo>
                    <a:pt x="0" y="8574"/>
                  </a:lnTo>
                  <a:lnTo>
                    <a:pt x="736"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8" name="Shape 4548"/>
            <p:cNvSpPr/>
            <p:nvPr/>
          </p:nvSpPr>
          <p:spPr>
            <a:xfrm>
              <a:off x="3607823" y="5979759"/>
              <a:ext cx="25453" cy="55360"/>
            </a:xfrm>
            <a:custGeom>
              <a:avLst/>
              <a:gdLst/>
              <a:ahLst/>
              <a:cxnLst>
                <a:cxn ang="0">
                  <a:pos x="wd2" y="hd2"/>
                </a:cxn>
                <a:cxn ang="5400000">
                  <a:pos x="wd2" y="hd2"/>
                </a:cxn>
                <a:cxn ang="10800000">
                  <a:pos x="wd2" y="hd2"/>
                </a:cxn>
                <a:cxn ang="16200000">
                  <a:pos x="wd2" y="hd2"/>
                </a:cxn>
              </a:cxnLst>
              <a:rect l="0" t="0" r="r" b="b"/>
              <a:pathLst>
                <a:path w="21600" h="21600" extrusionOk="0">
                  <a:moveTo>
                    <a:pt x="1858" y="0"/>
                  </a:moveTo>
                  <a:lnTo>
                    <a:pt x="0" y="11365"/>
                  </a:lnTo>
                  <a:lnTo>
                    <a:pt x="15706" y="21600"/>
                  </a:lnTo>
                  <a:lnTo>
                    <a:pt x="21600" y="7452"/>
                  </a:lnTo>
                  <a:lnTo>
                    <a:pt x="1858"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9" name="Shape 4549"/>
            <p:cNvSpPr/>
            <p:nvPr/>
          </p:nvSpPr>
          <p:spPr>
            <a:xfrm>
              <a:off x="3548917" y="5911342"/>
              <a:ext cx="43165" cy="3218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357" y="21600"/>
                  </a:lnTo>
                  <a:lnTo>
                    <a:pt x="21600" y="8377"/>
                  </a:lnTo>
                  <a:lnTo>
                    <a:pt x="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80" name="Shape 4550"/>
            <p:cNvSpPr/>
            <p:nvPr/>
          </p:nvSpPr>
          <p:spPr>
            <a:xfrm>
              <a:off x="3656688" y="5990629"/>
              <a:ext cx="28556" cy="2893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84" y="21600"/>
                  </a:lnTo>
                  <a:lnTo>
                    <a:pt x="21600" y="14182"/>
                  </a:lnTo>
                  <a:lnTo>
                    <a:pt x="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81" name="Shape 4551"/>
            <p:cNvSpPr/>
            <p:nvPr/>
          </p:nvSpPr>
          <p:spPr>
            <a:xfrm>
              <a:off x="4901523" y="6202447"/>
              <a:ext cx="45442" cy="30825"/>
            </a:xfrm>
            <a:custGeom>
              <a:avLst/>
              <a:gdLst/>
              <a:ahLst/>
              <a:cxnLst>
                <a:cxn ang="0">
                  <a:pos x="wd2" y="hd2"/>
                </a:cxn>
                <a:cxn ang="5400000">
                  <a:pos x="wd2" y="hd2"/>
                </a:cxn>
                <a:cxn ang="10800000">
                  <a:pos x="wd2" y="hd2"/>
                </a:cxn>
                <a:cxn ang="16200000">
                  <a:pos x="wd2" y="hd2"/>
                </a:cxn>
              </a:cxnLst>
              <a:rect l="0" t="0" r="r" b="b"/>
              <a:pathLst>
                <a:path w="21600" h="21600" extrusionOk="0">
                  <a:moveTo>
                    <a:pt x="8640" y="0"/>
                  </a:moveTo>
                  <a:lnTo>
                    <a:pt x="0" y="19140"/>
                  </a:lnTo>
                  <a:lnTo>
                    <a:pt x="21600" y="21600"/>
                  </a:lnTo>
                  <a:lnTo>
                    <a:pt x="864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grpSp>
      <p:sp>
        <p:nvSpPr>
          <p:cNvPr id="258" name="TextBox 257"/>
          <p:cNvSpPr txBox="1"/>
          <p:nvPr/>
        </p:nvSpPr>
        <p:spPr>
          <a:xfrm>
            <a:off x="6310489" y="258228"/>
            <a:ext cx="5508978" cy="1046440"/>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dirty="0">
                <a:solidFill>
                  <a:srgbClr val="464646"/>
                </a:solidFill>
                <a:latin typeface="Candara" panose="020E0502030303020204" pitchFamily="34" charset="0"/>
              </a:rPr>
              <a:t>Your Subtitle</a:t>
            </a:r>
          </a:p>
        </p:txBody>
      </p:sp>
      <p:sp>
        <p:nvSpPr>
          <p:cNvPr id="107" name="TextBox 106">
            <a:extLst>
              <a:ext uri="{FF2B5EF4-FFF2-40B4-BE49-F238E27FC236}">
                <a16:creationId xmlns:a16="http://schemas.microsoft.com/office/drawing/2014/main" id="{F08598A2-D1A8-492F-9BA0-49CCF8C887A1}"/>
              </a:ext>
            </a:extLst>
          </p:cNvPr>
          <p:cNvSpPr txBox="1"/>
          <p:nvPr/>
        </p:nvSpPr>
        <p:spPr>
          <a:xfrm>
            <a:off x="9541357" y="2969881"/>
            <a:ext cx="2377478" cy="1923604"/>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108" name="TextBox 107">
            <a:extLst>
              <a:ext uri="{FF2B5EF4-FFF2-40B4-BE49-F238E27FC236}">
                <a16:creationId xmlns:a16="http://schemas.microsoft.com/office/drawing/2014/main" id="{B6EE6636-A781-4965-98D9-3CE2034BFD49}"/>
              </a:ext>
            </a:extLst>
          </p:cNvPr>
          <p:cNvSpPr txBox="1"/>
          <p:nvPr/>
        </p:nvSpPr>
        <p:spPr>
          <a:xfrm>
            <a:off x="123606" y="3328102"/>
            <a:ext cx="2496037" cy="1723549"/>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109" name="TextBox 108">
            <a:extLst>
              <a:ext uri="{FF2B5EF4-FFF2-40B4-BE49-F238E27FC236}">
                <a16:creationId xmlns:a16="http://schemas.microsoft.com/office/drawing/2014/main" id="{4A14643B-CEE5-4A0F-9F47-2F6F4BE6D360}"/>
              </a:ext>
            </a:extLst>
          </p:cNvPr>
          <p:cNvSpPr txBox="1"/>
          <p:nvPr/>
        </p:nvSpPr>
        <p:spPr>
          <a:xfrm>
            <a:off x="6124988" y="5602155"/>
            <a:ext cx="4163660" cy="1138773"/>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grpSp>
        <p:nvGrpSpPr>
          <p:cNvPr id="110" name="Group 109">
            <a:extLst>
              <a:ext uri="{FF2B5EF4-FFF2-40B4-BE49-F238E27FC236}">
                <a16:creationId xmlns:a16="http://schemas.microsoft.com/office/drawing/2014/main" id="{64C80DAB-0ECA-4CA3-8B2B-789013ED6C5B}"/>
              </a:ext>
            </a:extLst>
          </p:cNvPr>
          <p:cNvGrpSpPr/>
          <p:nvPr/>
        </p:nvGrpSpPr>
        <p:grpSpPr>
          <a:xfrm>
            <a:off x="512627" y="2250321"/>
            <a:ext cx="3594912" cy="1375905"/>
            <a:chOff x="1068351" y="3041919"/>
            <a:chExt cx="3594912" cy="1375905"/>
          </a:xfrm>
        </p:grpSpPr>
        <p:sp>
          <p:nvSpPr>
            <p:cNvPr id="111" name="Freeform: Shape 110">
              <a:extLst>
                <a:ext uri="{FF2B5EF4-FFF2-40B4-BE49-F238E27FC236}">
                  <a16:creationId xmlns:a16="http://schemas.microsoft.com/office/drawing/2014/main" id="{181BAB24-A802-40E9-9BCB-010CA435F428}"/>
                </a:ext>
              </a:extLst>
            </p:cNvPr>
            <p:cNvSpPr>
              <a:spLocks noChangeAspect="1"/>
            </p:cNvSpPr>
            <p:nvPr/>
          </p:nvSpPr>
          <p:spPr>
            <a:xfrm>
              <a:off x="1068351" y="3041919"/>
              <a:ext cx="3594912" cy="1375905"/>
            </a:xfrm>
            <a:custGeom>
              <a:avLst/>
              <a:gdLst>
                <a:gd name="connsiteX0" fmla="*/ 3046272 w 3594912"/>
                <a:gd name="connsiteY0" fmla="*/ 0 h 1375905"/>
                <a:gd name="connsiteX1" fmla="*/ 3594912 w 3594912"/>
                <a:gd name="connsiteY1" fmla="*/ 548640 h 1375905"/>
                <a:gd name="connsiteX2" fmla="*/ 3156842 w 3594912"/>
                <a:gd name="connsiteY2" fmla="*/ 1086134 h 1375905"/>
                <a:gd name="connsiteX3" fmla="*/ 3131298 w 3594912"/>
                <a:gd name="connsiteY3" fmla="*/ 1088709 h 1375905"/>
                <a:gd name="connsiteX4" fmla="*/ 3041549 w 3594912"/>
                <a:gd name="connsiteY4" fmla="*/ 1375905 h 1375905"/>
                <a:gd name="connsiteX5" fmla="*/ 2951493 w 3594912"/>
                <a:gd name="connsiteY5" fmla="*/ 1087726 h 1375905"/>
                <a:gd name="connsiteX6" fmla="*/ 2935702 w 3594912"/>
                <a:gd name="connsiteY6" fmla="*/ 1086134 h 1375905"/>
                <a:gd name="connsiteX7" fmla="*/ 2570321 w 3594912"/>
                <a:gd name="connsiteY7" fmla="*/ 821730 h 1375905"/>
                <a:gd name="connsiteX8" fmla="*/ 2564804 w 3594912"/>
                <a:gd name="connsiteY8" fmla="*/ 809904 h 1375905"/>
                <a:gd name="connsiteX9" fmla="*/ 254381 w 3594912"/>
                <a:gd name="connsiteY9" fmla="*/ 809904 h 1375905"/>
                <a:gd name="connsiteX10" fmla="*/ 0 w 3594912"/>
                <a:gd name="connsiteY10" fmla="*/ 555525 h 1375905"/>
                <a:gd name="connsiteX11" fmla="*/ 254381 w 3594912"/>
                <a:gd name="connsiteY11" fmla="*/ 301146 h 1375905"/>
                <a:gd name="connsiteX12" fmla="*/ 2559168 w 3594912"/>
                <a:gd name="connsiteY12" fmla="*/ 301146 h 1375905"/>
                <a:gd name="connsiteX13" fmla="*/ 2591331 w 3594912"/>
                <a:gd name="connsiteY13" fmla="*/ 241890 h 1375905"/>
                <a:gd name="connsiteX14" fmla="*/ 3046272 w 3594912"/>
                <a:gd name="connsiteY14"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94912" h="1375905">
                  <a:moveTo>
                    <a:pt x="3046272" y="0"/>
                  </a:moveTo>
                  <a:cubicBezTo>
                    <a:pt x="3349278" y="0"/>
                    <a:pt x="3594912" y="245634"/>
                    <a:pt x="3594912" y="548640"/>
                  </a:cubicBezTo>
                  <a:cubicBezTo>
                    <a:pt x="3594912" y="813770"/>
                    <a:pt x="3406849" y="1034975"/>
                    <a:pt x="3156842" y="1086134"/>
                  </a:cubicBezTo>
                  <a:lnTo>
                    <a:pt x="3131298" y="1088709"/>
                  </a:lnTo>
                  <a:lnTo>
                    <a:pt x="3041549" y="1375905"/>
                  </a:lnTo>
                  <a:lnTo>
                    <a:pt x="2951493" y="1087726"/>
                  </a:lnTo>
                  <a:lnTo>
                    <a:pt x="2935702" y="1086134"/>
                  </a:lnTo>
                  <a:cubicBezTo>
                    <a:pt x="2779448" y="1054160"/>
                    <a:pt x="2647391" y="955761"/>
                    <a:pt x="2570321" y="821730"/>
                  </a:cubicBezTo>
                  <a:lnTo>
                    <a:pt x="2564804" y="809904"/>
                  </a:lnTo>
                  <a:lnTo>
                    <a:pt x="254381" y="809904"/>
                  </a:lnTo>
                  <a:cubicBezTo>
                    <a:pt x="113891" y="809904"/>
                    <a:pt x="0" y="696015"/>
                    <a:pt x="0" y="555525"/>
                  </a:cubicBezTo>
                  <a:cubicBezTo>
                    <a:pt x="0" y="415036"/>
                    <a:pt x="113891" y="301146"/>
                    <a:pt x="254381" y="301146"/>
                  </a:cubicBezTo>
                  <a:lnTo>
                    <a:pt x="2559168" y="301146"/>
                  </a:lnTo>
                  <a:lnTo>
                    <a:pt x="2591331" y="241890"/>
                  </a:lnTo>
                  <a:cubicBezTo>
                    <a:pt x="2689926" y="95951"/>
                    <a:pt x="2856893" y="0"/>
                    <a:pt x="3046272" y="0"/>
                  </a:cubicBez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2" name="Oval 111">
              <a:extLst>
                <a:ext uri="{FF2B5EF4-FFF2-40B4-BE49-F238E27FC236}">
                  <a16:creationId xmlns:a16="http://schemas.microsoft.com/office/drawing/2014/main" id="{0DC89D11-FEAA-4C2F-9651-AED94B349D59}"/>
                </a:ext>
              </a:extLst>
            </p:cNvPr>
            <p:cNvSpPr>
              <a:spLocks noChangeAspect="1"/>
            </p:cNvSpPr>
            <p:nvPr/>
          </p:nvSpPr>
          <p:spPr>
            <a:xfrm>
              <a:off x="3698420" y="3181533"/>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3" name="Graphic 26" descr="Hike">
              <a:extLst>
                <a:ext uri="{FF2B5EF4-FFF2-40B4-BE49-F238E27FC236}">
                  <a16:creationId xmlns:a16="http://schemas.microsoft.com/office/drawing/2014/main" id="{0D9AADAC-14E4-44B2-A6E0-8ECD9F829E52}"/>
                </a:ext>
              </a:extLst>
            </p:cNvPr>
            <p:cNvGrpSpPr>
              <a:grpSpLocks noChangeAspect="1"/>
            </p:cNvGrpSpPr>
            <p:nvPr/>
          </p:nvGrpSpPr>
          <p:grpSpPr>
            <a:xfrm>
              <a:off x="3815650" y="3311749"/>
              <a:ext cx="548640" cy="548640"/>
              <a:chOff x="5638800" y="2971800"/>
              <a:chExt cx="914400" cy="914400"/>
            </a:xfrm>
            <a:solidFill>
              <a:srgbClr val="4D4D4D"/>
            </a:solidFill>
          </p:grpSpPr>
          <p:sp>
            <p:nvSpPr>
              <p:cNvPr id="115" name="Freeform: Shape 114">
                <a:extLst>
                  <a:ext uri="{FF2B5EF4-FFF2-40B4-BE49-F238E27FC236}">
                    <a16:creationId xmlns:a16="http://schemas.microsoft.com/office/drawing/2014/main" id="{6D4FB86A-C457-401C-BD9A-B2C8D71B9551}"/>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F89EE278-6747-4D90-B48D-6A6A35473FFB}"/>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04002224-0359-4ED0-968E-EA54E3CD9AF2}"/>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sp>
          <p:nvSpPr>
            <p:cNvPr id="114" name="Text Box 10">
              <a:extLst>
                <a:ext uri="{FF2B5EF4-FFF2-40B4-BE49-F238E27FC236}">
                  <a16:creationId xmlns:a16="http://schemas.microsoft.com/office/drawing/2014/main" id="{F889F162-3CF2-4BF6-9BE4-F3B94607B524}"/>
                </a:ext>
              </a:extLst>
            </p:cNvPr>
            <p:cNvSpPr txBox="1">
              <a:spLocks noChangeArrowheads="1"/>
            </p:cNvSpPr>
            <p:nvPr/>
          </p:nvSpPr>
          <p:spPr bwMode="auto">
            <a:xfrm>
              <a:off x="1336436" y="3426168"/>
              <a:ext cx="2011680"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LOREM IPSUM DOLOR</a:t>
              </a:r>
            </a:p>
          </p:txBody>
        </p:sp>
      </p:grpSp>
      <p:grpSp>
        <p:nvGrpSpPr>
          <p:cNvPr id="118" name="Group 117">
            <a:extLst>
              <a:ext uri="{FF2B5EF4-FFF2-40B4-BE49-F238E27FC236}">
                <a16:creationId xmlns:a16="http://schemas.microsoft.com/office/drawing/2014/main" id="{17023BC8-F717-4571-AF04-E46C80A4D187}"/>
              </a:ext>
            </a:extLst>
          </p:cNvPr>
          <p:cNvGrpSpPr/>
          <p:nvPr/>
        </p:nvGrpSpPr>
        <p:grpSpPr>
          <a:xfrm>
            <a:off x="7871179" y="2151891"/>
            <a:ext cx="3509383" cy="1375905"/>
            <a:chOff x="5365323" y="1470099"/>
            <a:chExt cx="3509383" cy="1375905"/>
          </a:xfrm>
        </p:grpSpPr>
        <p:sp>
          <p:nvSpPr>
            <p:cNvPr id="119" name="Freeform: Shape 118">
              <a:extLst>
                <a:ext uri="{FF2B5EF4-FFF2-40B4-BE49-F238E27FC236}">
                  <a16:creationId xmlns:a16="http://schemas.microsoft.com/office/drawing/2014/main" id="{0C4A2ABB-5109-4472-A9FD-053BE2952D36}"/>
                </a:ext>
              </a:extLst>
            </p:cNvPr>
            <p:cNvSpPr>
              <a:spLocks noChangeAspect="1"/>
            </p:cNvSpPr>
            <p:nvPr/>
          </p:nvSpPr>
          <p:spPr>
            <a:xfrm>
              <a:off x="5365323" y="1470099"/>
              <a:ext cx="3509383" cy="1375905"/>
            </a:xfrm>
            <a:custGeom>
              <a:avLst/>
              <a:gdLst>
                <a:gd name="connsiteX0" fmla="*/ 548640 w 3509383"/>
                <a:gd name="connsiteY0" fmla="*/ 0 h 1375905"/>
                <a:gd name="connsiteX1" fmla="*/ 1003581 w 3509383"/>
                <a:gd name="connsiteY1" fmla="*/ 241890 h 1375905"/>
                <a:gd name="connsiteX2" fmla="*/ 1034539 w 3509383"/>
                <a:gd name="connsiteY2" fmla="*/ 298925 h 1375905"/>
                <a:gd name="connsiteX3" fmla="*/ 3255002 w 3509383"/>
                <a:gd name="connsiteY3" fmla="*/ 298925 h 1375905"/>
                <a:gd name="connsiteX4" fmla="*/ 3509383 w 3509383"/>
                <a:gd name="connsiteY4" fmla="*/ 553304 h 1375905"/>
                <a:gd name="connsiteX5" fmla="*/ 3255002 w 3509383"/>
                <a:gd name="connsiteY5" fmla="*/ 807683 h 1375905"/>
                <a:gd name="connsiteX6" fmla="*/ 1031145 w 3509383"/>
                <a:gd name="connsiteY6" fmla="*/ 807683 h 1375905"/>
                <a:gd name="connsiteX7" fmla="*/ 1024592 w 3509383"/>
                <a:gd name="connsiteY7" fmla="*/ 821730 h 1375905"/>
                <a:gd name="connsiteX8" fmla="*/ 659210 w 3509383"/>
                <a:gd name="connsiteY8" fmla="*/ 1086134 h 1375905"/>
                <a:gd name="connsiteX9" fmla="*/ 633666 w 3509383"/>
                <a:gd name="connsiteY9" fmla="*/ 1088709 h 1375905"/>
                <a:gd name="connsiteX10" fmla="*/ 543917 w 3509383"/>
                <a:gd name="connsiteY10" fmla="*/ 1375905 h 1375905"/>
                <a:gd name="connsiteX11" fmla="*/ 453861 w 3509383"/>
                <a:gd name="connsiteY11" fmla="*/ 1087726 h 1375905"/>
                <a:gd name="connsiteX12" fmla="*/ 438070 w 3509383"/>
                <a:gd name="connsiteY12" fmla="*/ 1086134 h 1375905"/>
                <a:gd name="connsiteX13" fmla="*/ 0 w 3509383"/>
                <a:gd name="connsiteY13" fmla="*/ 548640 h 1375905"/>
                <a:gd name="connsiteX14" fmla="*/ 548640 w 3509383"/>
                <a:gd name="connsiteY14"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09383" h="1375905">
                  <a:moveTo>
                    <a:pt x="548640" y="0"/>
                  </a:moveTo>
                  <a:cubicBezTo>
                    <a:pt x="738019" y="0"/>
                    <a:pt x="904987" y="95951"/>
                    <a:pt x="1003581" y="241890"/>
                  </a:cubicBezTo>
                  <a:lnTo>
                    <a:pt x="1034539" y="298925"/>
                  </a:lnTo>
                  <a:lnTo>
                    <a:pt x="3255002" y="298925"/>
                  </a:lnTo>
                  <a:cubicBezTo>
                    <a:pt x="3395492" y="298925"/>
                    <a:pt x="3509383" y="412815"/>
                    <a:pt x="3509383" y="553304"/>
                  </a:cubicBezTo>
                  <a:cubicBezTo>
                    <a:pt x="3509383" y="693794"/>
                    <a:pt x="3395492" y="807683"/>
                    <a:pt x="3255002" y="807683"/>
                  </a:cubicBezTo>
                  <a:lnTo>
                    <a:pt x="1031145" y="807683"/>
                  </a:lnTo>
                  <a:lnTo>
                    <a:pt x="1024592" y="821730"/>
                  </a:lnTo>
                  <a:cubicBezTo>
                    <a:pt x="947522" y="955761"/>
                    <a:pt x="815465" y="1054160"/>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0" name="Oval 119">
              <a:extLst>
                <a:ext uri="{FF2B5EF4-FFF2-40B4-BE49-F238E27FC236}">
                  <a16:creationId xmlns:a16="http://schemas.microsoft.com/office/drawing/2014/main" id="{4D1FD689-38EB-4D2C-9AB9-E09E032C6E1D}"/>
                </a:ext>
              </a:extLst>
            </p:cNvPr>
            <p:cNvSpPr>
              <a:spLocks noChangeAspect="1"/>
            </p:cNvSpPr>
            <p:nvPr/>
          </p:nvSpPr>
          <p:spPr>
            <a:xfrm>
              <a:off x="5500583" y="1589817"/>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21" name="Graphic 120" descr="Tent">
              <a:extLst>
                <a:ext uri="{FF2B5EF4-FFF2-40B4-BE49-F238E27FC236}">
                  <a16:creationId xmlns:a16="http://schemas.microsoft.com/office/drawing/2014/main" id="{D049AAB8-8490-41FA-8B13-C913189772A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625312" y="1689553"/>
              <a:ext cx="548640" cy="548640"/>
            </a:xfrm>
            <a:prstGeom prst="rect">
              <a:avLst/>
            </a:prstGeom>
          </p:spPr>
        </p:pic>
        <p:sp>
          <p:nvSpPr>
            <p:cNvPr id="122" name="Text Box 10">
              <a:extLst>
                <a:ext uri="{FF2B5EF4-FFF2-40B4-BE49-F238E27FC236}">
                  <a16:creationId xmlns:a16="http://schemas.microsoft.com/office/drawing/2014/main" id="{E526AD27-7CE5-4519-B815-6FB0773B151E}"/>
                </a:ext>
              </a:extLst>
            </p:cNvPr>
            <p:cNvSpPr txBox="1">
              <a:spLocks noChangeArrowheads="1"/>
            </p:cNvSpPr>
            <p:nvPr/>
          </p:nvSpPr>
          <p:spPr bwMode="auto">
            <a:xfrm>
              <a:off x="6591768" y="1860060"/>
              <a:ext cx="2011680"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LOREM IPSUM DOLOR</a:t>
              </a:r>
            </a:p>
          </p:txBody>
        </p:sp>
      </p:grpSp>
      <p:graphicFrame>
        <p:nvGraphicFramePr>
          <p:cNvPr id="123" name="Chart 122">
            <a:extLst>
              <a:ext uri="{FF2B5EF4-FFF2-40B4-BE49-F238E27FC236}">
                <a16:creationId xmlns:a16="http://schemas.microsoft.com/office/drawing/2014/main" id="{B2714218-B295-4E1B-B881-6142289CE3CC}"/>
              </a:ext>
            </a:extLst>
          </p:cNvPr>
          <p:cNvGraphicFramePr>
            <a:graphicFrameLocks noChangeAspect="1"/>
          </p:cNvGraphicFramePr>
          <p:nvPr>
            <p:extLst/>
          </p:nvPr>
        </p:nvGraphicFramePr>
        <p:xfrm>
          <a:off x="7686428" y="190708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24" name="Chart 123">
            <a:extLst>
              <a:ext uri="{FF2B5EF4-FFF2-40B4-BE49-F238E27FC236}">
                <a16:creationId xmlns:a16="http://schemas.microsoft.com/office/drawing/2014/main" id="{DDDFF24D-70B0-4319-A2AF-10FEA20C3D5C}"/>
              </a:ext>
            </a:extLst>
          </p:cNvPr>
          <p:cNvGraphicFramePr>
            <a:graphicFrameLocks noChangeAspect="1"/>
          </p:cNvGraphicFramePr>
          <p:nvPr>
            <p:extLst/>
          </p:nvPr>
        </p:nvGraphicFramePr>
        <p:xfrm>
          <a:off x="2826759" y="2027161"/>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125" name="Group 124">
            <a:extLst>
              <a:ext uri="{FF2B5EF4-FFF2-40B4-BE49-F238E27FC236}">
                <a16:creationId xmlns:a16="http://schemas.microsoft.com/office/drawing/2014/main" id="{6222DE8E-AFB8-47B5-B8D3-85003D8832C2}"/>
              </a:ext>
            </a:extLst>
          </p:cNvPr>
          <p:cNvGrpSpPr/>
          <p:nvPr/>
        </p:nvGrpSpPr>
        <p:grpSpPr>
          <a:xfrm>
            <a:off x="5282009" y="4317042"/>
            <a:ext cx="3509383" cy="1375905"/>
            <a:chOff x="5011839" y="4261539"/>
            <a:chExt cx="3509383" cy="1375905"/>
          </a:xfrm>
        </p:grpSpPr>
        <p:grpSp>
          <p:nvGrpSpPr>
            <p:cNvPr id="126" name="Group 125">
              <a:extLst>
                <a:ext uri="{FF2B5EF4-FFF2-40B4-BE49-F238E27FC236}">
                  <a16:creationId xmlns:a16="http://schemas.microsoft.com/office/drawing/2014/main" id="{F6CA6A46-2403-4570-A824-CA189821964D}"/>
                </a:ext>
              </a:extLst>
            </p:cNvPr>
            <p:cNvGrpSpPr/>
            <p:nvPr/>
          </p:nvGrpSpPr>
          <p:grpSpPr>
            <a:xfrm>
              <a:off x="5011839" y="4261539"/>
              <a:ext cx="3509383" cy="1375905"/>
              <a:chOff x="6611704" y="3606840"/>
              <a:chExt cx="3509383" cy="1375905"/>
            </a:xfrm>
          </p:grpSpPr>
          <p:sp>
            <p:nvSpPr>
              <p:cNvPr id="128" name="Freeform: Shape 127">
                <a:extLst>
                  <a:ext uri="{FF2B5EF4-FFF2-40B4-BE49-F238E27FC236}">
                    <a16:creationId xmlns:a16="http://schemas.microsoft.com/office/drawing/2014/main" id="{06A92FAB-5946-40A7-8880-418D4FFFCF51}"/>
                  </a:ext>
                </a:extLst>
              </p:cNvPr>
              <p:cNvSpPr>
                <a:spLocks noChangeAspect="1"/>
              </p:cNvSpPr>
              <p:nvPr/>
            </p:nvSpPr>
            <p:spPr>
              <a:xfrm>
                <a:off x="6611704" y="3606840"/>
                <a:ext cx="3509383" cy="1375905"/>
              </a:xfrm>
              <a:custGeom>
                <a:avLst/>
                <a:gdLst>
                  <a:gd name="connsiteX0" fmla="*/ 548640 w 3509383"/>
                  <a:gd name="connsiteY0" fmla="*/ 0 h 1375905"/>
                  <a:gd name="connsiteX1" fmla="*/ 1003581 w 3509383"/>
                  <a:gd name="connsiteY1" fmla="*/ 241890 h 1375905"/>
                  <a:gd name="connsiteX2" fmla="*/ 1034539 w 3509383"/>
                  <a:gd name="connsiteY2" fmla="*/ 298925 h 1375905"/>
                  <a:gd name="connsiteX3" fmla="*/ 3255002 w 3509383"/>
                  <a:gd name="connsiteY3" fmla="*/ 298925 h 1375905"/>
                  <a:gd name="connsiteX4" fmla="*/ 3509383 w 3509383"/>
                  <a:gd name="connsiteY4" fmla="*/ 553304 h 1375905"/>
                  <a:gd name="connsiteX5" fmla="*/ 3255002 w 3509383"/>
                  <a:gd name="connsiteY5" fmla="*/ 807683 h 1375905"/>
                  <a:gd name="connsiteX6" fmla="*/ 1031145 w 3509383"/>
                  <a:gd name="connsiteY6" fmla="*/ 807683 h 1375905"/>
                  <a:gd name="connsiteX7" fmla="*/ 1024592 w 3509383"/>
                  <a:gd name="connsiteY7" fmla="*/ 821730 h 1375905"/>
                  <a:gd name="connsiteX8" fmla="*/ 659210 w 3509383"/>
                  <a:gd name="connsiteY8" fmla="*/ 1086134 h 1375905"/>
                  <a:gd name="connsiteX9" fmla="*/ 633666 w 3509383"/>
                  <a:gd name="connsiteY9" fmla="*/ 1088709 h 1375905"/>
                  <a:gd name="connsiteX10" fmla="*/ 543917 w 3509383"/>
                  <a:gd name="connsiteY10" fmla="*/ 1375905 h 1375905"/>
                  <a:gd name="connsiteX11" fmla="*/ 453861 w 3509383"/>
                  <a:gd name="connsiteY11" fmla="*/ 1087726 h 1375905"/>
                  <a:gd name="connsiteX12" fmla="*/ 438070 w 3509383"/>
                  <a:gd name="connsiteY12" fmla="*/ 1086134 h 1375905"/>
                  <a:gd name="connsiteX13" fmla="*/ 0 w 3509383"/>
                  <a:gd name="connsiteY13" fmla="*/ 548640 h 1375905"/>
                  <a:gd name="connsiteX14" fmla="*/ 548640 w 3509383"/>
                  <a:gd name="connsiteY14"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09383" h="1375905">
                    <a:moveTo>
                      <a:pt x="548640" y="0"/>
                    </a:moveTo>
                    <a:cubicBezTo>
                      <a:pt x="738019" y="0"/>
                      <a:pt x="904987" y="95951"/>
                      <a:pt x="1003581" y="241890"/>
                    </a:cubicBezTo>
                    <a:lnTo>
                      <a:pt x="1034539" y="298925"/>
                    </a:lnTo>
                    <a:lnTo>
                      <a:pt x="3255002" y="298925"/>
                    </a:lnTo>
                    <a:cubicBezTo>
                      <a:pt x="3395492" y="298925"/>
                      <a:pt x="3509383" y="412815"/>
                      <a:pt x="3509383" y="553304"/>
                    </a:cubicBezTo>
                    <a:cubicBezTo>
                      <a:pt x="3509383" y="693794"/>
                      <a:pt x="3395492" y="807683"/>
                      <a:pt x="3255002" y="807683"/>
                    </a:cubicBezTo>
                    <a:lnTo>
                      <a:pt x="1031145" y="807683"/>
                    </a:lnTo>
                    <a:lnTo>
                      <a:pt x="1024592" y="821730"/>
                    </a:lnTo>
                    <a:cubicBezTo>
                      <a:pt x="947522" y="955761"/>
                      <a:pt x="815465" y="1054160"/>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9" name="Text Box 10">
                <a:extLst>
                  <a:ext uri="{FF2B5EF4-FFF2-40B4-BE49-F238E27FC236}">
                    <a16:creationId xmlns:a16="http://schemas.microsoft.com/office/drawing/2014/main" id="{51E5197E-7C3A-497C-BB19-9A5372662AEF}"/>
                  </a:ext>
                </a:extLst>
              </p:cNvPr>
              <p:cNvSpPr txBox="1">
                <a:spLocks noChangeArrowheads="1"/>
              </p:cNvSpPr>
              <p:nvPr/>
            </p:nvSpPr>
            <p:spPr bwMode="auto">
              <a:xfrm>
                <a:off x="7687080" y="4025905"/>
                <a:ext cx="2011680"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LOREM IPSUM DOLOR</a:t>
                </a:r>
              </a:p>
            </p:txBody>
          </p:sp>
          <p:sp>
            <p:nvSpPr>
              <p:cNvPr id="130" name="Oval 129">
                <a:extLst>
                  <a:ext uri="{FF2B5EF4-FFF2-40B4-BE49-F238E27FC236}">
                    <a16:creationId xmlns:a16="http://schemas.microsoft.com/office/drawing/2014/main" id="{ED8FEE84-7B0B-4402-901A-E05618479287}"/>
                  </a:ext>
                </a:extLst>
              </p:cNvPr>
              <p:cNvSpPr>
                <a:spLocks noChangeAspect="1"/>
              </p:cNvSpPr>
              <p:nvPr/>
            </p:nvSpPr>
            <p:spPr>
              <a:xfrm>
                <a:off x="6744141" y="3746454"/>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27" name="Freeform 3">
              <a:extLst>
                <a:ext uri="{FF2B5EF4-FFF2-40B4-BE49-F238E27FC236}">
                  <a16:creationId xmlns:a16="http://schemas.microsoft.com/office/drawing/2014/main" id="{04863E74-FACA-4042-A8AF-B6B7840C4724}"/>
                </a:ext>
              </a:extLst>
            </p:cNvPr>
            <p:cNvSpPr>
              <a:spLocks noChangeAspect="1" noChangeArrowheads="1"/>
            </p:cNvSpPr>
            <p:nvPr/>
          </p:nvSpPr>
          <p:spPr bwMode="auto">
            <a:xfrm>
              <a:off x="5334426" y="4611706"/>
              <a:ext cx="424618" cy="365760"/>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64646"/>
            </a:solidFill>
            <a:ln>
              <a:noFill/>
            </a:ln>
            <a:effectLst/>
          </p:spPr>
          <p:txBody>
            <a:bodyPr wrap="none" anchor="ctr"/>
            <a:lstStyle/>
            <a:p>
              <a:endParaRPr lang="en-US">
                <a:solidFill>
                  <a:srgbClr val="464646"/>
                </a:solidFill>
              </a:endParaRPr>
            </a:p>
          </p:txBody>
        </p:sp>
      </p:grpSp>
      <p:graphicFrame>
        <p:nvGraphicFramePr>
          <p:cNvPr id="131" name="Chart 130">
            <a:extLst>
              <a:ext uri="{FF2B5EF4-FFF2-40B4-BE49-F238E27FC236}">
                <a16:creationId xmlns:a16="http://schemas.microsoft.com/office/drawing/2014/main" id="{35D90A65-087E-4EC1-BD77-16AFE6880998}"/>
              </a:ext>
            </a:extLst>
          </p:cNvPr>
          <p:cNvGraphicFramePr>
            <a:graphicFrameLocks noChangeAspect="1"/>
          </p:cNvGraphicFramePr>
          <p:nvPr>
            <p:extLst/>
          </p:nvPr>
        </p:nvGraphicFramePr>
        <p:xfrm>
          <a:off x="5090853" y="4097151"/>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789010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8"/>
                                        </p:tgtEl>
                                        <p:attrNameLst>
                                          <p:attrName>style.visibility</p:attrName>
                                        </p:attrNameLst>
                                      </p:cBhvr>
                                      <p:to>
                                        <p:strVal val="visible"/>
                                      </p:to>
                                    </p:set>
                                    <p:animEffect transition="in" filter="wipe(left)">
                                      <p:cBhvr>
                                        <p:cTn id="7" dur="500"/>
                                        <p:tgtEl>
                                          <p:spTgt spid="25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1000" fill="hold"/>
                                        <p:tgtEl>
                                          <p:spTgt spid="3"/>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31" presetClass="entr" presetSubtype="0" fill="hold" nodeType="afterEffect">
                                  <p:stCondLst>
                                    <p:cond delay="0"/>
                                  </p:stCondLst>
                                  <p:childTnLst>
                                    <p:set>
                                      <p:cBhvr>
                                        <p:cTn id="16" dur="1" fill="hold">
                                          <p:stCondLst>
                                            <p:cond delay="0"/>
                                          </p:stCondLst>
                                        </p:cTn>
                                        <p:tgtEl>
                                          <p:spTgt spid="110"/>
                                        </p:tgtEl>
                                        <p:attrNameLst>
                                          <p:attrName>style.visibility</p:attrName>
                                        </p:attrNameLst>
                                      </p:cBhvr>
                                      <p:to>
                                        <p:strVal val="visible"/>
                                      </p:to>
                                    </p:set>
                                    <p:anim calcmode="lin" valueType="num">
                                      <p:cBhvr>
                                        <p:cTn id="17" dur="1000" fill="hold"/>
                                        <p:tgtEl>
                                          <p:spTgt spid="110"/>
                                        </p:tgtEl>
                                        <p:attrNameLst>
                                          <p:attrName>ppt_w</p:attrName>
                                        </p:attrNameLst>
                                      </p:cBhvr>
                                      <p:tavLst>
                                        <p:tav tm="0">
                                          <p:val>
                                            <p:fltVal val="0"/>
                                          </p:val>
                                        </p:tav>
                                        <p:tav tm="100000">
                                          <p:val>
                                            <p:strVal val="#ppt_w"/>
                                          </p:val>
                                        </p:tav>
                                      </p:tavLst>
                                    </p:anim>
                                    <p:anim calcmode="lin" valueType="num">
                                      <p:cBhvr>
                                        <p:cTn id="18" dur="1000" fill="hold"/>
                                        <p:tgtEl>
                                          <p:spTgt spid="110"/>
                                        </p:tgtEl>
                                        <p:attrNameLst>
                                          <p:attrName>ppt_h</p:attrName>
                                        </p:attrNameLst>
                                      </p:cBhvr>
                                      <p:tavLst>
                                        <p:tav tm="0">
                                          <p:val>
                                            <p:fltVal val="0"/>
                                          </p:val>
                                        </p:tav>
                                        <p:tav tm="100000">
                                          <p:val>
                                            <p:strVal val="#ppt_h"/>
                                          </p:val>
                                        </p:tav>
                                      </p:tavLst>
                                    </p:anim>
                                    <p:anim calcmode="lin" valueType="num">
                                      <p:cBhvr>
                                        <p:cTn id="19" dur="1000" fill="hold"/>
                                        <p:tgtEl>
                                          <p:spTgt spid="110"/>
                                        </p:tgtEl>
                                        <p:attrNameLst>
                                          <p:attrName>style.rotation</p:attrName>
                                        </p:attrNameLst>
                                      </p:cBhvr>
                                      <p:tavLst>
                                        <p:tav tm="0">
                                          <p:val>
                                            <p:fltVal val="90"/>
                                          </p:val>
                                        </p:tav>
                                        <p:tav tm="100000">
                                          <p:val>
                                            <p:fltVal val="0"/>
                                          </p:val>
                                        </p:tav>
                                      </p:tavLst>
                                    </p:anim>
                                    <p:animEffect transition="in" filter="fade">
                                      <p:cBhvr>
                                        <p:cTn id="20" dur="1000"/>
                                        <p:tgtEl>
                                          <p:spTgt spid="110"/>
                                        </p:tgtEl>
                                      </p:cBhvr>
                                    </p:animEffect>
                                  </p:childTnLst>
                                </p:cTn>
                              </p:par>
                            </p:childTnLst>
                          </p:cTn>
                        </p:par>
                        <p:par>
                          <p:cTn id="21" fill="hold">
                            <p:stCondLst>
                              <p:cond delay="2500"/>
                            </p:stCondLst>
                            <p:childTnLst>
                              <p:par>
                                <p:cTn id="22" presetID="21" presetClass="entr" presetSubtype="1" fill="hold" grpId="0" nodeType="afterEffect">
                                  <p:stCondLst>
                                    <p:cond delay="0"/>
                                  </p:stCondLst>
                                  <p:childTnLst>
                                    <p:set>
                                      <p:cBhvr>
                                        <p:cTn id="23" dur="1" fill="hold">
                                          <p:stCondLst>
                                            <p:cond delay="0"/>
                                          </p:stCondLst>
                                        </p:cTn>
                                        <p:tgtEl>
                                          <p:spTgt spid="124"/>
                                        </p:tgtEl>
                                        <p:attrNameLst>
                                          <p:attrName>style.visibility</p:attrName>
                                        </p:attrNameLst>
                                      </p:cBhvr>
                                      <p:to>
                                        <p:strVal val="visible"/>
                                      </p:to>
                                    </p:set>
                                    <p:animEffect transition="in" filter="wheel(1)">
                                      <p:cBhvr>
                                        <p:cTn id="24" dur="2000"/>
                                        <p:tgtEl>
                                          <p:spTgt spid="124"/>
                                        </p:tgtEl>
                                      </p:cBhvr>
                                    </p:animEffect>
                                  </p:childTnLst>
                                </p:cTn>
                              </p:par>
                            </p:childTnLst>
                          </p:cTn>
                        </p:par>
                        <p:par>
                          <p:cTn id="25" fill="hold">
                            <p:stCondLst>
                              <p:cond delay="4500"/>
                            </p:stCondLst>
                            <p:childTnLst>
                              <p:par>
                                <p:cTn id="26" presetID="42" presetClass="entr" presetSubtype="0" fill="hold" grpId="0" nodeType="afterEffect">
                                  <p:stCondLst>
                                    <p:cond delay="0"/>
                                  </p:stCondLst>
                                  <p:childTnLst>
                                    <p:set>
                                      <p:cBhvr>
                                        <p:cTn id="27" dur="1" fill="hold">
                                          <p:stCondLst>
                                            <p:cond delay="0"/>
                                          </p:stCondLst>
                                        </p:cTn>
                                        <p:tgtEl>
                                          <p:spTgt spid="108"/>
                                        </p:tgtEl>
                                        <p:attrNameLst>
                                          <p:attrName>style.visibility</p:attrName>
                                        </p:attrNameLst>
                                      </p:cBhvr>
                                      <p:to>
                                        <p:strVal val="visible"/>
                                      </p:to>
                                    </p:set>
                                    <p:animEffect transition="in" filter="fade">
                                      <p:cBhvr>
                                        <p:cTn id="28" dur="1000"/>
                                        <p:tgtEl>
                                          <p:spTgt spid="108"/>
                                        </p:tgtEl>
                                      </p:cBhvr>
                                    </p:animEffect>
                                    <p:anim calcmode="lin" valueType="num">
                                      <p:cBhvr>
                                        <p:cTn id="29" dur="1000" fill="hold"/>
                                        <p:tgtEl>
                                          <p:spTgt spid="108"/>
                                        </p:tgtEl>
                                        <p:attrNameLst>
                                          <p:attrName>ppt_x</p:attrName>
                                        </p:attrNameLst>
                                      </p:cBhvr>
                                      <p:tavLst>
                                        <p:tav tm="0">
                                          <p:val>
                                            <p:strVal val="#ppt_x"/>
                                          </p:val>
                                        </p:tav>
                                        <p:tav tm="100000">
                                          <p:val>
                                            <p:strVal val="#ppt_x"/>
                                          </p:val>
                                        </p:tav>
                                      </p:tavLst>
                                    </p:anim>
                                    <p:anim calcmode="lin" valueType="num">
                                      <p:cBhvr>
                                        <p:cTn id="30" dur="1000" fill="hold"/>
                                        <p:tgtEl>
                                          <p:spTgt spid="108"/>
                                        </p:tgtEl>
                                        <p:attrNameLst>
                                          <p:attrName>ppt_y</p:attrName>
                                        </p:attrNameLst>
                                      </p:cBhvr>
                                      <p:tavLst>
                                        <p:tav tm="0">
                                          <p:val>
                                            <p:strVal val="#ppt_y+.1"/>
                                          </p:val>
                                        </p:tav>
                                        <p:tav tm="100000">
                                          <p:val>
                                            <p:strVal val="#ppt_y"/>
                                          </p:val>
                                        </p:tav>
                                      </p:tavLst>
                                    </p:anim>
                                  </p:childTnLst>
                                </p:cTn>
                              </p:par>
                            </p:childTnLst>
                          </p:cTn>
                        </p:par>
                        <p:par>
                          <p:cTn id="31" fill="hold">
                            <p:stCondLst>
                              <p:cond delay="5500"/>
                            </p:stCondLst>
                            <p:childTnLst>
                              <p:par>
                                <p:cTn id="32" presetID="31" presetClass="entr" presetSubtype="0" fill="hold" nodeType="afterEffect">
                                  <p:stCondLst>
                                    <p:cond delay="0"/>
                                  </p:stCondLst>
                                  <p:childTnLst>
                                    <p:set>
                                      <p:cBhvr>
                                        <p:cTn id="33" dur="1" fill="hold">
                                          <p:stCondLst>
                                            <p:cond delay="0"/>
                                          </p:stCondLst>
                                        </p:cTn>
                                        <p:tgtEl>
                                          <p:spTgt spid="118"/>
                                        </p:tgtEl>
                                        <p:attrNameLst>
                                          <p:attrName>style.visibility</p:attrName>
                                        </p:attrNameLst>
                                      </p:cBhvr>
                                      <p:to>
                                        <p:strVal val="visible"/>
                                      </p:to>
                                    </p:set>
                                    <p:anim calcmode="lin" valueType="num">
                                      <p:cBhvr>
                                        <p:cTn id="34" dur="1000" fill="hold"/>
                                        <p:tgtEl>
                                          <p:spTgt spid="118"/>
                                        </p:tgtEl>
                                        <p:attrNameLst>
                                          <p:attrName>ppt_w</p:attrName>
                                        </p:attrNameLst>
                                      </p:cBhvr>
                                      <p:tavLst>
                                        <p:tav tm="0">
                                          <p:val>
                                            <p:fltVal val="0"/>
                                          </p:val>
                                        </p:tav>
                                        <p:tav tm="100000">
                                          <p:val>
                                            <p:strVal val="#ppt_w"/>
                                          </p:val>
                                        </p:tav>
                                      </p:tavLst>
                                    </p:anim>
                                    <p:anim calcmode="lin" valueType="num">
                                      <p:cBhvr>
                                        <p:cTn id="35" dur="1000" fill="hold"/>
                                        <p:tgtEl>
                                          <p:spTgt spid="118"/>
                                        </p:tgtEl>
                                        <p:attrNameLst>
                                          <p:attrName>ppt_h</p:attrName>
                                        </p:attrNameLst>
                                      </p:cBhvr>
                                      <p:tavLst>
                                        <p:tav tm="0">
                                          <p:val>
                                            <p:fltVal val="0"/>
                                          </p:val>
                                        </p:tav>
                                        <p:tav tm="100000">
                                          <p:val>
                                            <p:strVal val="#ppt_h"/>
                                          </p:val>
                                        </p:tav>
                                      </p:tavLst>
                                    </p:anim>
                                    <p:anim calcmode="lin" valueType="num">
                                      <p:cBhvr>
                                        <p:cTn id="36" dur="1000" fill="hold"/>
                                        <p:tgtEl>
                                          <p:spTgt spid="118"/>
                                        </p:tgtEl>
                                        <p:attrNameLst>
                                          <p:attrName>style.rotation</p:attrName>
                                        </p:attrNameLst>
                                      </p:cBhvr>
                                      <p:tavLst>
                                        <p:tav tm="0">
                                          <p:val>
                                            <p:fltVal val="90"/>
                                          </p:val>
                                        </p:tav>
                                        <p:tav tm="100000">
                                          <p:val>
                                            <p:fltVal val="0"/>
                                          </p:val>
                                        </p:tav>
                                      </p:tavLst>
                                    </p:anim>
                                    <p:animEffect transition="in" filter="fade">
                                      <p:cBhvr>
                                        <p:cTn id="37" dur="1000"/>
                                        <p:tgtEl>
                                          <p:spTgt spid="118"/>
                                        </p:tgtEl>
                                      </p:cBhvr>
                                    </p:animEffect>
                                  </p:childTnLst>
                                </p:cTn>
                              </p:par>
                            </p:childTnLst>
                          </p:cTn>
                        </p:par>
                        <p:par>
                          <p:cTn id="38" fill="hold">
                            <p:stCondLst>
                              <p:cond delay="6500"/>
                            </p:stCondLst>
                            <p:childTnLst>
                              <p:par>
                                <p:cTn id="39" presetID="21" presetClass="entr" presetSubtype="1" fill="hold" grpId="0" nodeType="afterEffect">
                                  <p:stCondLst>
                                    <p:cond delay="0"/>
                                  </p:stCondLst>
                                  <p:childTnLst>
                                    <p:set>
                                      <p:cBhvr>
                                        <p:cTn id="40" dur="1" fill="hold">
                                          <p:stCondLst>
                                            <p:cond delay="0"/>
                                          </p:stCondLst>
                                        </p:cTn>
                                        <p:tgtEl>
                                          <p:spTgt spid="123"/>
                                        </p:tgtEl>
                                        <p:attrNameLst>
                                          <p:attrName>style.visibility</p:attrName>
                                        </p:attrNameLst>
                                      </p:cBhvr>
                                      <p:to>
                                        <p:strVal val="visible"/>
                                      </p:to>
                                    </p:set>
                                    <p:animEffect transition="in" filter="wheel(1)">
                                      <p:cBhvr>
                                        <p:cTn id="41" dur="2000"/>
                                        <p:tgtEl>
                                          <p:spTgt spid="123"/>
                                        </p:tgtEl>
                                      </p:cBhvr>
                                    </p:animEffect>
                                  </p:childTnLst>
                                </p:cTn>
                              </p:par>
                            </p:childTnLst>
                          </p:cTn>
                        </p:par>
                        <p:par>
                          <p:cTn id="42" fill="hold">
                            <p:stCondLst>
                              <p:cond delay="8500"/>
                            </p:stCondLst>
                            <p:childTnLst>
                              <p:par>
                                <p:cTn id="43" presetID="42" presetClass="entr" presetSubtype="0" fill="hold" grpId="0" nodeType="afterEffect">
                                  <p:stCondLst>
                                    <p:cond delay="0"/>
                                  </p:stCondLst>
                                  <p:childTnLst>
                                    <p:set>
                                      <p:cBhvr>
                                        <p:cTn id="44" dur="1" fill="hold">
                                          <p:stCondLst>
                                            <p:cond delay="0"/>
                                          </p:stCondLst>
                                        </p:cTn>
                                        <p:tgtEl>
                                          <p:spTgt spid="107"/>
                                        </p:tgtEl>
                                        <p:attrNameLst>
                                          <p:attrName>style.visibility</p:attrName>
                                        </p:attrNameLst>
                                      </p:cBhvr>
                                      <p:to>
                                        <p:strVal val="visible"/>
                                      </p:to>
                                    </p:set>
                                    <p:animEffect transition="in" filter="fade">
                                      <p:cBhvr>
                                        <p:cTn id="45" dur="1000"/>
                                        <p:tgtEl>
                                          <p:spTgt spid="107"/>
                                        </p:tgtEl>
                                      </p:cBhvr>
                                    </p:animEffect>
                                    <p:anim calcmode="lin" valueType="num">
                                      <p:cBhvr>
                                        <p:cTn id="46" dur="1000" fill="hold"/>
                                        <p:tgtEl>
                                          <p:spTgt spid="107"/>
                                        </p:tgtEl>
                                        <p:attrNameLst>
                                          <p:attrName>ppt_x</p:attrName>
                                        </p:attrNameLst>
                                      </p:cBhvr>
                                      <p:tavLst>
                                        <p:tav tm="0">
                                          <p:val>
                                            <p:strVal val="#ppt_x"/>
                                          </p:val>
                                        </p:tav>
                                        <p:tav tm="100000">
                                          <p:val>
                                            <p:strVal val="#ppt_x"/>
                                          </p:val>
                                        </p:tav>
                                      </p:tavLst>
                                    </p:anim>
                                    <p:anim calcmode="lin" valueType="num">
                                      <p:cBhvr>
                                        <p:cTn id="47" dur="1000" fill="hold"/>
                                        <p:tgtEl>
                                          <p:spTgt spid="107"/>
                                        </p:tgtEl>
                                        <p:attrNameLst>
                                          <p:attrName>ppt_y</p:attrName>
                                        </p:attrNameLst>
                                      </p:cBhvr>
                                      <p:tavLst>
                                        <p:tav tm="0">
                                          <p:val>
                                            <p:strVal val="#ppt_y+.1"/>
                                          </p:val>
                                        </p:tav>
                                        <p:tav tm="100000">
                                          <p:val>
                                            <p:strVal val="#ppt_y"/>
                                          </p:val>
                                        </p:tav>
                                      </p:tavLst>
                                    </p:anim>
                                  </p:childTnLst>
                                </p:cTn>
                              </p:par>
                            </p:childTnLst>
                          </p:cTn>
                        </p:par>
                        <p:par>
                          <p:cTn id="48" fill="hold">
                            <p:stCondLst>
                              <p:cond delay="9500"/>
                            </p:stCondLst>
                            <p:childTnLst>
                              <p:par>
                                <p:cTn id="49" presetID="31" presetClass="entr" presetSubtype="0" fill="hold" nodeType="afterEffect">
                                  <p:stCondLst>
                                    <p:cond delay="0"/>
                                  </p:stCondLst>
                                  <p:childTnLst>
                                    <p:set>
                                      <p:cBhvr>
                                        <p:cTn id="50" dur="1" fill="hold">
                                          <p:stCondLst>
                                            <p:cond delay="0"/>
                                          </p:stCondLst>
                                        </p:cTn>
                                        <p:tgtEl>
                                          <p:spTgt spid="125"/>
                                        </p:tgtEl>
                                        <p:attrNameLst>
                                          <p:attrName>style.visibility</p:attrName>
                                        </p:attrNameLst>
                                      </p:cBhvr>
                                      <p:to>
                                        <p:strVal val="visible"/>
                                      </p:to>
                                    </p:set>
                                    <p:anim calcmode="lin" valueType="num">
                                      <p:cBhvr>
                                        <p:cTn id="51" dur="1000" fill="hold"/>
                                        <p:tgtEl>
                                          <p:spTgt spid="125"/>
                                        </p:tgtEl>
                                        <p:attrNameLst>
                                          <p:attrName>ppt_w</p:attrName>
                                        </p:attrNameLst>
                                      </p:cBhvr>
                                      <p:tavLst>
                                        <p:tav tm="0">
                                          <p:val>
                                            <p:fltVal val="0"/>
                                          </p:val>
                                        </p:tav>
                                        <p:tav tm="100000">
                                          <p:val>
                                            <p:strVal val="#ppt_w"/>
                                          </p:val>
                                        </p:tav>
                                      </p:tavLst>
                                    </p:anim>
                                    <p:anim calcmode="lin" valueType="num">
                                      <p:cBhvr>
                                        <p:cTn id="52" dur="1000" fill="hold"/>
                                        <p:tgtEl>
                                          <p:spTgt spid="125"/>
                                        </p:tgtEl>
                                        <p:attrNameLst>
                                          <p:attrName>ppt_h</p:attrName>
                                        </p:attrNameLst>
                                      </p:cBhvr>
                                      <p:tavLst>
                                        <p:tav tm="0">
                                          <p:val>
                                            <p:fltVal val="0"/>
                                          </p:val>
                                        </p:tav>
                                        <p:tav tm="100000">
                                          <p:val>
                                            <p:strVal val="#ppt_h"/>
                                          </p:val>
                                        </p:tav>
                                      </p:tavLst>
                                    </p:anim>
                                    <p:anim calcmode="lin" valueType="num">
                                      <p:cBhvr>
                                        <p:cTn id="53" dur="1000" fill="hold"/>
                                        <p:tgtEl>
                                          <p:spTgt spid="125"/>
                                        </p:tgtEl>
                                        <p:attrNameLst>
                                          <p:attrName>style.rotation</p:attrName>
                                        </p:attrNameLst>
                                      </p:cBhvr>
                                      <p:tavLst>
                                        <p:tav tm="0">
                                          <p:val>
                                            <p:fltVal val="90"/>
                                          </p:val>
                                        </p:tav>
                                        <p:tav tm="100000">
                                          <p:val>
                                            <p:fltVal val="0"/>
                                          </p:val>
                                        </p:tav>
                                      </p:tavLst>
                                    </p:anim>
                                    <p:animEffect transition="in" filter="fade">
                                      <p:cBhvr>
                                        <p:cTn id="54" dur="1000"/>
                                        <p:tgtEl>
                                          <p:spTgt spid="125"/>
                                        </p:tgtEl>
                                      </p:cBhvr>
                                    </p:animEffect>
                                  </p:childTnLst>
                                </p:cTn>
                              </p:par>
                            </p:childTnLst>
                          </p:cTn>
                        </p:par>
                        <p:par>
                          <p:cTn id="55" fill="hold">
                            <p:stCondLst>
                              <p:cond delay="10500"/>
                            </p:stCondLst>
                            <p:childTnLst>
                              <p:par>
                                <p:cTn id="56" presetID="21" presetClass="entr" presetSubtype="1" fill="hold" grpId="0" nodeType="afterEffect">
                                  <p:stCondLst>
                                    <p:cond delay="0"/>
                                  </p:stCondLst>
                                  <p:childTnLst>
                                    <p:set>
                                      <p:cBhvr>
                                        <p:cTn id="57" dur="1" fill="hold">
                                          <p:stCondLst>
                                            <p:cond delay="0"/>
                                          </p:stCondLst>
                                        </p:cTn>
                                        <p:tgtEl>
                                          <p:spTgt spid="131"/>
                                        </p:tgtEl>
                                        <p:attrNameLst>
                                          <p:attrName>style.visibility</p:attrName>
                                        </p:attrNameLst>
                                      </p:cBhvr>
                                      <p:to>
                                        <p:strVal val="visible"/>
                                      </p:to>
                                    </p:set>
                                    <p:animEffect transition="in" filter="wheel(1)">
                                      <p:cBhvr>
                                        <p:cTn id="58" dur="2000"/>
                                        <p:tgtEl>
                                          <p:spTgt spid="131"/>
                                        </p:tgtEl>
                                      </p:cBhvr>
                                    </p:animEffect>
                                  </p:childTnLst>
                                </p:cTn>
                              </p:par>
                            </p:childTnLst>
                          </p:cTn>
                        </p:par>
                        <p:par>
                          <p:cTn id="59" fill="hold">
                            <p:stCondLst>
                              <p:cond delay="12500"/>
                            </p:stCondLst>
                            <p:childTnLst>
                              <p:par>
                                <p:cTn id="60" presetID="42" presetClass="entr" presetSubtype="0" fill="hold" grpId="0" nodeType="afterEffect">
                                  <p:stCondLst>
                                    <p:cond delay="0"/>
                                  </p:stCondLst>
                                  <p:childTnLst>
                                    <p:set>
                                      <p:cBhvr>
                                        <p:cTn id="61" dur="1" fill="hold">
                                          <p:stCondLst>
                                            <p:cond delay="0"/>
                                          </p:stCondLst>
                                        </p:cTn>
                                        <p:tgtEl>
                                          <p:spTgt spid="109"/>
                                        </p:tgtEl>
                                        <p:attrNameLst>
                                          <p:attrName>style.visibility</p:attrName>
                                        </p:attrNameLst>
                                      </p:cBhvr>
                                      <p:to>
                                        <p:strVal val="visible"/>
                                      </p:to>
                                    </p:set>
                                    <p:animEffect transition="in" filter="fade">
                                      <p:cBhvr>
                                        <p:cTn id="62" dur="1000"/>
                                        <p:tgtEl>
                                          <p:spTgt spid="109"/>
                                        </p:tgtEl>
                                      </p:cBhvr>
                                    </p:animEffect>
                                    <p:anim calcmode="lin" valueType="num">
                                      <p:cBhvr>
                                        <p:cTn id="63" dur="1000" fill="hold"/>
                                        <p:tgtEl>
                                          <p:spTgt spid="109"/>
                                        </p:tgtEl>
                                        <p:attrNameLst>
                                          <p:attrName>ppt_x</p:attrName>
                                        </p:attrNameLst>
                                      </p:cBhvr>
                                      <p:tavLst>
                                        <p:tav tm="0">
                                          <p:val>
                                            <p:strVal val="#ppt_x"/>
                                          </p:val>
                                        </p:tav>
                                        <p:tav tm="100000">
                                          <p:val>
                                            <p:strVal val="#ppt_x"/>
                                          </p:val>
                                        </p:tav>
                                      </p:tavLst>
                                    </p:anim>
                                    <p:anim calcmode="lin" valueType="num">
                                      <p:cBhvr>
                                        <p:cTn id="64" dur="1000" fill="hold"/>
                                        <p:tgtEl>
                                          <p:spTgt spid="10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8" grpId="0"/>
      <p:bldP spid="107" grpId="0"/>
      <p:bldP spid="108" grpId="0"/>
      <p:bldP spid="109" grpId="0"/>
      <p:bldGraphic spid="123" grpId="0">
        <p:bldAsOne/>
      </p:bldGraphic>
      <p:bldGraphic spid="124" grpId="0">
        <p:bldAsOne/>
      </p:bldGraphic>
      <p:bldGraphic spid="131" grpId="0">
        <p:bldAsOne/>
      </p:bldGraphic>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2">
                <a:lumMod val="2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2">
                <a:lumMod val="25000"/>
              </a:schemeClr>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56595E"/>
                </a:solidFill>
                <a:latin typeface="Bernard MT Condensed" panose="02050806060905020404" pitchFamily="18" charset="0"/>
              </a:rPr>
              <a:t>TITLE GOES HERE</a:t>
            </a:r>
          </a:p>
          <a:p>
            <a:pPr algn="ctr"/>
            <a:r>
              <a:rPr lang="en-US" dirty="0">
                <a:solidFill>
                  <a:srgbClr val="56595E"/>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FF2B2A"/>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F2B2A"/>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2" name="Text Box 10"/>
          <p:cNvSpPr txBox="1">
            <a:spLocks noChangeArrowheads="1"/>
          </p:cNvSpPr>
          <p:nvPr/>
        </p:nvSpPr>
        <p:spPr bwMode="auto">
          <a:xfrm>
            <a:off x="8037689" y="333442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85C401"/>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85C40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6" name="Text Box 10"/>
          <p:cNvSpPr txBox="1">
            <a:spLocks noChangeArrowheads="1"/>
          </p:cNvSpPr>
          <p:nvPr/>
        </p:nvSpPr>
        <p:spPr bwMode="auto">
          <a:xfrm>
            <a:off x="8037689" y="411994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3EB8CD"/>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3EB8CD"/>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0" name="Text Box 10"/>
          <p:cNvSpPr txBox="1">
            <a:spLocks noChangeArrowheads="1"/>
          </p:cNvSpPr>
          <p:nvPr/>
        </p:nvSpPr>
        <p:spPr bwMode="auto">
          <a:xfrm>
            <a:off x="8037689" y="4910090"/>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FFA803"/>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FFA803"/>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4" name="Text Box 10"/>
          <p:cNvSpPr txBox="1">
            <a:spLocks noChangeArrowheads="1"/>
          </p:cNvSpPr>
          <p:nvPr/>
        </p:nvSpPr>
        <p:spPr bwMode="auto">
          <a:xfrm>
            <a:off x="8064389" y="5700239"/>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01AA8D"/>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01AA8D"/>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grpSp>
        <p:nvGrpSpPr>
          <p:cNvPr id="36" name="Group 35"/>
          <p:cNvGrpSpPr>
            <a:grpSpLocks noChangeAspect="1"/>
          </p:cNvGrpSpPr>
          <p:nvPr/>
        </p:nvGrpSpPr>
        <p:grpSpPr>
          <a:xfrm>
            <a:off x="1266990" y="1409769"/>
            <a:ext cx="464991" cy="640080"/>
            <a:chOff x="3291055" y="1604118"/>
            <a:chExt cx="552452" cy="760475"/>
          </a:xfrm>
          <a:solidFill>
            <a:srgbClr val="56595E"/>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70918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37146B0C-539B-409F-80FA-F6BD662283A2}"/>
              </a:ext>
            </a:extLst>
          </p:cNvPr>
          <p:cNvSpPr/>
          <p:nvPr/>
        </p:nvSpPr>
        <p:spPr>
          <a:xfrm rot="18900000">
            <a:off x="7141200" y="27432"/>
            <a:ext cx="7081412" cy="6922008"/>
          </a:xfrm>
          <a:custGeom>
            <a:avLst/>
            <a:gdLst>
              <a:gd name="connsiteX0" fmla="*/ 5020455 w 7081412"/>
              <a:gd name="connsiteY0" fmla="*/ 0 h 6910295"/>
              <a:gd name="connsiteX1" fmla="*/ 7081412 w 7081412"/>
              <a:gd name="connsiteY1" fmla="*/ 2060957 h 6910295"/>
              <a:gd name="connsiteX2" fmla="*/ 2232075 w 7081412"/>
              <a:gd name="connsiteY2" fmla="*/ 6910295 h 6910295"/>
              <a:gd name="connsiteX3" fmla="*/ 0 w 7081412"/>
              <a:gd name="connsiteY3" fmla="*/ 4678220 h 6910295"/>
              <a:gd name="connsiteX4" fmla="*/ 0 w 7081412"/>
              <a:gd name="connsiteY4" fmla="*/ 0 h 6910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412" h="6910295">
                <a:moveTo>
                  <a:pt x="5020455" y="0"/>
                </a:moveTo>
                <a:lnTo>
                  <a:pt x="7081412" y="2060957"/>
                </a:lnTo>
                <a:lnTo>
                  <a:pt x="2232075" y="6910295"/>
                </a:lnTo>
                <a:lnTo>
                  <a:pt x="0" y="4678220"/>
                </a:lnTo>
                <a:lnTo>
                  <a:pt x="0" y="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84AA8673-75A6-48D2-8D3E-672E0F73823C}"/>
              </a:ext>
            </a:extLst>
          </p:cNvPr>
          <p:cNvSpPr/>
          <p:nvPr/>
        </p:nvSpPr>
        <p:spPr>
          <a:xfrm rot="2677832">
            <a:off x="6498346" y="1377242"/>
            <a:ext cx="1280160" cy="1371600"/>
          </a:xfrm>
          <a:prstGeom prst="rect">
            <a:avLst/>
          </a:prstGeom>
          <a:solidFill>
            <a:srgbClr val="FF2B2A"/>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BC8B5279-7235-4FE2-B375-512C267AA6FC}"/>
              </a:ext>
            </a:extLst>
          </p:cNvPr>
          <p:cNvSpPr/>
          <p:nvPr/>
        </p:nvSpPr>
        <p:spPr>
          <a:xfrm rot="2677832">
            <a:off x="5090869" y="2802635"/>
            <a:ext cx="1280160" cy="1371600"/>
          </a:xfrm>
          <a:prstGeom prst="rect">
            <a:avLst/>
          </a:prstGeom>
          <a:solidFill>
            <a:srgbClr val="85C40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96A1F9F3-8677-4D70-8E07-7C1FD1DEFCCD}"/>
              </a:ext>
            </a:extLst>
          </p:cNvPr>
          <p:cNvSpPr/>
          <p:nvPr/>
        </p:nvSpPr>
        <p:spPr>
          <a:xfrm rot="2677832">
            <a:off x="6498346" y="4296744"/>
            <a:ext cx="1280160" cy="1371600"/>
          </a:xfrm>
          <a:prstGeom prst="rect">
            <a:avLst/>
          </a:prstGeom>
          <a:solidFill>
            <a:srgbClr val="3EB8CD"/>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083AB50E-04B0-44C3-BA5F-E2456923966D}"/>
              </a:ext>
            </a:extLst>
          </p:cNvPr>
          <p:cNvSpPr txBox="1">
            <a:spLocks noChangeArrowheads="1"/>
          </p:cNvSpPr>
          <p:nvPr/>
        </p:nvSpPr>
        <p:spPr bwMode="auto">
          <a:xfrm>
            <a:off x="6795526" y="1670627"/>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7" name="Text Box 10">
            <a:extLst>
              <a:ext uri="{FF2B5EF4-FFF2-40B4-BE49-F238E27FC236}">
                <a16:creationId xmlns:a16="http://schemas.microsoft.com/office/drawing/2014/main" id="{BA0D64EC-72DE-4E38-80BD-860ECCE35BFB}"/>
              </a:ext>
            </a:extLst>
          </p:cNvPr>
          <p:cNvSpPr txBox="1">
            <a:spLocks noChangeArrowheads="1"/>
          </p:cNvSpPr>
          <p:nvPr/>
        </p:nvSpPr>
        <p:spPr bwMode="auto">
          <a:xfrm>
            <a:off x="5388049" y="30960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8" name="Text Box 10">
            <a:extLst>
              <a:ext uri="{FF2B5EF4-FFF2-40B4-BE49-F238E27FC236}">
                <a16:creationId xmlns:a16="http://schemas.microsoft.com/office/drawing/2014/main" id="{9F7901A7-6088-41B6-970B-DDED45160585}"/>
              </a:ext>
            </a:extLst>
          </p:cNvPr>
          <p:cNvSpPr txBox="1">
            <a:spLocks noChangeArrowheads="1"/>
          </p:cNvSpPr>
          <p:nvPr/>
        </p:nvSpPr>
        <p:spPr bwMode="auto">
          <a:xfrm>
            <a:off x="6795526" y="4590129"/>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9" name="TextBox 18">
            <a:extLst>
              <a:ext uri="{FF2B5EF4-FFF2-40B4-BE49-F238E27FC236}">
                <a16:creationId xmlns:a16="http://schemas.microsoft.com/office/drawing/2014/main" id="{0EE6E209-1C0D-498C-A271-FBD2BCD3EB13}"/>
              </a:ext>
            </a:extLst>
          </p:cNvPr>
          <p:cNvSpPr txBox="1"/>
          <p:nvPr/>
        </p:nvSpPr>
        <p:spPr>
          <a:xfrm>
            <a:off x="254286" y="1084169"/>
            <a:ext cx="3138311" cy="172354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20" name="TextBox 19">
            <a:extLst>
              <a:ext uri="{FF2B5EF4-FFF2-40B4-BE49-F238E27FC236}">
                <a16:creationId xmlns:a16="http://schemas.microsoft.com/office/drawing/2014/main" id="{77AC1EF3-83FF-4AE7-87E9-4EF85CA66CD8}"/>
              </a:ext>
            </a:extLst>
          </p:cNvPr>
          <p:cNvSpPr txBox="1"/>
          <p:nvPr/>
        </p:nvSpPr>
        <p:spPr>
          <a:xfrm>
            <a:off x="250809" y="3048000"/>
            <a:ext cx="3327114" cy="1292662"/>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
        <p:nvSpPr>
          <p:cNvPr id="21" name="TextBox 20">
            <a:extLst>
              <a:ext uri="{FF2B5EF4-FFF2-40B4-BE49-F238E27FC236}">
                <a16:creationId xmlns:a16="http://schemas.microsoft.com/office/drawing/2014/main" id="{B256542F-9391-4A96-BDB6-E682BA6CEB13}"/>
              </a:ext>
            </a:extLst>
          </p:cNvPr>
          <p:cNvSpPr txBox="1"/>
          <p:nvPr/>
        </p:nvSpPr>
        <p:spPr>
          <a:xfrm>
            <a:off x="250809" y="4402231"/>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 tempor incididunt ut labore.</a:t>
            </a:r>
          </a:p>
        </p:txBody>
      </p:sp>
      <p:sp>
        <p:nvSpPr>
          <p:cNvPr id="22" name="TextBox 21">
            <a:extLst>
              <a:ext uri="{FF2B5EF4-FFF2-40B4-BE49-F238E27FC236}">
                <a16:creationId xmlns:a16="http://schemas.microsoft.com/office/drawing/2014/main" id="{DDA72D4D-A6FF-4555-B9A7-7543AE47AA3F}"/>
              </a:ext>
            </a:extLst>
          </p:cNvPr>
          <p:cNvSpPr txBox="1"/>
          <p:nvPr/>
        </p:nvSpPr>
        <p:spPr>
          <a:xfrm>
            <a:off x="250809" y="5156297"/>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 tempor incididunt ut labore.</a:t>
            </a:r>
          </a:p>
        </p:txBody>
      </p:sp>
      <p:sp>
        <p:nvSpPr>
          <p:cNvPr id="23" name="TextBox 22">
            <a:extLst>
              <a:ext uri="{FF2B5EF4-FFF2-40B4-BE49-F238E27FC236}">
                <a16:creationId xmlns:a16="http://schemas.microsoft.com/office/drawing/2014/main" id="{AFF05B9B-668F-4AF5-B52D-3BCB2C7377AA}"/>
              </a:ext>
            </a:extLst>
          </p:cNvPr>
          <p:cNvSpPr txBox="1"/>
          <p:nvPr/>
        </p:nvSpPr>
        <p:spPr>
          <a:xfrm>
            <a:off x="254286" y="5910363"/>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112140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1000"/>
                                        <p:tgtEl>
                                          <p:spTgt spid="1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0">
                                            <p:txEl>
                                              <p:pRg st="0" end="0"/>
                                            </p:txEl>
                                          </p:spTgt>
                                        </p:tgtEl>
                                        <p:attrNameLst>
                                          <p:attrName>style.visibility</p:attrName>
                                        </p:attrNameLst>
                                      </p:cBhvr>
                                      <p:to>
                                        <p:strVal val="visible"/>
                                      </p:to>
                                    </p:set>
                                    <p:animEffect transition="in" filter="fade">
                                      <p:cBhvr>
                                        <p:cTn id="15" dur="1000"/>
                                        <p:tgtEl>
                                          <p:spTgt spid="20">
                                            <p:txEl>
                                              <p:pRg st="0" end="0"/>
                                            </p:txEl>
                                          </p:spTgt>
                                        </p:tgtEl>
                                      </p:cBhvr>
                                    </p:animEffect>
                                    <p:anim calcmode="lin" valueType="num">
                                      <p:cBhvr>
                                        <p:cTn id="16"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7"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1000"/>
                                        <p:tgtEl>
                                          <p:spTgt spid="16"/>
                                        </p:tgtEl>
                                      </p:cBhvr>
                                    </p:animEffect>
                                    <p:anim calcmode="lin" valueType="num">
                                      <p:cBhvr>
                                        <p:cTn id="27" dur="1000" fill="hold"/>
                                        <p:tgtEl>
                                          <p:spTgt spid="16"/>
                                        </p:tgtEl>
                                        <p:attrNameLst>
                                          <p:attrName>ppt_x</p:attrName>
                                        </p:attrNameLst>
                                      </p:cBhvr>
                                      <p:tavLst>
                                        <p:tav tm="0">
                                          <p:val>
                                            <p:strVal val="#ppt_x"/>
                                          </p:val>
                                        </p:tav>
                                        <p:tav tm="100000">
                                          <p:val>
                                            <p:strVal val="#ppt_x"/>
                                          </p:val>
                                        </p:tav>
                                      </p:tavLst>
                                    </p:anim>
                                    <p:anim calcmode="lin" valueType="num">
                                      <p:cBhvr>
                                        <p:cTn id="28" dur="1000" fill="hold"/>
                                        <p:tgtEl>
                                          <p:spTgt spid="16"/>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23" presetClass="entr" presetSubtype="528"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p:cTn id="32" dur="500" fill="hold"/>
                                        <p:tgtEl>
                                          <p:spTgt spid="21"/>
                                        </p:tgtEl>
                                        <p:attrNameLst>
                                          <p:attrName>ppt_w</p:attrName>
                                        </p:attrNameLst>
                                      </p:cBhvr>
                                      <p:tavLst>
                                        <p:tav tm="0">
                                          <p:val>
                                            <p:fltVal val="0"/>
                                          </p:val>
                                        </p:tav>
                                        <p:tav tm="100000">
                                          <p:val>
                                            <p:strVal val="#ppt_w"/>
                                          </p:val>
                                        </p:tav>
                                      </p:tavLst>
                                    </p:anim>
                                    <p:anim calcmode="lin" valueType="num">
                                      <p:cBhvr>
                                        <p:cTn id="33" dur="500" fill="hold"/>
                                        <p:tgtEl>
                                          <p:spTgt spid="21"/>
                                        </p:tgtEl>
                                        <p:attrNameLst>
                                          <p:attrName>ppt_h</p:attrName>
                                        </p:attrNameLst>
                                      </p:cBhvr>
                                      <p:tavLst>
                                        <p:tav tm="0">
                                          <p:val>
                                            <p:fltVal val="0"/>
                                          </p:val>
                                        </p:tav>
                                        <p:tav tm="100000">
                                          <p:val>
                                            <p:strVal val="#ppt_h"/>
                                          </p:val>
                                        </p:tav>
                                      </p:tavLst>
                                    </p:anim>
                                    <p:anim calcmode="lin" valueType="num">
                                      <p:cBhvr>
                                        <p:cTn id="34" dur="500" fill="hold"/>
                                        <p:tgtEl>
                                          <p:spTgt spid="21"/>
                                        </p:tgtEl>
                                        <p:attrNameLst>
                                          <p:attrName>ppt_x</p:attrName>
                                        </p:attrNameLst>
                                      </p:cBhvr>
                                      <p:tavLst>
                                        <p:tav tm="0">
                                          <p:val>
                                            <p:fltVal val="0.5"/>
                                          </p:val>
                                        </p:tav>
                                        <p:tav tm="100000">
                                          <p:val>
                                            <p:strVal val="#ppt_x"/>
                                          </p:val>
                                        </p:tav>
                                      </p:tavLst>
                                    </p:anim>
                                    <p:anim calcmode="lin" valueType="num">
                                      <p:cBhvr>
                                        <p:cTn id="35" dur="500" fill="hold"/>
                                        <p:tgtEl>
                                          <p:spTgt spid="21"/>
                                        </p:tgtEl>
                                        <p:attrNameLst>
                                          <p:attrName>ppt_y</p:attrName>
                                        </p:attrNameLst>
                                      </p:cBhvr>
                                      <p:tavLst>
                                        <p:tav tm="0">
                                          <p:val>
                                            <p:fltVal val="0.5"/>
                                          </p:val>
                                        </p:tav>
                                        <p:tav tm="100000">
                                          <p:val>
                                            <p:strVal val="#ppt_y"/>
                                          </p:val>
                                        </p:tav>
                                      </p:tavLst>
                                    </p:anim>
                                  </p:childTnLst>
                                </p:cTn>
                              </p:par>
                            </p:childTnLst>
                          </p:cTn>
                        </p:par>
                        <p:par>
                          <p:cTn id="36" fill="hold">
                            <p:stCondLst>
                              <p:cond delay="4000"/>
                            </p:stCondLst>
                            <p:childTnLst>
                              <p:par>
                                <p:cTn id="37" presetID="42" presetClass="entr" presetSubtype="0" fill="hold" grpId="0" nodeType="after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fade">
                                      <p:cBhvr>
                                        <p:cTn id="39" dur="1000"/>
                                        <p:tgtEl>
                                          <p:spTgt spid="14"/>
                                        </p:tgtEl>
                                      </p:cBhvr>
                                    </p:animEffect>
                                    <p:anim calcmode="lin" valueType="num">
                                      <p:cBhvr>
                                        <p:cTn id="40" dur="1000" fill="hold"/>
                                        <p:tgtEl>
                                          <p:spTgt spid="14"/>
                                        </p:tgtEl>
                                        <p:attrNameLst>
                                          <p:attrName>ppt_x</p:attrName>
                                        </p:attrNameLst>
                                      </p:cBhvr>
                                      <p:tavLst>
                                        <p:tav tm="0">
                                          <p:val>
                                            <p:strVal val="#ppt_x"/>
                                          </p:val>
                                        </p:tav>
                                        <p:tav tm="100000">
                                          <p:val>
                                            <p:strVal val="#ppt_x"/>
                                          </p:val>
                                        </p:tav>
                                      </p:tavLst>
                                    </p:anim>
                                    <p:anim calcmode="lin" valueType="num">
                                      <p:cBhvr>
                                        <p:cTn id="41" dur="1000" fill="hold"/>
                                        <p:tgtEl>
                                          <p:spTgt spid="14"/>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1000"/>
                                        <p:tgtEl>
                                          <p:spTgt spid="17"/>
                                        </p:tgtEl>
                                      </p:cBhvr>
                                    </p:animEffect>
                                    <p:anim calcmode="lin" valueType="num">
                                      <p:cBhvr>
                                        <p:cTn id="45" dur="1000" fill="hold"/>
                                        <p:tgtEl>
                                          <p:spTgt spid="17"/>
                                        </p:tgtEl>
                                        <p:attrNameLst>
                                          <p:attrName>ppt_x</p:attrName>
                                        </p:attrNameLst>
                                      </p:cBhvr>
                                      <p:tavLst>
                                        <p:tav tm="0">
                                          <p:val>
                                            <p:strVal val="#ppt_x"/>
                                          </p:val>
                                        </p:tav>
                                        <p:tav tm="100000">
                                          <p:val>
                                            <p:strVal val="#ppt_x"/>
                                          </p:val>
                                        </p:tav>
                                      </p:tavLst>
                                    </p:anim>
                                    <p:anim calcmode="lin" valueType="num">
                                      <p:cBhvr>
                                        <p:cTn id="46" dur="1000" fill="hold"/>
                                        <p:tgtEl>
                                          <p:spTgt spid="17"/>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23" presetClass="entr" presetSubtype="528" fill="hold" grpId="0" nodeType="afterEffect">
                                  <p:stCondLst>
                                    <p:cond delay="0"/>
                                  </p:stCondLst>
                                  <p:childTnLst>
                                    <p:set>
                                      <p:cBhvr>
                                        <p:cTn id="49" dur="1" fill="hold">
                                          <p:stCondLst>
                                            <p:cond delay="0"/>
                                          </p:stCondLst>
                                        </p:cTn>
                                        <p:tgtEl>
                                          <p:spTgt spid="22"/>
                                        </p:tgtEl>
                                        <p:attrNameLst>
                                          <p:attrName>style.visibility</p:attrName>
                                        </p:attrNameLst>
                                      </p:cBhvr>
                                      <p:to>
                                        <p:strVal val="visible"/>
                                      </p:to>
                                    </p:set>
                                    <p:anim calcmode="lin" valueType="num">
                                      <p:cBhvr>
                                        <p:cTn id="50" dur="500" fill="hold"/>
                                        <p:tgtEl>
                                          <p:spTgt spid="22"/>
                                        </p:tgtEl>
                                        <p:attrNameLst>
                                          <p:attrName>ppt_w</p:attrName>
                                        </p:attrNameLst>
                                      </p:cBhvr>
                                      <p:tavLst>
                                        <p:tav tm="0">
                                          <p:val>
                                            <p:fltVal val="0"/>
                                          </p:val>
                                        </p:tav>
                                        <p:tav tm="100000">
                                          <p:val>
                                            <p:strVal val="#ppt_w"/>
                                          </p:val>
                                        </p:tav>
                                      </p:tavLst>
                                    </p:anim>
                                    <p:anim calcmode="lin" valueType="num">
                                      <p:cBhvr>
                                        <p:cTn id="51" dur="500" fill="hold"/>
                                        <p:tgtEl>
                                          <p:spTgt spid="22"/>
                                        </p:tgtEl>
                                        <p:attrNameLst>
                                          <p:attrName>ppt_h</p:attrName>
                                        </p:attrNameLst>
                                      </p:cBhvr>
                                      <p:tavLst>
                                        <p:tav tm="0">
                                          <p:val>
                                            <p:fltVal val="0"/>
                                          </p:val>
                                        </p:tav>
                                        <p:tav tm="100000">
                                          <p:val>
                                            <p:strVal val="#ppt_h"/>
                                          </p:val>
                                        </p:tav>
                                      </p:tavLst>
                                    </p:anim>
                                    <p:anim calcmode="lin" valueType="num">
                                      <p:cBhvr>
                                        <p:cTn id="52" dur="500" fill="hold"/>
                                        <p:tgtEl>
                                          <p:spTgt spid="22"/>
                                        </p:tgtEl>
                                        <p:attrNameLst>
                                          <p:attrName>ppt_x</p:attrName>
                                        </p:attrNameLst>
                                      </p:cBhvr>
                                      <p:tavLst>
                                        <p:tav tm="0">
                                          <p:val>
                                            <p:fltVal val="0.5"/>
                                          </p:val>
                                        </p:tav>
                                        <p:tav tm="100000">
                                          <p:val>
                                            <p:strVal val="#ppt_x"/>
                                          </p:val>
                                        </p:tav>
                                      </p:tavLst>
                                    </p:anim>
                                    <p:anim calcmode="lin" valueType="num">
                                      <p:cBhvr>
                                        <p:cTn id="53" dur="500" fill="hold"/>
                                        <p:tgtEl>
                                          <p:spTgt spid="22"/>
                                        </p:tgtEl>
                                        <p:attrNameLst>
                                          <p:attrName>ppt_y</p:attrName>
                                        </p:attrNameLst>
                                      </p:cBhvr>
                                      <p:tavLst>
                                        <p:tav tm="0">
                                          <p:val>
                                            <p:fltVal val="0.5"/>
                                          </p:val>
                                        </p:tav>
                                        <p:tav tm="100000">
                                          <p:val>
                                            <p:strVal val="#ppt_y"/>
                                          </p:val>
                                        </p:tav>
                                      </p:tavLst>
                                    </p:anim>
                                  </p:childTnLst>
                                </p:cTn>
                              </p:par>
                            </p:childTnLst>
                          </p:cTn>
                        </p:par>
                        <p:par>
                          <p:cTn id="54" fill="hold">
                            <p:stCondLst>
                              <p:cond delay="5500"/>
                            </p:stCondLst>
                            <p:childTnLst>
                              <p:par>
                                <p:cTn id="55" presetID="42" presetClass="entr" presetSubtype="0" fill="hold" grpId="0" nodeType="after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fade">
                                      <p:cBhvr>
                                        <p:cTn id="57" dur="1000"/>
                                        <p:tgtEl>
                                          <p:spTgt spid="15"/>
                                        </p:tgtEl>
                                      </p:cBhvr>
                                    </p:animEffect>
                                    <p:anim calcmode="lin" valueType="num">
                                      <p:cBhvr>
                                        <p:cTn id="58" dur="1000" fill="hold"/>
                                        <p:tgtEl>
                                          <p:spTgt spid="15"/>
                                        </p:tgtEl>
                                        <p:attrNameLst>
                                          <p:attrName>ppt_x</p:attrName>
                                        </p:attrNameLst>
                                      </p:cBhvr>
                                      <p:tavLst>
                                        <p:tav tm="0">
                                          <p:val>
                                            <p:strVal val="#ppt_x"/>
                                          </p:val>
                                        </p:tav>
                                        <p:tav tm="100000">
                                          <p:val>
                                            <p:strVal val="#ppt_x"/>
                                          </p:val>
                                        </p:tav>
                                      </p:tavLst>
                                    </p:anim>
                                    <p:anim calcmode="lin" valueType="num">
                                      <p:cBhvr>
                                        <p:cTn id="59" dur="1000" fill="hold"/>
                                        <p:tgtEl>
                                          <p:spTgt spid="15"/>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8"/>
                                        </p:tgtEl>
                                        <p:attrNameLst>
                                          <p:attrName>style.visibility</p:attrName>
                                        </p:attrNameLst>
                                      </p:cBhvr>
                                      <p:to>
                                        <p:strVal val="visible"/>
                                      </p:to>
                                    </p:set>
                                    <p:animEffect transition="in" filter="fade">
                                      <p:cBhvr>
                                        <p:cTn id="62" dur="1000"/>
                                        <p:tgtEl>
                                          <p:spTgt spid="18"/>
                                        </p:tgtEl>
                                      </p:cBhvr>
                                    </p:animEffect>
                                    <p:anim calcmode="lin" valueType="num">
                                      <p:cBhvr>
                                        <p:cTn id="63" dur="1000" fill="hold"/>
                                        <p:tgtEl>
                                          <p:spTgt spid="18"/>
                                        </p:tgtEl>
                                        <p:attrNameLst>
                                          <p:attrName>ppt_x</p:attrName>
                                        </p:attrNameLst>
                                      </p:cBhvr>
                                      <p:tavLst>
                                        <p:tav tm="0">
                                          <p:val>
                                            <p:strVal val="#ppt_x"/>
                                          </p:val>
                                        </p:tav>
                                        <p:tav tm="100000">
                                          <p:val>
                                            <p:strVal val="#ppt_x"/>
                                          </p:val>
                                        </p:tav>
                                      </p:tavLst>
                                    </p:anim>
                                    <p:anim calcmode="lin" valueType="num">
                                      <p:cBhvr>
                                        <p:cTn id="64" dur="1000" fill="hold"/>
                                        <p:tgtEl>
                                          <p:spTgt spid="18"/>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23" presetClass="entr" presetSubtype="528" fill="hold" grpId="0" nodeType="afterEffect">
                                  <p:stCondLst>
                                    <p:cond delay="0"/>
                                  </p:stCondLst>
                                  <p:childTnLst>
                                    <p:set>
                                      <p:cBhvr>
                                        <p:cTn id="67" dur="1" fill="hold">
                                          <p:stCondLst>
                                            <p:cond delay="0"/>
                                          </p:stCondLst>
                                        </p:cTn>
                                        <p:tgtEl>
                                          <p:spTgt spid="23"/>
                                        </p:tgtEl>
                                        <p:attrNameLst>
                                          <p:attrName>style.visibility</p:attrName>
                                        </p:attrNameLst>
                                      </p:cBhvr>
                                      <p:to>
                                        <p:strVal val="visible"/>
                                      </p:to>
                                    </p:set>
                                    <p:anim calcmode="lin" valueType="num">
                                      <p:cBhvr>
                                        <p:cTn id="68" dur="500" fill="hold"/>
                                        <p:tgtEl>
                                          <p:spTgt spid="23"/>
                                        </p:tgtEl>
                                        <p:attrNameLst>
                                          <p:attrName>ppt_w</p:attrName>
                                        </p:attrNameLst>
                                      </p:cBhvr>
                                      <p:tavLst>
                                        <p:tav tm="0">
                                          <p:val>
                                            <p:fltVal val="0"/>
                                          </p:val>
                                        </p:tav>
                                        <p:tav tm="100000">
                                          <p:val>
                                            <p:strVal val="#ppt_w"/>
                                          </p:val>
                                        </p:tav>
                                      </p:tavLst>
                                    </p:anim>
                                    <p:anim calcmode="lin" valueType="num">
                                      <p:cBhvr>
                                        <p:cTn id="69" dur="500" fill="hold"/>
                                        <p:tgtEl>
                                          <p:spTgt spid="23"/>
                                        </p:tgtEl>
                                        <p:attrNameLst>
                                          <p:attrName>ppt_h</p:attrName>
                                        </p:attrNameLst>
                                      </p:cBhvr>
                                      <p:tavLst>
                                        <p:tav tm="0">
                                          <p:val>
                                            <p:fltVal val="0"/>
                                          </p:val>
                                        </p:tav>
                                        <p:tav tm="100000">
                                          <p:val>
                                            <p:strVal val="#ppt_h"/>
                                          </p:val>
                                        </p:tav>
                                      </p:tavLst>
                                    </p:anim>
                                    <p:anim calcmode="lin" valueType="num">
                                      <p:cBhvr>
                                        <p:cTn id="70" dur="500" fill="hold"/>
                                        <p:tgtEl>
                                          <p:spTgt spid="23"/>
                                        </p:tgtEl>
                                        <p:attrNameLst>
                                          <p:attrName>ppt_x</p:attrName>
                                        </p:attrNameLst>
                                      </p:cBhvr>
                                      <p:tavLst>
                                        <p:tav tm="0">
                                          <p:val>
                                            <p:fltVal val="0.5"/>
                                          </p:val>
                                        </p:tav>
                                        <p:tav tm="100000">
                                          <p:val>
                                            <p:strVal val="#ppt_x"/>
                                          </p:val>
                                        </p:tav>
                                      </p:tavLst>
                                    </p:anim>
                                    <p:anim calcmode="lin" valueType="num">
                                      <p:cBhvr>
                                        <p:cTn id="71" dur="500" fill="hold"/>
                                        <p:tgtEl>
                                          <p:spTgt spid="23"/>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p:bldP spid="17" grpId="0"/>
      <p:bldP spid="18" grpId="0"/>
      <p:bldP spid="19" grpId="0"/>
      <p:bldP spid="20" grpId="0" build="p"/>
      <p:bldP spid="21" grpId="0"/>
      <p:bldP spid="22" grpId="0"/>
      <p:bldP spid="23"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FF2B2A"/>
              </a:gs>
              <a:gs pos="50000">
                <a:srgbClr val="85C401"/>
              </a:gs>
              <a:gs pos="80000">
                <a:srgbClr val="3EB8CD"/>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chemeClr val="tx1">
              <a:alpha val="10000"/>
            </a:schemeClr>
          </a:solidFill>
          <a:ln>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rgbClr val="56595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56595E"/>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56595E"/>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rgbClr val="56595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56595E"/>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rgbClr val="56595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56595E"/>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rgbClr val="56595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56595E"/>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rgbClr val="56595E"/>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56595E"/>
                </a:solidFill>
                <a:latin typeface="Candara" panose="020E0502030303020204" pitchFamily="34" charset="0"/>
              </a:rPr>
              <a:t>Lorem ipsum dolor sit amet, consectetur adipiscing elit, sed do eiusmod tempor incididunt ut labore et dolore magna aliqua. </a:t>
            </a:r>
            <a:endParaRPr lang="en-US" sz="500" b="1" dirty="0">
              <a:solidFill>
                <a:srgbClr val="56595E"/>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56595E"/>
                </a:solidFill>
                <a:latin typeface="Bernard MT Condensed" panose="02050806060905020404" pitchFamily="18" charset="0"/>
              </a:rPr>
              <a:t>TITLE GOES HERE</a:t>
            </a:r>
          </a:p>
          <a:p>
            <a:pPr algn="r"/>
            <a:r>
              <a:rPr lang="en-US" dirty="0">
                <a:solidFill>
                  <a:srgbClr val="56595E"/>
                </a:solidFill>
                <a:latin typeface="Candara" panose="020E0502030303020204" pitchFamily="34" charset="0"/>
              </a:rPr>
              <a:t>Your Subtitle</a:t>
            </a:r>
          </a:p>
        </p:txBody>
      </p:sp>
    </p:spTree>
    <p:extLst>
      <p:ext uri="{BB962C8B-B14F-4D97-AF65-F5344CB8AC3E}">
        <p14:creationId xmlns:p14="http://schemas.microsoft.com/office/powerpoint/2010/main" val="41520902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64646"/>
              </a:solidFill>
            </a:endParaRPr>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rgbClr val="464646">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338554"/>
          </a:xfrm>
          <a:prstGeom prst="rect">
            <a:avLst/>
          </a:prstGeom>
          <a:noFill/>
        </p:spPr>
        <p:txBody>
          <a:bodyPr wrap="square" rtlCol="0">
            <a:spAutoFit/>
          </a:bodyPr>
          <a:lstStyle/>
          <a:p>
            <a:pPr algn="r"/>
            <a:r>
              <a:rPr lang="en-US" sz="1600" dirty="0">
                <a:solidFill>
                  <a:srgbClr val="464646"/>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rgbClr val="464646">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338554"/>
          </a:xfrm>
          <a:prstGeom prst="rect">
            <a:avLst/>
          </a:prstGeom>
          <a:noFill/>
        </p:spPr>
        <p:txBody>
          <a:bodyPr wrap="square" rtlCol="0">
            <a:spAutoFit/>
          </a:bodyPr>
          <a:lstStyle/>
          <a:p>
            <a:pPr algn="r"/>
            <a:r>
              <a:rPr lang="en-US" sz="1600" dirty="0">
                <a:solidFill>
                  <a:srgbClr val="464646"/>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rgbClr val="464646">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338554"/>
          </a:xfrm>
          <a:prstGeom prst="rect">
            <a:avLst/>
          </a:prstGeom>
          <a:noFill/>
        </p:spPr>
        <p:txBody>
          <a:bodyPr wrap="square" rtlCol="0">
            <a:spAutoFit/>
          </a:bodyPr>
          <a:lstStyle/>
          <a:p>
            <a:pPr algn="r"/>
            <a:r>
              <a:rPr lang="en-US" sz="1600" dirty="0">
                <a:solidFill>
                  <a:srgbClr val="464646"/>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rgbClr val="464646">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338554"/>
          </a:xfrm>
          <a:prstGeom prst="rect">
            <a:avLst/>
          </a:prstGeom>
          <a:noFill/>
        </p:spPr>
        <p:txBody>
          <a:bodyPr wrap="square" rtlCol="0">
            <a:spAutoFit/>
          </a:bodyPr>
          <a:lstStyle/>
          <a:p>
            <a:pPr algn="r"/>
            <a:r>
              <a:rPr lang="en-US" sz="1600" dirty="0">
                <a:solidFill>
                  <a:srgbClr val="464646"/>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rgbClr val="464646">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338554"/>
          </a:xfrm>
          <a:prstGeom prst="rect">
            <a:avLst/>
          </a:prstGeom>
          <a:noFill/>
        </p:spPr>
        <p:txBody>
          <a:bodyPr wrap="square" rtlCol="0">
            <a:spAutoFit/>
          </a:bodyPr>
          <a:lstStyle/>
          <a:p>
            <a:pPr algn="r"/>
            <a:r>
              <a:rPr lang="en-US" sz="1600" dirty="0">
                <a:solidFill>
                  <a:srgbClr val="464646"/>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46221"/>
          </a:xfrm>
          <a:prstGeom prst="rect">
            <a:avLst/>
          </a:prstGeom>
          <a:noFill/>
        </p:spPr>
        <p:txBody>
          <a:bodyPr wrap="square" lIns="0" tIns="0" rIns="0" bIns="0" rtlCol="0" anchor="t">
            <a:spAutoFit/>
          </a:bodyPr>
          <a:lstStyle/>
          <a:p>
            <a:pPr algn="ctr"/>
            <a:r>
              <a:rPr lang="en-US" sz="1600" dirty="0">
                <a:solidFill>
                  <a:srgbClr val="464646"/>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46221"/>
          </a:xfrm>
          <a:prstGeom prst="rect">
            <a:avLst/>
          </a:prstGeom>
          <a:noFill/>
        </p:spPr>
        <p:txBody>
          <a:bodyPr wrap="square" lIns="0" tIns="0" rIns="0" bIns="0" rtlCol="0" anchor="t">
            <a:spAutoFit/>
          </a:bodyPr>
          <a:lstStyle/>
          <a:p>
            <a:pPr algn="ctr"/>
            <a:r>
              <a:rPr lang="en-US" sz="1600" dirty="0">
                <a:solidFill>
                  <a:srgbClr val="464646"/>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46221"/>
          </a:xfrm>
          <a:prstGeom prst="rect">
            <a:avLst/>
          </a:prstGeom>
          <a:noFill/>
        </p:spPr>
        <p:txBody>
          <a:bodyPr wrap="square" lIns="0" tIns="0" rIns="0" bIns="0" rtlCol="0" anchor="t">
            <a:spAutoFit/>
          </a:bodyPr>
          <a:lstStyle/>
          <a:p>
            <a:pPr algn="ctr"/>
            <a:r>
              <a:rPr lang="en-US" sz="1600" dirty="0">
                <a:solidFill>
                  <a:srgbClr val="464646"/>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46221"/>
          </a:xfrm>
          <a:prstGeom prst="rect">
            <a:avLst/>
          </a:prstGeom>
          <a:noFill/>
        </p:spPr>
        <p:txBody>
          <a:bodyPr wrap="square" lIns="0" tIns="0" rIns="0" bIns="0" rtlCol="0" anchor="t">
            <a:spAutoFit/>
          </a:bodyPr>
          <a:lstStyle/>
          <a:p>
            <a:pPr algn="ctr"/>
            <a:r>
              <a:rPr lang="en-US" sz="1600" dirty="0">
                <a:solidFill>
                  <a:srgbClr val="464646"/>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85C40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64646"/>
              </a:solidFill>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85C40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85C40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64646"/>
              </a:solidFill>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85C40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64646"/>
              </a:solidFill>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759119"/>
          </a:xfrm>
          <a:prstGeom prst="rect">
            <a:avLst/>
          </a:prstGeom>
          <a:noFill/>
        </p:spPr>
        <p:txBody>
          <a:bodyPr wrap="square" lIns="0" tIns="0" rIns="0" bIns="0" rtlCol="0" anchor="t">
            <a:spAutoFit/>
          </a:bodyPr>
          <a:lstStyle/>
          <a:p>
            <a:r>
              <a:rPr lang="en-US" sz="1200" dirty="0">
                <a:solidFill>
                  <a:srgbClr val="464646"/>
                </a:solidFill>
                <a:latin typeface="Candara" panose="020E0502030303020204" pitchFamily="34" charset="0"/>
              </a:rPr>
              <a:t>Lorem ipsum dolor sit amet, consectetur adipiscing elit, sed do eiusmod.</a:t>
            </a:r>
          </a:p>
          <a:p>
            <a:pPr algn="ctr"/>
            <a:endParaRPr lang="en-US" sz="1333" b="1" dirty="0">
              <a:solidFill>
                <a:srgbClr val="464646"/>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FF2B2A"/>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64646"/>
              </a:solidFill>
            </a:endParaRPr>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759119"/>
          </a:xfrm>
          <a:prstGeom prst="rect">
            <a:avLst/>
          </a:prstGeom>
          <a:noFill/>
        </p:spPr>
        <p:txBody>
          <a:bodyPr wrap="square" lIns="0" tIns="0" rIns="0" bIns="0" rtlCol="0" anchor="t">
            <a:spAutoFit/>
          </a:bodyPr>
          <a:lstStyle/>
          <a:p>
            <a:r>
              <a:rPr lang="en-US" sz="1200" dirty="0">
                <a:solidFill>
                  <a:srgbClr val="464646"/>
                </a:solidFill>
                <a:latin typeface="Candara" panose="020E0502030303020204" pitchFamily="34" charset="0"/>
              </a:rPr>
              <a:t>Lorem ipsum dolor sit amet, consectetur adipiscing elit, sed do eiusmod.</a:t>
            </a:r>
          </a:p>
          <a:p>
            <a:pPr algn="ctr"/>
            <a:endParaRPr lang="en-US" sz="1333" b="1" dirty="0">
              <a:solidFill>
                <a:srgbClr val="464646"/>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3EB8CD"/>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64646"/>
              </a:solidFill>
            </a:endParaRPr>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759119"/>
          </a:xfrm>
          <a:prstGeom prst="rect">
            <a:avLst/>
          </a:prstGeom>
          <a:noFill/>
        </p:spPr>
        <p:txBody>
          <a:bodyPr wrap="square" lIns="0" tIns="0" rIns="0" bIns="0" rtlCol="0" anchor="t">
            <a:spAutoFit/>
          </a:bodyPr>
          <a:lstStyle/>
          <a:p>
            <a:r>
              <a:rPr lang="en-US" sz="1200" dirty="0">
                <a:solidFill>
                  <a:srgbClr val="464646"/>
                </a:solidFill>
                <a:latin typeface="Candara" panose="020E0502030303020204" pitchFamily="34" charset="0"/>
              </a:rPr>
              <a:t>Lorem ipsum dolor sit amet, consectetur adipiscing elit, sed do eiusmod.</a:t>
            </a:r>
          </a:p>
          <a:p>
            <a:pPr algn="ctr"/>
            <a:endParaRPr lang="en-US" sz="1333" b="1" dirty="0">
              <a:solidFill>
                <a:srgbClr val="464646"/>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85C40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64646"/>
              </a:solidFill>
            </a:endParaRPr>
          </a:p>
        </p:txBody>
      </p:sp>
    </p:spTree>
    <p:extLst>
      <p:ext uri="{BB962C8B-B14F-4D97-AF65-F5344CB8AC3E}">
        <p14:creationId xmlns:p14="http://schemas.microsoft.com/office/powerpoint/2010/main" val="3096751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FF2B2A"/>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3EB8CD"/>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64646"/>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64646"/>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64646"/>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Tree>
    <p:extLst>
      <p:ext uri="{BB962C8B-B14F-4D97-AF65-F5344CB8AC3E}">
        <p14:creationId xmlns:p14="http://schemas.microsoft.com/office/powerpoint/2010/main" val="2857755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2">
                <a:lumMod val="2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2">
                <a:lumMod val="25000"/>
              </a:schemeClr>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56595E"/>
                </a:solidFill>
                <a:latin typeface="Bernard MT Condensed" panose="02050806060905020404" pitchFamily="18" charset="0"/>
              </a:rPr>
              <a:t>TITLE GOES HERE</a:t>
            </a:r>
          </a:p>
          <a:p>
            <a:pPr algn="ctr"/>
            <a:r>
              <a:rPr lang="en-US" dirty="0">
                <a:solidFill>
                  <a:srgbClr val="56595E"/>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FF2B2A"/>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F2B2A"/>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2" name="Text Box 10"/>
          <p:cNvSpPr txBox="1">
            <a:spLocks noChangeArrowheads="1"/>
          </p:cNvSpPr>
          <p:nvPr/>
        </p:nvSpPr>
        <p:spPr bwMode="auto">
          <a:xfrm>
            <a:off x="8037689" y="333442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85C401"/>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85C40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6" name="Text Box 10"/>
          <p:cNvSpPr txBox="1">
            <a:spLocks noChangeArrowheads="1"/>
          </p:cNvSpPr>
          <p:nvPr/>
        </p:nvSpPr>
        <p:spPr bwMode="auto">
          <a:xfrm>
            <a:off x="8037689" y="411994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3EB8CD"/>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3EB8CD"/>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0" name="Text Box 10"/>
          <p:cNvSpPr txBox="1">
            <a:spLocks noChangeArrowheads="1"/>
          </p:cNvSpPr>
          <p:nvPr/>
        </p:nvSpPr>
        <p:spPr bwMode="auto">
          <a:xfrm>
            <a:off x="8037689" y="4910090"/>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FFA803"/>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FFA803"/>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4" name="Text Box 10"/>
          <p:cNvSpPr txBox="1">
            <a:spLocks noChangeArrowheads="1"/>
          </p:cNvSpPr>
          <p:nvPr/>
        </p:nvSpPr>
        <p:spPr bwMode="auto">
          <a:xfrm>
            <a:off x="8064389" y="5700239"/>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01AA8D"/>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01AA8D"/>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grpSp>
        <p:nvGrpSpPr>
          <p:cNvPr id="36" name="Group 35"/>
          <p:cNvGrpSpPr>
            <a:grpSpLocks noChangeAspect="1"/>
          </p:cNvGrpSpPr>
          <p:nvPr/>
        </p:nvGrpSpPr>
        <p:grpSpPr>
          <a:xfrm>
            <a:off x="1266990" y="1409769"/>
            <a:ext cx="464991" cy="640080"/>
            <a:chOff x="3291055" y="1604118"/>
            <a:chExt cx="552452" cy="760475"/>
          </a:xfrm>
          <a:solidFill>
            <a:srgbClr val="56595E"/>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08253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13" name="Freeform: Shape 12">
            <a:extLst>
              <a:ext uri="{FF2B5EF4-FFF2-40B4-BE49-F238E27FC236}">
                <a16:creationId xmlns:a16="http://schemas.microsoft.com/office/drawing/2014/main" id="{B805CE6C-0460-4D17-AFD6-20711D134729}"/>
              </a:ext>
            </a:extLst>
          </p:cNvPr>
          <p:cNvSpPr/>
          <p:nvPr/>
        </p:nvSpPr>
        <p:spPr>
          <a:xfrm rot="18892188">
            <a:off x="5472217" y="1299814"/>
            <a:ext cx="7211399" cy="1497757"/>
          </a:xfrm>
          <a:custGeom>
            <a:avLst/>
            <a:gdLst>
              <a:gd name="connsiteX0" fmla="*/ 5751328 w 7211399"/>
              <a:gd name="connsiteY0" fmla="*/ 0 h 1497757"/>
              <a:gd name="connsiteX1" fmla="*/ 7211398 w 7211399"/>
              <a:gd name="connsiteY1" fmla="*/ 1466721 h 1497757"/>
              <a:gd name="connsiteX2" fmla="*/ 7211399 w 7211399"/>
              <a:gd name="connsiteY2" fmla="*/ 1497757 h 1497757"/>
              <a:gd name="connsiteX3" fmla="*/ 0 w 7211399"/>
              <a:gd name="connsiteY3" fmla="*/ 1497757 h 1497757"/>
              <a:gd name="connsiteX4" fmla="*/ 1504580 w 7211399"/>
              <a:gd name="connsiteY4" fmla="*/ 0 h 1497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1399" h="1497757">
                <a:moveTo>
                  <a:pt x="5751328" y="0"/>
                </a:moveTo>
                <a:lnTo>
                  <a:pt x="7211398" y="1466721"/>
                </a:lnTo>
                <a:lnTo>
                  <a:pt x="7211399" y="1497757"/>
                </a:lnTo>
                <a:lnTo>
                  <a:pt x="0" y="1497757"/>
                </a:lnTo>
                <a:lnTo>
                  <a:pt x="1504580" y="0"/>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98AC7BE0-BB17-4217-B7D6-6FB2DC39B56B}"/>
              </a:ext>
            </a:extLst>
          </p:cNvPr>
          <p:cNvSpPr/>
          <p:nvPr/>
        </p:nvSpPr>
        <p:spPr>
          <a:xfrm rot="18892188">
            <a:off x="6445657" y="3758294"/>
            <a:ext cx="6885420" cy="337922"/>
          </a:xfrm>
          <a:custGeom>
            <a:avLst/>
            <a:gdLst>
              <a:gd name="connsiteX0" fmla="*/ 6885420 w 6885420"/>
              <a:gd name="connsiteY0" fmla="*/ 0 h 337922"/>
              <a:gd name="connsiteX1" fmla="*/ 6545959 w 6885420"/>
              <a:gd name="connsiteY1" fmla="*/ 337922 h 337922"/>
              <a:gd name="connsiteX2" fmla="*/ 0 w 6885420"/>
              <a:gd name="connsiteY2" fmla="*/ 337922 h 337922"/>
              <a:gd name="connsiteX3" fmla="*/ 339462 w 6885420"/>
              <a:gd name="connsiteY3" fmla="*/ 0 h 337922"/>
            </a:gdLst>
            <a:ahLst/>
            <a:cxnLst>
              <a:cxn ang="0">
                <a:pos x="connsiteX0" y="connsiteY0"/>
              </a:cxn>
              <a:cxn ang="0">
                <a:pos x="connsiteX1" y="connsiteY1"/>
              </a:cxn>
              <a:cxn ang="0">
                <a:pos x="connsiteX2" y="connsiteY2"/>
              </a:cxn>
              <a:cxn ang="0">
                <a:pos x="connsiteX3" y="connsiteY3"/>
              </a:cxn>
            </a:cxnLst>
            <a:rect l="l" t="t" r="r" b="b"/>
            <a:pathLst>
              <a:path w="6885420" h="337922">
                <a:moveTo>
                  <a:pt x="6885420" y="0"/>
                </a:moveTo>
                <a:lnTo>
                  <a:pt x="6545959" y="337922"/>
                </a:lnTo>
                <a:lnTo>
                  <a:pt x="0" y="337922"/>
                </a:lnTo>
                <a:lnTo>
                  <a:pt x="339462" y="0"/>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F6FC35F3-3A00-4A10-8FF3-5F6EF38F1B45}"/>
              </a:ext>
            </a:extLst>
          </p:cNvPr>
          <p:cNvSpPr/>
          <p:nvPr/>
        </p:nvSpPr>
        <p:spPr>
          <a:xfrm rot="18892188">
            <a:off x="5581416" y="3515235"/>
            <a:ext cx="6821670" cy="496065"/>
          </a:xfrm>
          <a:custGeom>
            <a:avLst/>
            <a:gdLst>
              <a:gd name="connsiteX0" fmla="*/ 6149588 w 6821670"/>
              <a:gd name="connsiteY0" fmla="*/ 0 h 496065"/>
              <a:gd name="connsiteX1" fmla="*/ 5651263 w 6821670"/>
              <a:gd name="connsiteY1" fmla="*/ 496065 h 496065"/>
              <a:gd name="connsiteX2" fmla="*/ 0 w 6821670"/>
              <a:gd name="connsiteY2" fmla="*/ 496065 h 496065"/>
              <a:gd name="connsiteX3" fmla="*/ 498325 w 6821670"/>
              <a:gd name="connsiteY3" fmla="*/ 0 h 496065"/>
              <a:gd name="connsiteX4" fmla="*/ 6821670 w 6821670"/>
              <a:gd name="connsiteY4" fmla="*/ 0 h 496065"/>
              <a:gd name="connsiteX5" fmla="*/ 6821670 w 6821670"/>
              <a:gd name="connsiteY5" fmla="*/ 24394 h 496065"/>
              <a:gd name="connsiteX6" fmla="*/ 6797388 w 6821670"/>
              <a:gd name="connsiteY6" fmla="*/ 1 h 4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1670" h="496065">
                <a:moveTo>
                  <a:pt x="6149588" y="0"/>
                </a:moveTo>
                <a:lnTo>
                  <a:pt x="5651263" y="496065"/>
                </a:lnTo>
                <a:lnTo>
                  <a:pt x="0" y="496065"/>
                </a:lnTo>
                <a:lnTo>
                  <a:pt x="498325" y="0"/>
                </a:lnTo>
                <a:close/>
                <a:moveTo>
                  <a:pt x="6821670" y="0"/>
                </a:moveTo>
                <a:lnTo>
                  <a:pt x="6821670" y="24394"/>
                </a:lnTo>
                <a:lnTo>
                  <a:pt x="6797388" y="1"/>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74CB8179-BE3C-4D5D-891C-B4BD6AAF7E77}"/>
              </a:ext>
            </a:extLst>
          </p:cNvPr>
          <p:cNvSpPr/>
          <p:nvPr/>
        </p:nvSpPr>
        <p:spPr>
          <a:xfrm rot="18892188">
            <a:off x="11069606" y="2475693"/>
            <a:ext cx="1390470" cy="163338"/>
          </a:xfrm>
          <a:custGeom>
            <a:avLst/>
            <a:gdLst>
              <a:gd name="connsiteX0" fmla="*/ 1390470 w 1390470"/>
              <a:gd name="connsiteY0" fmla="*/ 0 h 163338"/>
              <a:gd name="connsiteX1" fmla="*/ 1226387 w 1390470"/>
              <a:gd name="connsiteY1" fmla="*/ 163338 h 163338"/>
              <a:gd name="connsiteX2" fmla="*/ 0 w 1390470"/>
              <a:gd name="connsiteY2" fmla="*/ 163338 h 163338"/>
              <a:gd name="connsiteX3" fmla="*/ 164082 w 1390470"/>
              <a:gd name="connsiteY3" fmla="*/ 0 h 163338"/>
            </a:gdLst>
            <a:ahLst/>
            <a:cxnLst>
              <a:cxn ang="0">
                <a:pos x="connsiteX0" y="connsiteY0"/>
              </a:cxn>
              <a:cxn ang="0">
                <a:pos x="connsiteX1" y="connsiteY1"/>
              </a:cxn>
              <a:cxn ang="0">
                <a:pos x="connsiteX2" y="connsiteY2"/>
              </a:cxn>
              <a:cxn ang="0">
                <a:pos x="connsiteX3" y="connsiteY3"/>
              </a:cxn>
            </a:cxnLst>
            <a:rect l="l" t="t" r="r" b="b"/>
            <a:pathLst>
              <a:path w="1390470" h="163338">
                <a:moveTo>
                  <a:pt x="1390470" y="0"/>
                </a:moveTo>
                <a:lnTo>
                  <a:pt x="1226387" y="163338"/>
                </a:lnTo>
                <a:lnTo>
                  <a:pt x="0" y="163338"/>
                </a:lnTo>
                <a:lnTo>
                  <a:pt x="164082" y="0"/>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FDEB414E-4AC6-4BFB-A1B1-4DD788735A74}"/>
              </a:ext>
            </a:extLst>
          </p:cNvPr>
          <p:cNvSpPr/>
          <p:nvPr/>
        </p:nvSpPr>
        <p:spPr>
          <a:xfrm rot="18892188">
            <a:off x="9422052" y="2572135"/>
            <a:ext cx="2521102" cy="163338"/>
          </a:xfrm>
          <a:custGeom>
            <a:avLst/>
            <a:gdLst>
              <a:gd name="connsiteX0" fmla="*/ 2521102 w 2521102"/>
              <a:gd name="connsiteY0" fmla="*/ 0 h 163338"/>
              <a:gd name="connsiteX1" fmla="*/ 2357021 w 2521102"/>
              <a:gd name="connsiteY1" fmla="*/ 163338 h 163338"/>
              <a:gd name="connsiteX2" fmla="*/ 0 w 2521102"/>
              <a:gd name="connsiteY2" fmla="*/ 163338 h 163338"/>
              <a:gd name="connsiteX3" fmla="*/ 164081 w 2521102"/>
              <a:gd name="connsiteY3" fmla="*/ 0 h 163338"/>
            </a:gdLst>
            <a:ahLst/>
            <a:cxnLst>
              <a:cxn ang="0">
                <a:pos x="connsiteX0" y="connsiteY0"/>
              </a:cxn>
              <a:cxn ang="0">
                <a:pos x="connsiteX1" y="connsiteY1"/>
              </a:cxn>
              <a:cxn ang="0">
                <a:pos x="connsiteX2" y="connsiteY2"/>
              </a:cxn>
              <a:cxn ang="0">
                <a:pos x="connsiteX3" y="connsiteY3"/>
              </a:cxn>
            </a:cxnLst>
            <a:rect l="l" t="t" r="r" b="b"/>
            <a:pathLst>
              <a:path w="2521102" h="163338">
                <a:moveTo>
                  <a:pt x="2521102" y="0"/>
                </a:moveTo>
                <a:lnTo>
                  <a:pt x="2357021" y="163338"/>
                </a:lnTo>
                <a:lnTo>
                  <a:pt x="0" y="163338"/>
                </a:lnTo>
                <a:lnTo>
                  <a:pt x="164081" y="0"/>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FC91A34D-819A-42C5-B55C-5A5EC25DD06A}"/>
              </a:ext>
            </a:extLst>
          </p:cNvPr>
          <p:cNvSpPr>
            <a:spLocks noChangeAspect="1"/>
          </p:cNvSpPr>
          <p:nvPr/>
        </p:nvSpPr>
        <p:spPr>
          <a:xfrm rot="2700000">
            <a:off x="7692982" y="2135843"/>
            <a:ext cx="1828800" cy="1828800"/>
          </a:xfrm>
          <a:prstGeom prst="rect">
            <a:avLst/>
          </a:prstGeom>
          <a:blipFill dpi="0" rotWithShape="0">
            <a:blip r:embed="rId3"/>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F7C7A633-61C8-473A-8008-542BC594043B}"/>
              </a:ext>
            </a:extLst>
          </p:cNvPr>
          <p:cNvSpPr>
            <a:spLocks noChangeAspect="1"/>
          </p:cNvSpPr>
          <p:nvPr/>
        </p:nvSpPr>
        <p:spPr>
          <a:xfrm rot="2700000">
            <a:off x="9764353" y="3147513"/>
            <a:ext cx="1645920" cy="1645920"/>
          </a:xfrm>
          <a:prstGeom prst="rect">
            <a:avLst/>
          </a:prstGeom>
          <a:blipFill dpi="0" rotWithShape="0">
            <a:blip r:embed="rId4"/>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D7029B80-3DF9-4289-BD83-D9FDF2850E78}"/>
              </a:ext>
            </a:extLst>
          </p:cNvPr>
          <p:cNvSpPr>
            <a:spLocks noChangeAspect="1"/>
          </p:cNvSpPr>
          <p:nvPr/>
        </p:nvSpPr>
        <p:spPr>
          <a:xfrm rot="2700000">
            <a:off x="8494282" y="4413998"/>
            <a:ext cx="1645920" cy="1645920"/>
          </a:xfrm>
          <a:prstGeom prst="rect">
            <a:avLst/>
          </a:prstGeom>
          <a:blipFill dpi="0" rotWithShape="0">
            <a:blip r:embed="rId5"/>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C800C27D-50E0-49D0-A5E9-EBB8E1439D5F}"/>
              </a:ext>
            </a:extLst>
          </p:cNvPr>
          <p:cNvSpPr txBox="1"/>
          <p:nvPr/>
        </p:nvSpPr>
        <p:spPr>
          <a:xfrm>
            <a:off x="940004" y="1827826"/>
            <a:ext cx="4622514"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A9124122-C84C-4604-AC8E-D0908790F3D3}"/>
              </a:ext>
            </a:extLst>
          </p:cNvPr>
          <p:cNvSpPr txBox="1"/>
          <p:nvPr/>
        </p:nvSpPr>
        <p:spPr>
          <a:xfrm>
            <a:off x="1066800" y="3446369"/>
            <a:ext cx="4356018" cy="2616101"/>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7766396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18" presetClass="entr" presetSubtype="12"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strips(downLeft)">
                                      <p:cBhvr>
                                        <p:cTn id="35" dur="1000"/>
                                        <p:tgtEl>
                                          <p:spTgt spid="13"/>
                                        </p:tgtEl>
                                      </p:cBhvr>
                                    </p:animEffect>
                                  </p:childTnLst>
                                </p:cTn>
                              </p:par>
                              <p:par>
                                <p:cTn id="36" presetID="18" presetClass="entr" presetSubtype="3"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strips(upRight)">
                                      <p:cBhvr>
                                        <p:cTn id="38" dur="1000"/>
                                        <p:tgtEl>
                                          <p:spTgt spid="21"/>
                                        </p:tgtEl>
                                      </p:cBhvr>
                                    </p:animEffect>
                                  </p:childTnLst>
                                </p:cTn>
                              </p:par>
                              <p:par>
                                <p:cTn id="39" presetID="18" presetClass="entr" presetSubtype="3" fill="hold" grpId="0" nodeType="with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strips(upRight)">
                                      <p:cBhvr>
                                        <p:cTn id="41" dur="1000"/>
                                        <p:tgtEl>
                                          <p:spTgt spid="17"/>
                                        </p:tgtEl>
                                      </p:cBhvr>
                                    </p:animEffect>
                                  </p:childTnLst>
                                </p:cTn>
                              </p:par>
                              <p:par>
                                <p:cTn id="42" presetID="18" presetClass="entr" presetSubtype="12" fill="hold" grpId="0" nodeType="withEffect">
                                  <p:stCondLst>
                                    <p:cond delay="0"/>
                                  </p:stCondLst>
                                  <p:childTnLst>
                                    <p:set>
                                      <p:cBhvr>
                                        <p:cTn id="43" dur="1" fill="hold">
                                          <p:stCondLst>
                                            <p:cond delay="0"/>
                                          </p:stCondLst>
                                        </p:cTn>
                                        <p:tgtEl>
                                          <p:spTgt spid="29"/>
                                        </p:tgtEl>
                                        <p:attrNameLst>
                                          <p:attrName>style.visibility</p:attrName>
                                        </p:attrNameLst>
                                      </p:cBhvr>
                                      <p:to>
                                        <p:strVal val="visible"/>
                                      </p:to>
                                    </p:set>
                                    <p:animEffect transition="in" filter="strips(downLeft)">
                                      <p:cBhvr>
                                        <p:cTn id="44" dur="1000"/>
                                        <p:tgtEl>
                                          <p:spTgt spid="29"/>
                                        </p:tgtEl>
                                      </p:cBhvr>
                                    </p:animEffect>
                                  </p:childTnLst>
                                </p:cTn>
                              </p:par>
                              <p:par>
                                <p:cTn id="45" presetID="18" presetClass="entr" presetSubtype="12"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strips(downLeft)">
                                      <p:cBhvr>
                                        <p:cTn id="47" dur="1000"/>
                                        <p:tgtEl>
                                          <p:spTgt spid="25"/>
                                        </p:tgtEl>
                                      </p:cBhvr>
                                    </p:animEffect>
                                  </p:childTnLst>
                                </p:cTn>
                              </p:par>
                            </p:childTnLst>
                          </p:cTn>
                        </p:par>
                        <p:par>
                          <p:cTn id="48" fill="hold">
                            <p:stCondLst>
                              <p:cond delay="3500"/>
                            </p:stCondLst>
                            <p:childTnLst>
                              <p:par>
                                <p:cTn id="49" presetID="53" presetClass="entr" presetSubtype="528" fill="hold" grpId="0" nodeType="afterEffect">
                                  <p:stCondLst>
                                    <p:cond delay="0"/>
                                  </p:stCondLst>
                                  <p:childTnLst>
                                    <p:set>
                                      <p:cBhvr>
                                        <p:cTn id="50" dur="1" fill="hold">
                                          <p:stCondLst>
                                            <p:cond delay="0"/>
                                          </p:stCondLst>
                                        </p:cTn>
                                        <p:tgtEl>
                                          <p:spTgt spid="2"/>
                                        </p:tgtEl>
                                        <p:attrNameLst>
                                          <p:attrName>style.visibility</p:attrName>
                                        </p:attrNameLst>
                                      </p:cBhvr>
                                      <p:to>
                                        <p:strVal val="visible"/>
                                      </p:to>
                                    </p:set>
                                    <p:anim calcmode="lin" valueType="num">
                                      <p:cBhvr>
                                        <p:cTn id="51" dur="500" fill="hold"/>
                                        <p:tgtEl>
                                          <p:spTgt spid="2"/>
                                        </p:tgtEl>
                                        <p:attrNameLst>
                                          <p:attrName>ppt_w</p:attrName>
                                        </p:attrNameLst>
                                      </p:cBhvr>
                                      <p:tavLst>
                                        <p:tav tm="0">
                                          <p:val>
                                            <p:fltVal val="0"/>
                                          </p:val>
                                        </p:tav>
                                        <p:tav tm="100000">
                                          <p:val>
                                            <p:strVal val="#ppt_w"/>
                                          </p:val>
                                        </p:tav>
                                      </p:tavLst>
                                    </p:anim>
                                    <p:anim calcmode="lin" valueType="num">
                                      <p:cBhvr>
                                        <p:cTn id="52" dur="500" fill="hold"/>
                                        <p:tgtEl>
                                          <p:spTgt spid="2"/>
                                        </p:tgtEl>
                                        <p:attrNameLst>
                                          <p:attrName>ppt_h</p:attrName>
                                        </p:attrNameLst>
                                      </p:cBhvr>
                                      <p:tavLst>
                                        <p:tav tm="0">
                                          <p:val>
                                            <p:fltVal val="0"/>
                                          </p:val>
                                        </p:tav>
                                        <p:tav tm="100000">
                                          <p:val>
                                            <p:strVal val="#ppt_h"/>
                                          </p:val>
                                        </p:tav>
                                      </p:tavLst>
                                    </p:anim>
                                    <p:animEffect transition="in" filter="fade">
                                      <p:cBhvr>
                                        <p:cTn id="53" dur="500"/>
                                        <p:tgtEl>
                                          <p:spTgt spid="2"/>
                                        </p:tgtEl>
                                      </p:cBhvr>
                                    </p:animEffect>
                                    <p:anim calcmode="lin" valueType="num">
                                      <p:cBhvr>
                                        <p:cTn id="54" dur="500" fill="hold"/>
                                        <p:tgtEl>
                                          <p:spTgt spid="2"/>
                                        </p:tgtEl>
                                        <p:attrNameLst>
                                          <p:attrName>ppt_x</p:attrName>
                                        </p:attrNameLst>
                                      </p:cBhvr>
                                      <p:tavLst>
                                        <p:tav tm="0">
                                          <p:val>
                                            <p:fltVal val="0.5"/>
                                          </p:val>
                                        </p:tav>
                                        <p:tav tm="100000">
                                          <p:val>
                                            <p:strVal val="#ppt_x"/>
                                          </p:val>
                                        </p:tav>
                                      </p:tavLst>
                                    </p:anim>
                                    <p:anim calcmode="lin" valueType="num">
                                      <p:cBhvr>
                                        <p:cTn id="55" dur="500" fill="hold"/>
                                        <p:tgtEl>
                                          <p:spTgt spid="2"/>
                                        </p:tgtEl>
                                        <p:attrNameLst>
                                          <p:attrName>ppt_y</p:attrName>
                                        </p:attrNameLst>
                                      </p:cBhvr>
                                      <p:tavLst>
                                        <p:tav tm="0">
                                          <p:val>
                                            <p:fltVal val="0.5"/>
                                          </p:val>
                                        </p:tav>
                                        <p:tav tm="100000">
                                          <p:val>
                                            <p:strVal val="#ppt_y"/>
                                          </p:val>
                                        </p:tav>
                                      </p:tavLst>
                                    </p:anim>
                                  </p:childTnLst>
                                </p:cTn>
                              </p:par>
                            </p:childTnLst>
                          </p:cTn>
                        </p:par>
                        <p:par>
                          <p:cTn id="56" fill="hold">
                            <p:stCondLst>
                              <p:cond delay="4000"/>
                            </p:stCondLst>
                            <p:childTnLst>
                              <p:par>
                                <p:cTn id="57" presetID="53" presetClass="entr" presetSubtype="528" fill="hold" grpId="0" nodeType="afterEffect">
                                  <p:stCondLst>
                                    <p:cond delay="0"/>
                                  </p:stCondLst>
                                  <p:childTnLst>
                                    <p:set>
                                      <p:cBhvr>
                                        <p:cTn id="58" dur="1" fill="hold">
                                          <p:stCondLst>
                                            <p:cond delay="0"/>
                                          </p:stCondLst>
                                        </p:cTn>
                                        <p:tgtEl>
                                          <p:spTgt spid="8"/>
                                        </p:tgtEl>
                                        <p:attrNameLst>
                                          <p:attrName>style.visibility</p:attrName>
                                        </p:attrNameLst>
                                      </p:cBhvr>
                                      <p:to>
                                        <p:strVal val="visible"/>
                                      </p:to>
                                    </p:set>
                                    <p:anim calcmode="lin" valueType="num">
                                      <p:cBhvr>
                                        <p:cTn id="59" dur="500" fill="hold"/>
                                        <p:tgtEl>
                                          <p:spTgt spid="8"/>
                                        </p:tgtEl>
                                        <p:attrNameLst>
                                          <p:attrName>ppt_w</p:attrName>
                                        </p:attrNameLst>
                                      </p:cBhvr>
                                      <p:tavLst>
                                        <p:tav tm="0">
                                          <p:val>
                                            <p:fltVal val="0"/>
                                          </p:val>
                                        </p:tav>
                                        <p:tav tm="100000">
                                          <p:val>
                                            <p:strVal val="#ppt_w"/>
                                          </p:val>
                                        </p:tav>
                                      </p:tavLst>
                                    </p:anim>
                                    <p:anim calcmode="lin" valueType="num">
                                      <p:cBhvr>
                                        <p:cTn id="60" dur="500" fill="hold"/>
                                        <p:tgtEl>
                                          <p:spTgt spid="8"/>
                                        </p:tgtEl>
                                        <p:attrNameLst>
                                          <p:attrName>ppt_h</p:attrName>
                                        </p:attrNameLst>
                                      </p:cBhvr>
                                      <p:tavLst>
                                        <p:tav tm="0">
                                          <p:val>
                                            <p:fltVal val="0"/>
                                          </p:val>
                                        </p:tav>
                                        <p:tav tm="100000">
                                          <p:val>
                                            <p:strVal val="#ppt_h"/>
                                          </p:val>
                                        </p:tav>
                                      </p:tavLst>
                                    </p:anim>
                                    <p:animEffect transition="in" filter="fade">
                                      <p:cBhvr>
                                        <p:cTn id="61" dur="500"/>
                                        <p:tgtEl>
                                          <p:spTgt spid="8"/>
                                        </p:tgtEl>
                                      </p:cBhvr>
                                    </p:animEffect>
                                    <p:anim calcmode="lin" valueType="num">
                                      <p:cBhvr>
                                        <p:cTn id="62" dur="500" fill="hold"/>
                                        <p:tgtEl>
                                          <p:spTgt spid="8"/>
                                        </p:tgtEl>
                                        <p:attrNameLst>
                                          <p:attrName>ppt_x</p:attrName>
                                        </p:attrNameLst>
                                      </p:cBhvr>
                                      <p:tavLst>
                                        <p:tav tm="0">
                                          <p:val>
                                            <p:fltVal val="0.5"/>
                                          </p:val>
                                        </p:tav>
                                        <p:tav tm="100000">
                                          <p:val>
                                            <p:strVal val="#ppt_x"/>
                                          </p:val>
                                        </p:tav>
                                      </p:tavLst>
                                    </p:anim>
                                    <p:anim calcmode="lin" valueType="num">
                                      <p:cBhvr>
                                        <p:cTn id="63" dur="500" fill="hold"/>
                                        <p:tgtEl>
                                          <p:spTgt spid="8"/>
                                        </p:tgtEl>
                                        <p:attrNameLst>
                                          <p:attrName>ppt_y</p:attrName>
                                        </p:attrNameLst>
                                      </p:cBhvr>
                                      <p:tavLst>
                                        <p:tav tm="0">
                                          <p:val>
                                            <p:fltVal val="0.5"/>
                                          </p:val>
                                        </p:tav>
                                        <p:tav tm="100000">
                                          <p:val>
                                            <p:strVal val="#ppt_y"/>
                                          </p:val>
                                        </p:tav>
                                      </p:tavLst>
                                    </p:anim>
                                  </p:childTnLst>
                                </p:cTn>
                              </p:par>
                            </p:childTnLst>
                          </p:cTn>
                        </p:par>
                        <p:par>
                          <p:cTn id="64" fill="hold">
                            <p:stCondLst>
                              <p:cond delay="4500"/>
                            </p:stCondLst>
                            <p:childTnLst>
                              <p:par>
                                <p:cTn id="65" presetID="53" presetClass="entr" presetSubtype="528"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Effect transition="in" filter="fade">
                                      <p:cBhvr>
                                        <p:cTn id="69" dur="500"/>
                                        <p:tgtEl>
                                          <p:spTgt spid="9"/>
                                        </p:tgtEl>
                                      </p:cBhvr>
                                    </p:animEffect>
                                    <p:anim calcmode="lin" valueType="num">
                                      <p:cBhvr>
                                        <p:cTn id="70" dur="500" fill="hold"/>
                                        <p:tgtEl>
                                          <p:spTgt spid="9"/>
                                        </p:tgtEl>
                                        <p:attrNameLst>
                                          <p:attrName>ppt_x</p:attrName>
                                        </p:attrNameLst>
                                      </p:cBhvr>
                                      <p:tavLst>
                                        <p:tav tm="0">
                                          <p:val>
                                            <p:fltVal val="0.5"/>
                                          </p:val>
                                        </p:tav>
                                        <p:tav tm="100000">
                                          <p:val>
                                            <p:strVal val="#ppt_x"/>
                                          </p:val>
                                        </p:tav>
                                      </p:tavLst>
                                    </p:anim>
                                    <p:anim calcmode="lin" valueType="num">
                                      <p:cBhvr>
                                        <p:cTn id="71"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animBg="1"/>
      <p:bldP spid="21" grpId="0" animBg="1"/>
      <p:bldP spid="25" grpId="0" animBg="1"/>
      <p:bldP spid="29" grpId="0" animBg="1"/>
      <p:bldP spid="2" grpId="0" animBg="1"/>
      <p:bldP spid="8" grpId="0" animBg="1"/>
      <p:bldP spid="9" grpId="0" animBg="1"/>
      <p:bldP spid="30" grpId="0"/>
      <p:bldP spid="31"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85CAA8E1-4BC8-44F7-9DBF-97F842B7EE3F}"/>
              </a:ext>
            </a:extLst>
          </p:cNvPr>
          <p:cNvGrpSpPr/>
          <p:nvPr/>
        </p:nvGrpSpPr>
        <p:grpSpPr>
          <a:xfrm>
            <a:off x="2334670" y="1905000"/>
            <a:ext cx="2286000" cy="2255274"/>
            <a:chOff x="2334670" y="1905000"/>
            <a:chExt cx="2286000" cy="2255274"/>
          </a:xfrm>
          <a:effectLst>
            <a:outerShdw blurRad="50800" dist="12700" dir="10800000" algn="r" rotWithShape="0">
              <a:prstClr val="black">
                <a:alpha val="40000"/>
              </a:prstClr>
            </a:outerShdw>
          </a:effectLst>
        </p:grpSpPr>
        <p:sp>
          <p:nvSpPr>
            <p:cNvPr id="27" name="Freeform: Shape 26">
              <a:extLst>
                <a:ext uri="{FF2B5EF4-FFF2-40B4-BE49-F238E27FC236}">
                  <a16:creationId xmlns:a16="http://schemas.microsoft.com/office/drawing/2014/main" id="{8CEC87AE-D403-418F-91EA-76B7B4C87D6C}"/>
                </a:ext>
              </a:extLst>
            </p:cNvPr>
            <p:cNvSpPr/>
            <p:nvPr/>
          </p:nvSpPr>
          <p:spPr>
            <a:xfrm>
              <a:off x="2608990"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0" name="Freeform: Shape 9">
              <a:extLst>
                <a:ext uri="{FF2B5EF4-FFF2-40B4-BE49-F238E27FC236}">
                  <a16:creationId xmlns:a16="http://schemas.microsoft.com/office/drawing/2014/main" id="{BA23F778-698E-457F-8912-4756EFD8C535}"/>
                </a:ext>
              </a:extLst>
            </p:cNvPr>
            <p:cNvSpPr>
              <a:spLocks noChangeAspect="1"/>
            </p:cNvSpPr>
            <p:nvPr/>
          </p:nvSpPr>
          <p:spPr>
            <a:xfrm rot="16200000">
              <a:off x="2350033"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56595E"/>
                </a:solidFill>
              </a:endParaRPr>
            </a:p>
          </p:txBody>
        </p:sp>
        <p:pic>
          <p:nvPicPr>
            <p:cNvPr id="14" name="Graphic 13" descr="Microscope">
              <a:extLst>
                <a:ext uri="{FF2B5EF4-FFF2-40B4-BE49-F238E27FC236}">
                  <a16:creationId xmlns:a16="http://schemas.microsoft.com/office/drawing/2014/main" id="{8DFD3884-8CEB-4C75-AFE0-E68ADEB1869D}"/>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237440" y="2804037"/>
              <a:ext cx="457200" cy="457200"/>
            </a:xfrm>
            <a:prstGeom prst="rect">
              <a:avLst/>
            </a:prstGeom>
          </p:spPr>
        </p:pic>
      </p:grpSp>
      <p:grpSp>
        <p:nvGrpSpPr>
          <p:cNvPr id="4" name="Group 3">
            <a:extLst>
              <a:ext uri="{FF2B5EF4-FFF2-40B4-BE49-F238E27FC236}">
                <a16:creationId xmlns:a16="http://schemas.microsoft.com/office/drawing/2014/main" id="{413D97DC-D877-440A-99F3-8C3023E1C6D2}"/>
              </a:ext>
            </a:extLst>
          </p:cNvPr>
          <p:cNvGrpSpPr/>
          <p:nvPr/>
        </p:nvGrpSpPr>
        <p:grpSpPr>
          <a:xfrm>
            <a:off x="3831835" y="1905000"/>
            <a:ext cx="2286000" cy="2255274"/>
            <a:chOff x="3831835" y="1905000"/>
            <a:chExt cx="2286000" cy="2255274"/>
          </a:xfrm>
          <a:effectLst>
            <a:outerShdw blurRad="50800" dist="12700" dir="10800000" algn="r" rotWithShape="0">
              <a:prstClr val="black">
                <a:alpha val="40000"/>
              </a:prstClr>
            </a:outerShdw>
          </a:effectLst>
        </p:grpSpPr>
        <p:sp>
          <p:nvSpPr>
            <p:cNvPr id="28" name="Freeform: Shape 27">
              <a:extLst>
                <a:ext uri="{FF2B5EF4-FFF2-40B4-BE49-F238E27FC236}">
                  <a16:creationId xmlns:a16="http://schemas.microsoft.com/office/drawing/2014/main" id="{241FB11F-BA68-4D34-B20A-402D14DBF156}"/>
                </a:ext>
              </a:extLst>
            </p:cNvPr>
            <p:cNvSpPr/>
            <p:nvPr/>
          </p:nvSpPr>
          <p:spPr>
            <a:xfrm>
              <a:off x="4106155"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1" name="Freeform: Shape 10">
              <a:extLst>
                <a:ext uri="{FF2B5EF4-FFF2-40B4-BE49-F238E27FC236}">
                  <a16:creationId xmlns:a16="http://schemas.microsoft.com/office/drawing/2014/main" id="{0F6AD269-AC5E-4A84-882A-D4DE11E0B497}"/>
                </a:ext>
              </a:extLst>
            </p:cNvPr>
            <p:cNvSpPr>
              <a:spLocks noChangeAspect="1"/>
            </p:cNvSpPr>
            <p:nvPr/>
          </p:nvSpPr>
          <p:spPr>
            <a:xfrm rot="16200000">
              <a:off x="3847198"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56595E"/>
                </a:solidFill>
              </a:endParaRPr>
            </a:p>
          </p:txBody>
        </p:sp>
        <p:pic>
          <p:nvPicPr>
            <p:cNvPr id="16" name="Graphic 15" descr="Medicine">
              <a:extLst>
                <a:ext uri="{FF2B5EF4-FFF2-40B4-BE49-F238E27FC236}">
                  <a16:creationId xmlns:a16="http://schemas.microsoft.com/office/drawing/2014/main" id="{CAB6A096-28AC-46BC-A7DF-597832CC919E}"/>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744705" y="2804037"/>
              <a:ext cx="457200" cy="457200"/>
            </a:xfrm>
            <a:prstGeom prst="rect">
              <a:avLst/>
            </a:prstGeom>
          </p:spPr>
        </p:pic>
      </p:grpSp>
      <p:grpSp>
        <p:nvGrpSpPr>
          <p:cNvPr id="31" name="Group 30">
            <a:extLst>
              <a:ext uri="{FF2B5EF4-FFF2-40B4-BE49-F238E27FC236}">
                <a16:creationId xmlns:a16="http://schemas.microsoft.com/office/drawing/2014/main" id="{52D23B5F-08AF-4C00-B430-E1DA8382CCA2}"/>
              </a:ext>
            </a:extLst>
          </p:cNvPr>
          <p:cNvGrpSpPr/>
          <p:nvPr/>
        </p:nvGrpSpPr>
        <p:grpSpPr>
          <a:xfrm>
            <a:off x="5347101" y="1905000"/>
            <a:ext cx="2286000" cy="2255274"/>
            <a:chOff x="5347101" y="1905000"/>
            <a:chExt cx="2286000" cy="2255274"/>
          </a:xfrm>
          <a:effectLst>
            <a:outerShdw blurRad="50800" dist="12700" dir="10800000" algn="r" rotWithShape="0">
              <a:prstClr val="black">
                <a:alpha val="40000"/>
              </a:prstClr>
            </a:outerShdw>
          </a:effectLst>
        </p:grpSpPr>
        <p:sp>
          <p:nvSpPr>
            <p:cNvPr id="29" name="Freeform: Shape 28">
              <a:extLst>
                <a:ext uri="{FF2B5EF4-FFF2-40B4-BE49-F238E27FC236}">
                  <a16:creationId xmlns:a16="http://schemas.microsoft.com/office/drawing/2014/main" id="{69A3A4CF-18F6-42CD-A30A-D466C39118D4}"/>
                </a:ext>
              </a:extLst>
            </p:cNvPr>
            <p:cNvSpPr/>
            <p:nvPr/>
          </p:nvSpPr>
          <p:spPr>
            <a:xfrm>
              <a:off x="5621421"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12" name="Freeform: Shape 11">
              <a:extLst>
                <a:ext uri="{FF2B5EF4-FFF2-40B4-BE49-F238E27FC236}">
                  <a16:creationId xmlns:a16="http://schemas.microsoft.com/office/drawing/2014/main" id="{0D9FF454-80F8-4579-B385-C3DBAADC83EB}"/>
                </a:ext>
              </a:extLst>
            </p:cNvPr>
            <p:cNvSpPr>
              <a:spLocks noChangeAspect="1"/>
            </p:cNvSpPr>
            <p:nvPr/>
          </p:nvSpPr>
          <p:spPr>
            <a:xfrm rot="16200000">
              <a:off x="5362464"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56595E"/>
                </a:solidFill>
              </a:endParaRPr>
            </a:p>
          </p:txBody>
        </p:sp>
        <p:grpSp>
          <p:nvGrpSpPr>
            <p:cNvPr id="17" name="Group 16">
              <a:extLst>
                <a:ext uri="{FF2B5EF4-FFF2-40B4-BE49-F238E27FC236}">
                  <a16:creationId xmlns:a16="http://schemas.microsoft.com/office/drawing/2014/main" id="{9EE0A96B-3893-4492-B38B-0C156098349E}"/>
                </a:ext>
              </a:extLst>
            </p:cNvPr>
            <p:cNvGrpSpPr>
              <a:grpSpLocks noChangeAspect="1"/>
            </p:cNvGrpSpPr>
            <p:nvPr/>
          </p:nvGrpSpPr>
          <p:grpSpPr>
            <a:xfrm>
              <a:off x="6228254" y="2804037"/>
              <a:ext cx="435012" cy="420624"/>
              <a:chOff x="5659438" y="2249488"/>
              <a:chExt cx="623887" cy="603250"/>
            </a:xfrm>
            <a:solidFill>
              <a:schemeClr val="bg1"/>
            </a:solidFill>
          </p:grpSpPr>
          <p:sp>
            <p:nvSpPr>
              <p:cNvPr id="18" name="Freeform 67">
                <a:extLst>
                  <a:ext uri="{FF2B5EF4-FFF2-40B4-BE49-F238E27FC236}">
                    <a16:creationId xmlns:a16="http://schemas.microsoft.com/office/drawing/2014/main" id="{81334082-B5EB-404C-9753-1E3423099E93}"/>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
            <p:nvSpPr>
              <p:cNvPr id="19" name="Freeform 68">
                <a:extLst>
                  <a:ext uri="{FF2B5EF4-FFF2-40B4-BE49-F238E27FC236}">
                    <a16:creationId xmlns:a16="http://schemas.microsoft.com/office/drawing/2014/main" id="{C0A7B1B1-833E-422D-9CFB-A941BF523D0E}"/>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
            <p:nvSpPr>
              <p:cNvPr id="20" name="Freeform 69">
                <a:extLst>
                  <a:ext uri="{FF2B5EF4-FFF2-40B4-BE49-F238E27FC236}">
                    <a16:creationId xmlns:a16="http://schemas.microsoft.com/office/drawing/2014/main" id="{D9E023B1-1B1F-49EB-AF73-B91DB71F3392}"/>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
            <p:nvSpPr>
              <p:cNvPr id="21" name="Freeform 70">
                <a:extLst>
                  <a:ext uri="{FF2B5EF4-FFF2-40B4-BE49-F238E27FC236}">
                    <a16:creationId xmlns:a16="http://schemas.microsoft.com/office/drawing/2014/main" id="{9BE7E178-AF46-4664-BF05-6633A69E93A5}"/>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grpSp>
      </p:grpSp>
      <p:sp>
        <p:nvSpPr>
          <p:cNvPr id="22" name="TextBox 21">
            <a:extLst>
              <a:ext uri="{FF2B5EF4-FFF2-40B4-BE49-F238E27FC236}">
                <a16:creationId xmlns:a16="http://schemas.microsoft.com/office/drawing/2014/main" id="{6BB14A58-7B88-4F2A-9451-641ADD988D1E}"/>
              </a:ext>
            </a:extLst>
          </p:cNvPr>
          <p:cNvSpPr txBox="1"/>
          <p:nvPr/>
        </p:nvSpPr>
        <p:spPr>
          <a:xfrm>
            <a:off x="236638" y="3743960"/>
            <a:ext cx="2743200" cy="2339102"/>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 </a:t>
            </a:r>
            <a:endParaRPr lang="en-US" sz="1500" dirty="0">
              <a:solidFill>
                <a:srgbClr val="FF2B2A"/>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23" name="TextBox 22">
            <a:extLst>
              <a:ext uri="{FF2B5EF4-FFF2-40B4-BE49-F238E27FC236}">
                <a16:creationId xmlns:a16="http://schemas.microsoft.com/office/drawing/2014/main" id="{53C35CE7-13EF-4167-9F2F-9B0F72B765E1}"/>
              </a:ext>
            </a:extLst>
          </p:cNvPr>
          <p:cNvSpPr txBox="1"/>
          <p:nvPr/>
        </p:nvSpPr>
        <p:spPr>
          <a:xfrm>
            <a:off x="6382608" y="4447355"/>
            <a:ext cx="2743200" cy="2339102"/>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 </a:t>
            </a:r>
            <a:endParaRPr lang="en-US" sz="1500" dirty="0">
              <a:solidFill>
                <a:srgbClr val="3EB8CD"/>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24" name="TextBox 23">
            <a:extLst>
              <a:ext uri="{FF2B5EF4-FFF2-40B4-BE49-F238E27FC236}">
                <a16:creationId xmlns:a16="http://schemas.microsoft.com/office/drawing/2014/main" id="{6E8AB684-E2B4-4200-A4A8-9E1D538D804D}"/>
              </a:ext>
            </a:extLst>
          </p:cNvPr>
          <p:cNvSpPr txBox="1"/>
          <p:nvPr/>
        </p:nvSpPr>
        <p:spPr>
          <a:xfrm>
            <a:off x="9125808" y="3743960"/>
            <a:ext cx="2743200" cy="2339102"/>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 </a:t>
            </a:r>
            <a:endParaRPr lang="en-US" sz="1500" dirty="0">
              <a:solidFill>
                <a:srgbClr val="FFA803"/>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25" name="TextBox 24">
            <a:extLst>
              <a:ext uri="{FF2B5EF4-FFF2-40B4-BE49-F238E27FC236}">
                <a16:creationId xmlns:a16="http://schemas.microsoft.com/office/drawing/2014/main" id="{8554AB7C-897E-4531-AD73-1F2E77E76D36}"/>
              </a:ext>
            </a:extLst>
          </p:cNvPr>
          <p:cNvSpPr txBox="1"/>
          <p:nvPr/>
        </p:nvSpPr>
        <p:spPr>
          <a:xfrm>
            <a:off x="3304969" y="4447355"/>
            <a:ext cx="2743200" cy="2339102"/>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 </a:t>
            </a:r>
            <a:endParaRPr lang="en-US" sz="1500" dirty="0">
              <a:solidFill>
                <a:srgbClr val="85C401"/>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17D3ED8F-C852-4CD3-80EC-683CD67D2E6F}"/>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56595E"/>
              </a:solidFill>
              <a:latin typeface="Candara" panose="020E0502030303020204" pitchFamily="34" charset="0"/>
            </a:endParaRPr>
          </a:p>
        </p:txBody>
      </p:sp>
      <p:grpSp>
        <p:nvGrpSpPr>
          <p:cNvPr id="32" name="Group 31">
            <a:extLst>
              <a:ext uri="{FF2B5EF4-FFF2-40B4-BE49-F238E27FC236}">
                <a16:creationId xmlns:a16="http://schemas.microsoft.com/office/drawing/2014/main" id="{91C100D9-D922-4AC1-8369-EC2FE57748CF}"/>
              </a:ext>
            </a:extLst>
          </p:cNvPr>
          <p:cNvGrpSpPr/>
          <p:nvPr/>
        </p:nvGrpSpPr>
        <p:grpSpPr>
          <a:xfrm>
            <a:off x="6844266" y="1905000"/>
            <a:ext cx="2286000" cy="2255274"/>
            <a:chOff x="6844266" y="1905000"/>
            <a:chExt cx="2286000" cy="2255274"/>
          </a:xfrm>
          <a:effectLst>
            <a:outerShdw blurRad="50800" dist="12700" dir="10800000" algn="r" rotWithShape="0">
              <a:prstClr val="black">
                <a:alpha val="40000"/>
              </a:prstClr>
            </a:outerShdw>
          </a:effectLst>
        </p:grpSpPr>
        <p:sp>
          <p:nvSpPr>
            <p:cNvPr id="30" name="Freeform: Shape 29">
              <a:extLst>
                <a:ext uri="{FF2B5EF4-FFF2-40B4-BE49-F238E27FC236}">
                  <a16:creationId xmlns:a16="http://schemas.microsoft.com/office/drawing/2014/main" id="{1EA3AFD6-D6B6-4025-8ABB-415B277ACAA3}"/>
                </a:ext>
              </a:extLst>
            </p:cNvPr>
            <p:cNvSpPr/>
            <p:nvPr/>
          </p:nvSpPr>
          <p:spPr>
            <a:xfrm>
              <a:off x="7118586"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13" name="Freeform: Shape 12">
              <a:extLst>
                <a:ext uri="{FF2B5EF4-FFF2-40B4-BE49-F238E27FC236}">
                  <a16:creationId xmlns:a16="http://schemas.microsoft.com/office/drawing/2014/main" id="{FFE15597-55CF-4E0F-9C20-5B6CAA3B0383}"/>
                </a:ext>
              </a:extLst>
            </p:cNvPr>
            <p:cNvSpPr>
              <a:spLocks noChangeAspect="1"/>
            </p:cNvSpPr>
            <p:nvPr/>
          </p:nvSpPr>
          <p:spPr>
            <a:xfrm rot="16200000">
              <a:off x="6859629"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56595E"/>
                </a:solidFill>
              </a:endParaRPr>
            </a:p>
          </p:txBody>
        </p:sp>
        <p:pic>
          <p:nvPicPr>
            <p:cNvPr id="15" name="Graphic 14" descr="Beaker">
              <a:extLst>
                <a:ext uri="{FF2B5EF4-FFF2-40B4-BE49-F238E27FC236}">
                  <a16:creationId xmlns:a16="http://schemas.microsoft.com/office/drawing/2014/main" id="{F02728DD-FE12-4BA5-A22B-22F15E7CABEB}"/>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770983" y="2804037"/>
              <a:ext cx="457200" cy="457200"/>
            </a:xfrm>
            <a:prstGeom prst="rect">
              <a:avLst/>
            </a:prstGeom>
          </p:spPr>
        </p:pic>
      </p:grpSp>
    </p:spTree>
    <p:extLst>
      <p:ext uri="{BB962C8B-B14F-4D97-AF65-F5344CB8AC3E}">
        <p14:creationId xmlns:p14="http://schemas.microsoft.com/office/powerpoint/2010/main" val="1453870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1000"/>
                                        <p:tgtEl>
                                          <p:spTgt spid="26"/>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 calcmode="lin" valueType="num">
                                      <p:cBhvr>
                                        <p:cTn id="13" dur="1000" fill="hold"/>
                                        <p:tgtEl>
                                          <p:spTgt spid="3"/>
                                        </p:tgtEl>
                                        <p:attrNameLst>
                                          <p:attrName>style.rotation</p:attrName>
                                        </p:attrNameLst>
                                      </p:cBhvr>
                                      <p:tavLst>
                                        <p:tav tm="0">
                                          <p:val>
                                            <p:fltVal val="90"/>
                                          </p:val>
                                        </p:tav>
                                        <p:tav tm="100000">
                                          <p:val>
                                            <p:fltVal val="0"/>
                                          </p:val>
                                        </p:tav>
                                      </p:tavLst>
                                    </p:anim>
                                    <p:animEffect transition="in" filter="fade">
                                      <p:cBhvr>
                                        <p:cTn id="14" dur="1000"/>
                                        <p:tgtEl>
                                          <p:spTgt spid="3"/>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fade">
                                      <p:cBhvr>
                                        <p:cTn id="18" dur="1000"/>
                                        <p:tgtEl>
                                          <p:spTgt spid="22"/>
                                        </p:tgtEl>
                                      </p:cBhvr>
                                    </p:animEffect>
                                    <p:anim calcmode="lin" valueType="num">
                                      <p:cBhvr>
                                        <p:cTn id="19" dur="1000" fill="hold"/>
                                        <p:tgtEl>
                                          <p:spTgt spid="22"/>
                                        </p:tgtEl>
                                        <p:attrNameLst>
                                          <p:attrName>ppt_x</p:attrName>
                                        </p:attrNameLst>
                                      </p:cBhvr>
                                      <p:tavLst>
                                        <p:tav tm="0">
                                          <p:val>
                                            <p:strVal val="#ppt_x"/>
                                          </p:val>
                                        </p:tav>
                                        <p:tav tm="100000">
                                          <p:val>
                                            <p:strVal val="#ppt_x"/>
                                          </p:val>
                                        </p:tav>
                                      </p:tavLst>
                                    </p:anim>
                                    <p:anim calcmode="lin" valueType="num">
                                      <p:cBhvr>
                                        <p:cTn id="20" dur="1000" fill="hold"/>
                                        <p:tgtEl>
                                          <p:spTgt spid="22"/>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p:cTn id="24" dur="1000" fill="hold"/>
                                        <p:tgtEl>
                                          <p:spTgt spid="4"/>
                                        </p:tgtEl>
                                        <p:attrNameLst>
                                          <p:attrName>ppt_w</p:attrName>
                                        </p:attrNameLst>
                                      </p:cBhvr>
                                      <p:tavLst>
                                        <p:tav tm="0">
                                          <p:val>
                                            <p:fltVal val="0"/>
                                          </p:val>
                                        </p:tav>
                                        <p:tav tm="100000">
                                          <p:val>
                                            <p:strVal val="#ppt_w"/>
                                          </p:val>
                                        </p:tav>
                                      </p:tavLst>
                                    </p:anim>
                                    <p:anim calcmode="lin" valueType="num">
                                      <p:cBhvr>
                                        <p:cTn id="25" dur="1000" fill="hold"/>
                                        <p:tgtEl>
                                          <p:spTgt spid="4"/>
                                        </p:tgtEl>
                                        <p:attrNameLst>
                                          <p:attrName>ppt_h</p:attrName>
                                        </p:attrNameLst>
                                      </p:cBhvr>
                                      <p:tavLst>
                                        <p:tav tm="0">
                                          <p:val>
                                            <p:fltVal val="0"/>
                                          </p:val>
                                        </p:tav>
                                        <p:tav tm="100000">
                                          <p:val>
                                            <p:strVal val="#ppt_h"/>
                                          </p:val>
                                        </p:tav>
                                      </p:tavLst>
                                    </p:anim>
                                    <p:anim calcmode="lin" valueType="num">
                                      <p:cBhvr>
                                        <p:cTn id="26" dur="1000" fill="hold"/>
                                        <p:tgtEl>
                                          <p:spTgt spid="4"/>
                                        </p:tgtEl>
                                        <p:attrNameLst>
                                          <p:attrName>style.rotation</p:attrName>
                                        </p:attrNameLst>
                                      </p:cBhvr>
                                      <p:tavLst>
                                        <p:tav tm="0">
                                          <p:val>
                                            <p:fltVal val="90"/>
                                          </p:val>
                                        </p:tav>
                                        <p:tav tm="100000">
                                          <p:val>
                                            <p:fltVal val="0"/>
                                          </p:val>
                                        </p:tav>
                                      </p:tavLst>
                                    </p:anim>
                                    <p:animEffect transition="in" filter="fade">
                                      <p:cBhvr>
                                        <p:cTn id="27" dur="1000"/>
                                        <p:tgtEl>
                                          <p:spTgt spid="4"/>
                                        </p:tgtEl>
                                      </p:cBhvr>
                                    </p:animEffect>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1000"/>
                                        <p:tgtEl>
                                          <p:spTgt spid="25"/>
                                        </p:tgtEl>
                                      </p:cBhvr>
                                    </p:animEffect>
                                    <p:anim calcmode="lin" valueType="num">
                                      <p:cBhvr>
                                        <p:cTn id="32" dur="1000" fill="hold"/>
                                        <p:tgtEl>
                                          <p:spTgt spid="25"/>
                                        </p:tgtEl>
                                        <p:attrNameLst>
                                          <p:attrName>ppt_x</p:attrName>
                                        </p:attrNameLst>
                                      </p:cBhvr>
                                      <p:tavLst>
                                        <p:tav tm="0">
                                          <p:val>
                                            <p:strVal val="#ppt_x"/>
                                          </p:val>
                                        </p:tav>
                                        <p:tav tm="100000">
                                          <p:val>
                                            <p:strVal val="#ppt_x"/>
                                          </p:val>
                                        </p:tav>
                                      </p:tavLst>
                                    </p:anim>
                                    <p:anim calcmode="lin" valueType="num">
                                      <p:cBhvr>
                                        <p:cTn id="33" dur="1000" fill="hold"/>
                                        <p:tgtEl>
                                          <p:spTgt spid="25"/>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31"/>
                                        </p:tgtEl>
                                        <p:attrNameLst>
                                          <p:attrName>style.visibility</p:attrName>
                                        </p:attrNameLst>
                                      </p:cBhvr>
                                      <p:to>
                                        <p:strVal val="visible"/>
                                      </p:to>
                                    </p:set>
                                    <p:anim calcmode="lin" valueType="num">
                                      <p:cBhvr>
                                        <p:cTn id="37" dur="1000" fill="hold"/>
                                        <p:tgtEl>
                                          <p:spTgt spid="31"/>
                                        </p:tgtEl>
                                        <p:attrNameLst>
                                          <p:attrName>ppt_w</p:attrName>
                                        </p:attrNameLst>
                                      </p:cBhvr>
                                      <p:tavLst>
                                        <p:tav tm="0">
                                          <p:val>
                                            <p:fltVal val="0"/>
                                          </p:val>
                                        </p:tav>
                                        <p:tav tm="100000">
                                          <p:val>
                                            <p:strVal val="#ppt_w"/>
                                          </p:val>
                                        </p:tav>
                                      </p:tavLst>
                                    </p:anim>
                                    <p:anim calcmode="lin" valueType="num">
                                      <p:cBhvr>
                                        <p:cTn id="38" dur="1000" fill="hold"/>
                                        <p:tgtEl>
                                          <p:spTgt spid="31"/>
                                        </p:tgtEl>
                                        <p:attrNameLst>
                                          <p:attrName>ppt_h</p:attrName>
                                        </p:attrNameLst>
                                      </p:cBhvr>
                                      <p:tavLst>
                                        <p:tav tm="0">
                                          <p:val>
                                            <p:fltVal val="0"/>
                                          </p:val>
                                        </p:tav>
                                        <p:tav tm="100000">
                                          <p:val>
                                            <p:strVal val="#ppt_h"/>
                                          </p:val>
                                        </p:tav>
                                      </p:tavLst>
                                    </p:anim>
                                    <p:anim calcmode="lin" valueType="num">
                                      <p:cBhvr>
                                        <p:cTn id="39" dur="1000" fill="hold"/>
                                        <p:tgtEl>
                                          <p:spTgt spid="31"/>
                                        </p:tgtEl>
                                        <p:attrNameLst>
                                          <p:attrName>style.rotation</p:attrName>
                                        </p:attrNameLst>
                                      </p:cBhvr>
                                      <p:tavLst>
                                        <p:tav tm="0">
                                          <p:val>
                                            <p:fltVal val="90"/>
                                          </p:val>
                                        </p:tav>
                                        <p:tav tm="100000">
                                          <p:val>
                                            <p:fltVal val="0"/>
                                          </p:val>
                                        </p:tav>
                                      </p:tavLst>
                                    </p:anim>
                                    <p:animEffect transition="in" filter="fade">
                                      <p:cBhvr>
                                        <p:cTn id="40" dur="1000"/>
                                        <p:tgtEl>
                                          <p:spTgt spid="31"/>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23"/>
                                        </p:tgtEl>
                                        <p:attrNameLst>
                                          <p:attrName>style.visibility</p:attrName>
                                        </p:attrNameLst>
                                      </p:cBhvr>
                                      <p:to>
                                        <p:strVal val="visible"/>
                                      </p:to>
                                    </p:set>
                                    <p:animEffect transition="in" filter="fade">
                                      <p:cBhvr>
                                        <p:cTn id="44" dur="1000"/>
                                        <p:tgtEl>
                                          <p:spTgt spid="23"/>
                                        </p:tgtEl>
                                      </p:cBhvr>
                                    </p:animEffect>
                                    <p:anim calcmode="lin" valueType="num">
                                      <p:cBhvr>
                                        <p:cTn id="45" dur="1000" fill="hold"/>
                                        <p:tgtEl>
                                          <p:spTgt spid="23"/>
                                        </p:tgtEl>
                                        <p:attrNameLst>
                                          <p:attrName>ppt_x</p:attrName>
                                        </p:attrNameLst>
                                      </p:cBhvr>
                                      <p:tavLst>
                                        <p:tav tm="0">
                                          <p:val>
                                            <p:strVal val="#ppt_x"/>
                                          </p:val>
                                        </p:tav>
                                        <p:tav tm="100000">
                                          <p:val>
                                            <p:strVal val="#ppt_x"/>
                                          </p:val>
                                        </p:tav>
                                      </p:tavLst>
                                    </p:anim>
                                    <p:anim calcmode="lin" valueType="num">
                                      <p:cBhvr>
                                        <p:cTn id="46" dur="1000" fill="hold"/>
                                        <p:tgtEl>
                                          <p:spTgt spid="23"/>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31" presetClass="entr" presetSubtype="0" fill="hold" nodeType="afterEffect">
                                  <p:stCondLst>
                                    <p:cond delay="0"/>
                                  </p:stCondLst>
                                  <p:childTnLst>
                                    <p:set>
                                      <p:cBhvr>
                                        <p:cTn id="49" dur="1" fill="hold">
                                          <p:stCondLst>
                                            <p:cond delay="0"/>
                                          </p:stCondLst>
                                        </p:cTn>
                                        <p:tgtEl>
                                          <p:spTgt spid="32"/>
                                        </p:tgtEl>
                                        <p:attrNameLst>
                                          <p:attrName>style.visibility</p:attrName>
                                        </p:attrNameLst>
                                      </p:cBhvr>
                                      <p:to>
                                        <p:strVal val="visible"/>
                                      </p:to>
                                    </p:set>
                                    <p:anim calcmode="lin" valueType="num">
                                      <p:cBhvr>
                                        <p:cTn id="50" dur="1000" fill="hold"/>
                                        <p:tgtEl>
                                          <p:spTgt spid="32"/>
                                        </p:tgtEl>
                                        <p:attrNameLst>
                                          <p:attrName>ppt_w</p:attrName>
                                        </p:attrNameLst>
                                      </p:cBhvr>
                                      <p:tavLst>
                                        <p:tav tm="0">
                                          <p:val>
                                            <p:fltVal val="0"/>
                                          </p:val>
                                        </p:tav>
                                        <p:tav tm="100000">
                                          <p:val>
                                            <p:strVal val="#ppt_w"/>
                                          </p:val>
                                        </p:tav>
                                      </p:tavLst>
                                    </p:anim>
                                    <p:anim calcmode="lin" valueType="num">
                                      <p:cBhvr>
                                        <p:cTn id="51" dur="1000" fill="hold"/>
                                        <p:tgtEl>
                                          <p:spTgt spid="32"/>
                                        </p:tgtEl>
                                        <p:attrNameLst>
                                          <p:attrName>ppt_h</p:attrName>
                                        </p:attrNameLst>
                                      </p:cBhvr>
                                      <p:tavLst>
                                        <p:tav tm="0">
                                          <p:val>
                                            <p:fltVal val="0"/>
                                          </p:val>
                                        </p:tav>
                                        <p:tav tm="100000">
                                          <p:val>
                                            <p:strVal val="#ppt_h"/>
                                          </p:val>
                                        </p:tav>
                                      </p:tavLst>
                                    </p:anim>
                                    <p:anim calcmode="lin" valueType="num">
                                      <p:cBhvr>
                                        <p:cTn id="52" dur="1000" fill="hold"/>
                                        <p:tgtEl>
                                          <p:spTgt spid="32"/>
                                        </p:tgtEl>
                                        <p:attrNameLst>
                                          <p:attrName>style.rotation</p:attrName>
                                        </p:attrNameLst>
                                      </p:cBhvr>
                                      <p:tavLst>
                                        <p:tav tm="0">
                                          <p:val>
                                            <p:fltVal val="90"/>
                                          </p:val>
                                        </p:tav>
                                        <p:tav tm="100000">
                                          <p:val>
                                            <p:fltVal val="0"/>
                                          </p:val>
                                        </p:tav>
                                      </p:tavLst>
                                    </p:anim>
                                    <p:animEffect transition="in" filter="fade">
                                      <p:cBhvr>
                                        <p:cTn id="53" dur="1000"/>
                                        <p:tgtEl>
                                          <p:spTgt spid="32"/>
                                        </p:tgtEl>
                                      </p:cBhvr>
                                    </p:animEffect>
                                  </p:childTnLst>
                                </p:cTn>
                              </p:par>
                            </p:childTnLst>
                          </p:cTn>
                        </p:par>
                        <p:par>
                          <p:cTn id="54" fill="hold">
                            <p:stCondLst>
                              <p:cond delay="8000"/>
                            </p:stCondLst>
                            <p:childTnLst>
                              <p:par>
                                <p:cTn id="55" presetID="42" presetClass="entr" presetSubtype="0" fill="hold" grpId="0" nodeType="afterEffect">
                                  <p:stCondLst>
                                    <p:cond delay="0"/>
                                  </p:stCondLst>
                                  <p:childTnLst>
                                    <p:set>
                                      <p:cBhvr>
                                        <p:cTn id="56" dur="1" fill="hold">
                                          <p:stCondLst>
                                            <p:cond delay="0"/>
                                          </p:stCondLst>
                                        </p:cTn>
                                        <p:tgtEl>
                                          <p:spTgt spid="24"/>
                                        </p:tgtEl>
                                        <p:attrNameLst>
                                          <p:attrName>style.visibility</p:attrName>
                                        </p:attrNameLst>
                                      </p:cBhvr>
                                      <p:to>
                                        <p:strVal val="visible"/>
                                      </p:to>
                                    </p:set>
                                    <p:animEffect transition="in" filter="fade">
                                      <p:cBhvr>
                                        <p:cTn id="57" dur="1000"/>
                                        <p:tgtEl>
                                          <p:spTgt spid="24"/>
                                        </p:tgtEl>
                                      </p:cBhvr>
                                    </p:animEffect>
                                    <p:anim calcmode="lin" valueType="num">
                                      <p:cBhvr>
                                        <p:cTn id="58" dur="1000" fill="hold"/>
                                        <p:tgtEl>
                                          <p:spTgt spid="24"/>
                                        </p:tgtEl>
                                        <p:attrNameLst>
                                          <p:attrName>ppt_x</p:attrName>
                                        </p:attrNameLst>
                                      </p:cBhvr>
                                      <p:tavLst>
                                        <p:tav tm="0">
                                          <p:val>
                                            <p:strVal val="#ppt_x"/>
                                          </p:val>
                                        </p:tav>
                                        <p:tav tm="100000">
                                          <p:val>
                                            <p:strVal val="#ppt_x"/>
                                          </p:val>
                                        </p:tav>
                                      </p:tavLst>
                                    </p:anim>
                                    <p:anim calcmode="lin" valueType="num">
                                      <p:cBhvr>
                                        <p:cTn id="59"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4" grpId="0"/>
      <p:bldP spid="25" grpId="0"/>
      <p:bldP spid="26"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EAE650D-65B4-4F06-8E8F-A5FFC6A6289F}"/>
              </a:ext>
            </a:extLst>
          </p:cNvPr>
          <p:cNvSpPr/>
          <p:nvPr/>
        </p:nvSpPr>
        <p:spPr>
          <a:xfrm>
            <a:off x="0" y="838200"/>
            <a:ext cx="2286000" cy="56388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94DAE677-4CA6-44D5-9027-C93875E485F8}"/>
              </a:ext>
            </a:extLst>
          </p:cNvPr>
          <p:cNvSpPr/>
          <p:nvPr/>
        </p:nvSpPr>
        <p:spPr>
          <a:xfrm flipH="1">
            <a:off x="3767328" y="3337560"/>
            <a:ext cx="3657600" cy="3017520"/>
          </a:xfrm>
          <a:prstGeom prst="rect">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5589043E-8204-48DC-B70F-ABE7A992805C}"/>
              </a:ext>
            </a:extLst>
          </p:cNvPr>
          <p:cNvSpPr/>
          <p:nvPr/>
        </p:nvSpPr>
        <p:spPr>
          <a:xfrm>
            <a:off x="7805928" y="3337560"/>
            <a:ext cx="4206240" cy="3017520"/>
          </a:xfrm>
          <a:prstGeom prst="rec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792CB961-5C94-4164-9C30-00A20586EF35}"/>
              </a:ext>
            </a:extLst>
          </p:cNvPr>
          <p:cNvSpPr/>
          <p:nvPr/>
        </p:nvSpPr>
        <p:spPr>
          <a:xfrm>
            <a:off x="7924800" y="3429000"/>
            <a:ext cx="4206240" cy="3017520"/>
          </a:xfrm>
          <a:prstGeom prst="rect">
            <a:avLst/>
          </a:prstGeom>
          <a:blipFill>
            <a:blip r:embed="rId4"/>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A5B517E2-B490-4290-845F-75E0B7C04214}"/>
              </a:ext>
            </a:extLst>
          </p:cNvPr>
          <p:cNvSpPr/>
          <p:nvPr/>
        </p:nvSpPr>
        <p:spPr>
          <a:xfrm>
            <a:off x="3886200" y="3429000"/>
            <a:ext cx="3657600" cy="3017520"/>
          </a:xfrm>
          <a:prstGeom prst="rect">
            <a:avLst/>
          </a:prstGeom>
          <a:blipFill>
            <a:blip r:embed="rId5"/>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FDA6970B-E148-48B2-84FE-41213820E1AE}"/>
              </a:ext>
            </a:extLst>
          </p:cNvPr>
          <p:cNvSpPr>
            <a:spLocks noChangeAspect="1"/>
          </p:cNvSpPr>
          <p:nvPr/>
        </p:nvSpPr>
        <p:spPr>
          <a:xfrm>
            <a:off x="1127760" y="3657600"/>
            <a:ext cx="2377440" cy="2377440"/>
          </a:xfrm>
          <a:prstGeom prst="ellipse">
            <a:avLst/>
          </a:prstGeom>
          <a:solidFill>
            <a:srgbClr val="FF2B2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7750B53-FCCF-4961-B439-3D79AA54FD12}"/>
              </a:ext>
            </a:extLst>
          </p:cNvPr>
          <p:cNvSpPr txBox="1"/>
          <p:nvPr/>
        </p:nvSpPr>
        <p:spPr>
          <a:xfrm>
            <a:off x="2895600" y="724892"/>
            <a:ext cx="9116568" cy="2377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pPr defTabSz="1219170">
              <a:spcBef>
                <a:spcPct val="20000"/>
              </a:spcBef>
              <a:defRPr/>
            </a:pPr>
            <a:r>
              <a:rPr lang="en-US" sz="14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ullamco laboris nisi ut aliquip ex</a:t>
            </a:r>
          </a:p>
          <a:p>
            <a:r>
              <a:rPr lang="en-US" sz="1400" dirty="0">
                <a:solidFill>
                  <a:srgbClr val="464646"/>
                </a:solidFill>
                <a:latin typeface="Candara" panose="020E0502030303020204" pitchFamily="34" charset="0"/>
              </a:rPr>
              <a:t> </a:t>
            </a:r>
            <a:br>
              <a:rPr lang="en-US" sz="1400" dirty="0">
                <a:solidFill>
                  <a:srgbClr val="464646"/>
                </a:solidFill>
                <a:latin typeface="Candara" panose="020E0502030303020204" pitchFamily="34" charset="0"/>
              </a:rPr>
            </a:br>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endParaRPr lang="en-US" sz="1400" dirty="0">
              <a:solidFill>
                <a:srgbClr val="56595E"/>
              </a:solidFill>
              <a:latin typeface="Candara" panose="020E0502030303020204" pitchFamily="34" charset="0"/>
            </a:endParaRPr>
          </a:p>
          <a:p>
            <a:endParaRPr lang="en-US" dirty="0">
              <a:solidFill>
                <a:schemeClr val="bg1"/>
              </a:solidFill>
            </a:endParaRPr>
          </a:p>
        </p:txBody>
      </p:sp>
      <p:sp>
        <p:nvSpPr>
          <p:cNvPr id="12" name="TextBox 11">
            <a:extLst>
              <a:ext uri="{FF2B5EF4-FFF2-40B4-BE49-F238E27FC236}">
                <a16:creationId xmlns:a16="http://schemas.microsoft.com/office/drawing/2014/main" id="{7F588BEF-0F67-4300-85DD-8CB2E3BE8098}"/>
              </a:ext>
            </a:extLst>
          </p:cNvPr>
          <p:cNvSpPr txBox="1"/>
          <p:nvPr/>
        </p:nvSpPr>
        <p:spPr>
          <a:xfrm>
            <a:off x="1485803" y="4646699"/>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3" name="Freeform 101">
            <a:extLst>
              <a:ext uri="{FF2B5EF4-FFF2-40B4-BE49-F238E27FC236}">
                <a16:creationId xmlns:a16="http://schemas.microsoft.com/office/drawing/2014/main" id="{5F61AFE6-6E2D-4746-AAFC-BC2A67BE888E}"/>
              </a:ext>
            </a:extLst>
          </p:cNvPr>
          <p:cNvSpPr>
            <a:spLocks noChangeAspect="1" noEditPoints="1"/>
          </p:cNvSpPr>
          <p:nvPr/>
        </p:nvSpPr>
        <p:spPr bwMode="auto">
          <a:xfrm>
            <a:off x="1999488" y="3991114"/>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3327234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1000"/>
                                        <p:tgtEl>
                                          <p:spTgt spid="11"/>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1000"/>
                                        <p:tgtEl>
                                          <p:spTgt spid="2"/>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1000" fill="hold"/>
                                        <p:tgtEl>
                                          <p:spTgt spid="10"/>
                                        </p:tgtEl>
                                        <p:attrNameLst>
                                          <p:attrName>ppt_w</p:attrName>
                                        </p:attrNameLst>
                                      </p:cBhvr>
                                      <p:tavLst>
                                        <p:tav tm="0">
                                          <p:val>
                                            <p:fltVal val="0"/>
                                          </p:val>
                                        </p:tav>
                                        <p:tav tm="100000">
                                          <p:val>
                                            <p:strVal val="#ppt_w"/>
                                          </p:val>
                                        </p:tav>
                                      </p:tavLst>
                                    </p:anim>
                                    <p:anim calcmode="lin" valueType="num">
                                      <p:cBhvr>
                                        <p:cTn id="16" dur="1000" fill="hold"/>
                                        <p:tgtEl>
                                          <p:spTgt spid="10"/>
                                        </p:tgtEl>
                                        <p:attrNameLst>
                                          <p:attrName>ppt_h</p:attrName>
                                        </p:attrNameLst>
                                      </p:cBhvr>
                                      <p:tavLst>
                                        <p:tav tm="0">
                                          <p:val>
                                            <p:fltVal val="0"/>
                                          </p:val>
                                        </p:tav>
                                        <p:tav tm="100000">
                                          <p:val>
                                            <p:strVal val="#ppt_h"/>
                                          </p:val>
                                        </p:tav>
                                      </p:tavLst>
                                    </p:anim>
                                    <p:animEffect transition="in" filter="fade">
                                      <p:cBhvr>
                                        <p:cTn id="17" dur="1000"/>
                                        <p:tgtEl>
                                          <p:spTgt spid="10"/>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1000" fill="hold"/>
                                        <p:tgtEl>
                                          <p:spTgt spid="13"/>
                                        </p:tgtEl>
                                        <p:attrNameLst>
                                          <p:attrName>ppt_w</p:attrName>
                                        </p:attrNameLst>
                                      </p:cBhvr>
                                      <p:tavLst>
                                        <p:tav tm="0">
                                          <p:val>
                                            <p:fltVal val="0"/>
                                          </p:val>
                                        </p:tav>
                                        <p:tav tm="100000">
                                          <p:val>
                                            <p:strVal val="#ppt_w"/>
                                          </p:val>
                                        </p:tav>
                                      </p:tavLst>
                                    </p:anim>
                                    <p:anim calcmode="lin" valueType="num">
                                      <p:cBhvr>
                                        <p:cTn id="21" dur="1000" fill="hold"/>
                                        <p:tgtEl>
                                          <p:spTgt spid="13"/>
                                        </p:tgtEl>
                                        <p:attrNameLst>
                                          <p:attrName>ppt_h</p:attrName>
                                        </p:attrNameLst>
                                      </p:cBhvr>
                                      <p:tavLst>
                                        <p:tav tm="0">
                                          <p:val>
                                            <p:fltVal val="0"/>
                                          </p:val>
                                        </p:tav>
                                        <p:tav tm="100000">
                                          <p:val>
                                            <p:strVal val="#ppt_h"/>
                                          </p:val>
                                        </p:tav>
                                      </p:tavLst>
                                    </p:anim>
                                    <p:animEffect transition="in" filter="fade">
                                      <p:cBhvr>
                                        <p:cTn id="22" dur="1000"/>
                                        <p:tgtEl>
                                          <p:spTgt spid="13"/>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p:cTn id="25" dur="1000" fill="hold"/>
                                        <p:tgtEl>
                                          <p:spTgt spid="12"/>
                                        </p:tgtEl>
                                        <p:attrNameLst>
                                          <p:attrName>ppt_w</p:attrName>
                                        </p:attrNameLst>
                                      </p:cBhvr>
                                      <p:tavLst>
                                        <p:tav tm="0">
                                          <p:val>
                                            <p:fltVal val="0"/>
                                          </p:val>
                                        </p:tav>
                                        <p:tav tm="100000">
                                          <p:val>
                                            <p:strVal val="#ppt_w"/>
                                          </p:val>
                                        </p:tav>
                                      </p:tavLst>
                                    </p:anim>
                                    <p:anim calcmode="lin" valueType="num">
                                      <p:cBhvr>
                                        <p:cTn id="26" dur="1000" fill="hold"/>
                                        <p:tgtEl>
                                          <p:spTgt spid="12"/>
                                        </p:tgtEl>
                                        <p:attrNameLst>
                                          <p:attrName>ppt_h</p:attrName>
                                        </p:attrNameLst>
                                      </p:cBhvr>
                                      <p:tavLst>
                                        <p:tav tm="0">
                                          <p:val>
                                            <p:fltVal val="0"/>
                                          </p:val>
                                        </p:tav>
                                        <p:tav tm="100000">
                                          <p:val>
                                            <p:strVal val="#ppt_h"/>
                                          </p:val>
                                        </p:tav>
                                      </p:tavLst>
                                    </p:anim>
                                    <p:animEffect transition="in" filter="fade">
                                      <p:cBhvr>
                                        <p:cTn id="27" dur="1000"/>
                                        <p:tgtEl>
                                          <p:spTgt spid="12"/>
                                        </p:tgtEl>
                                      </p:cBhvr>
                                    </p:animEffect>
                                  </p:childTnLst>
                                </p:cTn>
                              </p:par>
                            </p:childTnLst>
                          </p:cTn>
                        </p:par>
                        <p:par>
                          <p:cTn id="28" fill="hold">
                            <p:stCondLst>
                              <p:cond delay="3000"/>
                            </p:stCondLst>
                            <p:childTnLst>
                              <p:par>
                                <p:cTn id="29" presetID="47" presetClass="entr" presetSubtype="0" fill="hold" grpId="0"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1000"/>
                                        <p:tgtEl>
                                          <p:spTgt spid="3"/>
                                        </p:tgtEl>
                                      </p:cBhvr>
                                    </p:animEffect>
                                    <p:anim calcmode="lin" valueType="num">
                                      <p:cBhvr>
                                        <p:cTn id="32" dur="1000" fill="hold"/>
                                        <p:tgtEl>
                                          <p:spTgt spid="3"/>
                                        </p:tgtEl>
                                        <p:attrNameLst>
                                          <p:attrName>ppt_x</p:attrName>
                                        </p:attrNameLst>
                                      </p:cBhvr>
                                      <p:tavLst>
                                        <p:tav tm="0">
                                          <p:val>
                                            <p:strVal val="#ppt_x"/>
                                          </p:val>
                                        </p:tav>
                                        <p:tav tm="100000">
                                          <p:val>
                                            <p:strVal val="#ppt_x"/>
                                          </p:val>
                                        </p:tav>
                                      </p:tavLst>
                                    </p:anim>
                                    <p:anim calcmode="lin" valueType="num">
                                      <p:cBhvr>
                                        <p:cTn id="33" dur="1000" fill="hold"/>
                                        <p:tgtEl>
                                          <p:spTgt spid="3"/>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1000"/>
                                        <p:tgtEl>
                                          <p:spTgt spid="9"/>
                                        </p:tgtEl>
                                      </p:cBhvr>
                                    </p:animEffect>
                                    <p:anim calcmode="lin" valueType="num">
                                      <p:cBhvr>
                                        <p:cTn id="37" dur="1000" fill="hold"/>
                                        <p:tgtEl>
                                          <p:spTgt spid="9"/>
                                        </p:tgtEl>
                                        <p:attrNameLst>
                                          <p:attrName>ppt_x</p:attrName>
                                        </p:attrNameLst>
                                      </p:cBhvr>
                                      <p:tavLst>
                                        <p:tav tm="0">
                                          <p:val>
                                            <p:strVal val="#ppt_x"/>
                                          </p:val>
                                        </p:tav>
                                        <p:tav tm="100000">
                                          <p:val>
                                            <p:strVal val="#ppt_x"/>
                                          </p:val>
                                        </p:tav>
                                      </p:tavLst>
                                    </p:anim>
                                    <p:anim calcmode="lin" valueType="num">
                                      <p:cBhvr>
                                        <p:cTn id="38" dur="1000" fill="hold"/>
                                        <p:tgtEl>
                                          <p:spTgt spid="9"/>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47" presetClass="entr" presetSubtype="0"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1000"/>
                                        <p:tgtEl>
                                          <p:spTgt spid="4"/>
                                        </p:tgtEl>
                                      </p:cBhvr>
                                    </p:animEffect>
                                    <p:anim calcmode="lin" valueType="num">
                                      <p:cBhvr>
                                        <p:cTn id="43" dur="1000" fill="hold"/>
                                        <p:tgtEl>
                                          <p:spTgt spid="4"/>
                                        </p:tgtEl>
                                        <p:attrNameLst>
                                          <p:attrName>ppt_x</p:attrName>
                                        </p:attrNameLst>
                                      </p:cBhvr>
                                      <p:tavLst>
                                        <p:tav tm="0">
                                          <p:val>
                                            <p:strVal val="#ppt_x"/>
                                          </p:val>
                                        </p:tav>
                                        <p:tav tm="100000">
                                          <p:val>
                                            <p:strVal val="#ppt_x"/>
                                          </p:val>
                                        </p:tav>
                                      </p:tavLst>
                                    </p:anim>
                                    <p:anim calcmode="lin" valueType="num">
                                      <p:cBhvr>
                                        <p:cTn id="44" dur="1000" fill="hold"/>
                                        <p:tgtEl>
                                          <p:spTgt spid="4"/>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1000"/>
                                        <p:tgtEl>
                                          <p:spTgt spid="8"/>
                                        </p:tgtEl>
                                      </p:cBhvr>
                                    </p:animEffect>
                                    <p:anim calcmode="lin" valueType="num">
                                      <p:cBhvr>
                                        <p:cTn id="48" dur="1000" fill="hold"/>
                                        <p:tgtEl>
                                          <p:spTgt spid="8"/>
                                        </p:tgtEl>
                                        <p:attrNameLst>
                                          <p:attrName>ppt_x</p:attrName>
                                        </p:attrNameLst>
                                      </p:cBhvr>
                                      <p:tavLst>
                                        <p:tav tm="0">
                                          <p:val>
                                            <p:strVal val="#ppt_x"/>
                                          </p:val>
                                        </p:tav>
                                        <p:tav tm="100000">
                                          <p:val>
                                            <p:strVal val="#ppt_x"/>
                                          </p:val>
                                        </p:tav>
                                      </p:tavLst>
                                    </p:anim>
                                    <p:anim calcmode="lin" valueType="num">
                                      <p:cBhvr>
                                        <p:cTn id="4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8" grpId="0" animBg="1"/>
      <p:bldP spid="9" grpId="0" animBg="1"/>
      <p:bldP spid="10" grpId="0" animBg="1"/>
      <p:bldP spid="11" grpId="0"/>
      <p:bldP spid="12" grpId="0"/>
      <p:bldP spid="13"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2" name="Rectangle 1"/>
          <p:cNvSpPr/>
          <p:nvPr/>
        </p:nvSpPr>
        <p:spPr>
          <a:xfrm>
            <a:off x="812800" y="1921964"/>
            <a:ext cx="2619488" cy="2700836"/>
          </a:xfrm>
          <a:prstGeom prst="rect">
            <a:avLst/>
          </a:prstGeom>
          <a:blipFill>
            <a:blip r:embed="rId3"/>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6" name="Rectangle 5"/>
          <p:cNvSpPr/>
          <p:nvPr/>
        </p:nvSpPr>
        <p:spPr>
          <a:xfrm>
            <a:off x="812800" y="1574800"/>
            <a:ext cx="2619488" cy="347164"/>
          </a:xfrm>
          <a:prstGeom prst="rect">
            <a:avLst/>
          </a:prstGeom>
          <a:solidFill>
            <a:srgbClr val="FF2B2A"/>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10" name="Rectangle 9"/>
          <p:cNvSpPr/>
          <p:nvPr/>
        </p:nvSpPr>
        <p:spPr>
          <a:xfrm>
            <a:off x="3432288" y="1921964"/>
            <a:ext cx="2619488" cy="2700836"/>
          </a:xfrm>
          <a:prstGeom prst="rect">
            <a:avLst/>
          </a:prstGeom>
          <a:blipFill>
            <a:blip r:embed="rId4"/>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11" name="Rectangle 10"/>
          <p:cNvSpPr/>
          <p:nvPr/>
        </p:nvSpPr>
        <p:spPr>
          <a:xfrm>
            <a:off x="3432288" y="1574800"/>
            <a:ext cx="2619488" cy="347164"/>
          </a:xfrm>
          <a:prstGeom prst="rect">
            <a:avLst/>
          </a:prstGeom>
          <a:solidFill>
            <a:srgbClr val="85C401"/>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12" name="Rectangle 11"/>
          <p:cNvSpPr/>
          <p:nvPr/>
        </p:nvSpPr>
        <p:spPr>
          <a:xfrm>
            <a:off x="6038624" y="1921964"/>
            <a:ext cx="2619488" cy="2700836"/>
          </a:xfrm>
          <a:prstGeom prst="rect">
            <a:avLst/>
          </a:prstGeom>
          <a:blipFill>
            <a:blip r:embed="rId5"/>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13" name="Rectangle 12"/>
          <p:cNvSpPr/>
          <p:nvPr/>
        </p:nvSpPr>
        <p:spPr>
          <a:xfrm>
            <a:off x="6038624" y="1574800"/>
            <a:ext cx="2619488" cy="347164"/>
          </a:xfrm>
          <a:prstGeom prst="rect">
            <a:avLst/>
          </a:prstGeom>
          <a:solidFill>
            <a:srgbClr val="3EB8C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14" name="Rectangle 13"/>
          <p:cNvSpPr/>
          <p:nvPr/>
        </p:nvSpPr>
        <p:spPr>
          <a:xfrm>
            <a:off x="8658112" y="1921964"/>
            <a:ext cx="2619488" cy="2700836"/>
          </a:xfrm>
          <a:prstGeom prst="rect">
            <a:avLst/>
          </a:prstGeom>
          <a:blipFill>
            <a:blip r:embed="rId6"/>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15" name="Rectangle 14"/>
          <p:cNvSpPr/>
          <p:nvPr/>
        </p:nvSpPr>
        <p:spPr>
          <a:xfrm>
            <a:off x="8658112" y="1574800"/>
            <a:ext cx="2619488" cy="347164"/>
          </a:xfrm>
          <a:prstGeom prst="rect">
            <a:avLst/>
          </a:prstGeom>
          <a:solidFill>
            <a:srgbClr val="FFA803"/>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21" name="Text Box 10"/>
          <p:cNvSpPr txBox="1">
            <a:spLocks noChangeArrowheads="1"/>
          </p:cNvSpPr>
          <p:nvPr/>
        </p:nvSpPr>
        <p:spPr bwMode="auto">
          <a:xfrm>
            <a:off x="1025264" y="4969963"/>
            <a:ext cx="2194560" cy="1452705"/>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400" dirty="0">
                <a:solidFill>
                  <a:srgbClr val="FF2B2A"/>
                </a:solidFill>
                <a:latin typeface="Bernard MT Condensed" panose="02050806060905020404" pitchFamily="18" charset="0"/>
              </a:rPr>
              <a:t>LOREM IPSUM</a:t>
            </a:r>
          </a:p>
          <a:p>
            <a:pPr algn="ct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utdse ut labore et. Lorem ipsum dolor sit amet, consectetur adipiscing elit.</a:t>
            </a:r>
          </a:p>
        </p:txBody>
      </p:sp>
      <p:sp>
        <p:nvSpPr>
          <p:cNvPr id="42" name="Text Box 10"/>
          <p:cNvSpPr txBox="1">
            <a:spLocks noChangeArrowheads="1"/>
          </p:cNvSpPr>
          <p:nvPr/>
        </p:nvSpPr>
        <p:spPr bwMode="auto">
          <a:xfrm>
            <a:off x="3644752" y="4969963"/>
            <a:ext cx="2194560" cy="1452705"/>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400" dirty="0">
                <a:solidFill>
                  <a:srgbClr val="85C401"/>
                </a:solidFill>
                <a:latin typeface="Bernard MT Condensed" panose="02050806060905020404" pitchFamily="18" charset="0"/>
              </a:rPr>
              <a:t>LOREM IPSUM</a:t>
            </a:r>
          </a:p>
          <a:p>
            <a:pPr algn="ct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utdse ut labore et. Lorem ipsum dolor sit amet, consectetur adipiscing elit.</a:t>
            </a:r>
          </a:p>
        </p:txBody>
      </p:sp>
      <p:sp>
        <p:nvSpPr>
          <p:cNvPr id="43" name="Text Box 10"/>
          <p:cNvSpPr txBox="1">
            <a:spLocks noChangeArrowheads="1"/>
          </p:cNvSpPr>
          <p:nvPr/>
        </p:nvSpPr>
        <p:spPr bwMode="auto">
          <a:xfrm>
            <a:off x="6251088" y="4969964"/>
            <a:ext cx="2194560" cy="1452705"/>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400" dirty="0">
                <a:solidFill>
                  <a:srgbClr val="3EB8CD"/>
                </a:solidFill>
                <a:latin typeface="Bernard MT Condensed" panose="02050806060905020404" pitchFamily="18" charset="0"/>
              </a:rPr>
              <a:t>LOREM IPSUM</a:t>
            </a:r>
          </a:p>
          <a:p>
            <a:pPr algn="ct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utdse ut labore et. Lorem ipsum dolor sit amet, consectetur adipiscing elit.</a:t>
            </a:r>
          </a:p>
        </p:txBody>
      </p:sp>
      <p:sp>
        <p:nvSpPr>
          <p:cNvPr id="44" name="Text Box 10"/>
          <p:cNvSpPr txBox="1">
            <a:spLocks noChangeArrowheads="1"/>
          </p:cNvSpPr>
          <p:nvPr/>
        </p:nvSpPr>
        <p:spPr bwMode="auto">
          <a:xfrm>
            <a:off x="8870576" y="4969963"/>
            <a:ext cx="2194560" cy="1452705"/>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400" dirty="0">
                <a:solidFill>
                  <a:srgbClr val="FFA803"/>
                </a:solidFill>
                <a:latin typeface="Bernard MT Condensed" panose="02050806060905020404" pitchFamily="18" charset="0"/>
              </a:rPr>
              <a:t>LOREM IPSUM</a:t>
            </a:r>
          </a:p>
          <a:p>
            <a:pPr algn="ctr" defTabSz="1219170">
              <a:spcBef>
                <a:spcPct val="20000"/>
              </a:spcBef>
              <a:defRPr/>
            </a:pPr>
            <a:r>
              <a:rPr lang="en-US" sz="1200" dirty="0">
                <a:solidFill>
                  <a:srgbClr val="56595E"/>
                </a:solidFill>
                <a:latin typeface="Candara" panose="020E0502030303020204" pitchFamily="34" charset="0"/>
              </a:rPr>
              <a:t>Lorem ipsum dolor sit amet, consectetur adipiscing elit, sed do eiusmod tempor incididunt utdse ut labore et. Lorem ipsum dolor sit amet, consectetur adipiscing elit.</a:t>
            </a:r>
          </a:p>
        </p:txBody>
      </p:sp>
      <p:grpSp>
        <p:nvGrpSpPr>
          <p:cNvPr id="45" name="Group 44"/>
          <p:cNvGrpSpPr/>
          <p:nvPr/>
        </p:nvGrpSpPr>
        <p:grpSpPr>
          <a:xfrm>
            <a:off x="3341511" y="258228"/>
            <a:ext cx="5508978" cy="954108"/>
            <a:chOff x="3341511" y="258228"/>
            <a:chExt cx="5508978" cy="954108"/>
          </a:xfrm>
        </p:grpSpPr>
        <p:sp>
          <p:nvSpPr>
            <p:cNvPr id="46" name="TextBox 45"/>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p:txBody>
        </p:sp>
        <p:sp>
          <p:nvSpPr>
            <p:cNvPr id="47" name="TextBox 46"/>
            <p:cNvSpPr txBox="1"/>
            <p:nvPr/>
          </p:nvSpPr>
          <p:spPr>
            <a:xfrm>
              <a:off x="4030132" y="843004"/>
              <a:ext cx="4143023" cy="369332"/>
            </a:xfrm>
            <a:prstGeom prst="rect">
              <a:avLst/>
            </a:prstGeom>
            <a:noFill/>
          </p:spPr>
          <p:txBody>
            <a:bodyPr wrap="square" rtlCol="0">
              <a:spAutoFit/>
            </a:bodyPr>
            <a:lstStyle/>
            <a:p>
              <a:pPr algn="ctr"/>
              <a:r>
                <a:rPr lang="en-US" dirty="0">
                  <a:solidFill>
                    <a:srgbClr val="464646"/>
                  </a:solidFill>
                  <a:latin typeface="Candara" panose="020E0502030303020204" pitchFamily="34" charset="0"/>
                </a:rPr>
                <a:t>Your Subtitle</a:t>
              </a:r>
            </a:p>
          </p:txBody>
        </p:sp>
      </p:grpSp>
    </p:spTree>
    <p:extLst>
      <p:ext uri="{BB962C8B-B14F-4D97-AF65-F5344CB8AC3E}">
        <p14:creationId xmlns:p14="http://schemas.microsoft.com/office/powerpoint/2010/main" val="4938606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750"/>
                                        <p:tgtEl>
                                          <p:spTgt spid="45"/>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childTnLst>
                          </p:cTn>
                        </p:par>
                        <p:par>
                          <p:cTn id="13" fill="hold">
                            <p:stCondLst>
                              <p:cond delay="1250"/>
                            </p:stCondLst>
                            <p:childTnLst>
                              <p:par>
                                <p:cTn id="14" presetID="2" presetClass="entr" presetSubtype="4" fill="hold" grpId="0" nodeType="after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 fill="hold"/>
                                        <p:tgtEl>
                                          <p:spTgt spid="2"/>
                                        </p:tgtEl>
                                        <p:attrNameLst>
                                          <p:attrName>ppt_x</p:attrName>
                                        </p:attrNameLst>
                                      </p:cBhvr>
                                      <p:tavLst>
                                        <p:tav tm="0">
                                          <p:val>
                                            <p:strVal val="#ppt_x"/>
                                          </p:val>
                                        </p:tav>
                                        <p:tav tm="100000">
                                          <p:val>
                                            <p:strVal val="#ppt_x"/>
                                          </p:val>
                                        </p:tav>
                                      </p:tavLst>
                                    </p:anim>
                                    <p:anim calcmode="lin" valueType="num">
                                      <p:cBhvr additive="base">
                                        <p:cTn id="17" dur="500" fill="hold"/>
                                        <p:tgtEl>
                                          <p:spTgt spid="2"/>
                                        </p:tgtEl>
                                        <p:attrNameLst>
                                          <p:attrName>ppt_y</p:attrName>
                                        </p:attrNameLst>
                                      </p:cBhvr>
                                      <p:tavLst>
                                        <p:tav tm="0">
                                          <p:val>
                                            <p:strVal val="1+#ppt_h/2"/>
                                          </p:val>
                                        </p:tav>
                                        <p:tav tm="100000">
                                          <p:val>
                                            <p:strVal val="#ppt_y"/>
                                          </p:val>
                                        </p:tav>
                                      </p:tavLst>
                                    </p:anim>
                                  </p:childTnLst>
                                </p:cTn>
                              </p:par>
                            </p:childTnLst>
                          </p:cTn>
                        </p:par>
                        <p:par>
                          <p:cTn id="18" fill="hold">
                            <p:stCondLst>
                              <p:cond delay="1750"/>
                            </p:stCondLst>
                            <p:childTnLst>
                              <p:par>
                                <p:cTn id="19" presetID="2" presetClass="entr" presetSubtype="4" fill="hold" grpId="0" nodeType="afterEffect">
                                  <p:stCondLst>
                                    <p:cond delay="0"/>
                                  </p:stCondLst>
                                  <p:childTnLst>
                                    <p:set>
                                      <p:cBhvr>
                                        <p:cTn id="20" dur="1" fill="hold">
                                          <p:stCondLst>
                                            <p:cond delay="0"/>
                                          </p:stCondLst>
                                        </p:cTn>
                                        <p:tgtEl>
                                          <p:spTgt spid="21"/>
                                        </p:tgtEl>
                                        <p:attrNameLst>
                                          <p:attrName>style.visibility</p:attrName>
                                        </p:attrNameLst>
                                      </p:cBhvr>
                                      <p:to>
                                        <p:strVal val="visible"/>
                                      </p:to>
                                    </p:set>
                                    <p:anim calcmode="lin" valueType="num">
                                      <p:cBhvr additive="base">
                                        <p:cTn id="21" dur="500" fill="hold"/>
                                        <p:tgtEl>
                                          <p:spTgt spid="21"/>
                                        </p:tgtEl>
                                        <p:attrNameLst>
                                          <p:attrName>ppt_x</p:attrName>
                                        </p:attrNameLst>
                                      </p:cBhvr>
                                      <p:tavLst>
                                        <p:tav tm="0">
                                          <p:val>
                                            <p:strVal val="#ppt_x"/>
                                          </p:val>
                                        </p:tav>
                                        <p:tav tm="100000">
                                          <p:val>
                                            <p:strVal val="#ppt_x"/>
                                          </p:val>
                                        </p:tav>
                                      </p:tavLst>
                                    </p:anim>
                                    <p:anim calcmode="lin" valueType="num">
                                      <p:cBhvr additive="base">
                                        <p:cTn id="22" dur="500" fill="hold"/>
                                        <p:tgtEl>
                                          <p:spTgt spid="21"/>
                                        </p:tgtEl>
                                        <p:attrNameLst>
                                          <p:attrName>ppt_y</p:attrName>
                                        </p:attrNameLst>
                                      </p:cBhvr>
                                      <p:tavLst>
                                        <p:tav tm="0">
                                          <p:val>
                                            <p:strVal val="1+#ppt_h/2"/>
                                          </p:val>
                                        </p:tav>
                                        <p:tav tm="100000">
                                          <p:val>
                                            <p:strVal val="#ppt_y"/>
                                          </p:val>
                                        </p:tav>
                                      </p:tavLst>
                                    </p:anim>
                                  </p:childTnLst>
                                </p:cTn>
                              </p:par>
                            </p:childTnLst>
                          </p:cTn>
                        </p:par>
                        <p:par>
                          <p:cTn id="23" fill="hold">
                            <p:stCondLst>
                              <p:cond delay="2250"/>
                            </p:stCondLst>
                            <p:childTnLst>
                              <p:par>
                                <p:cTn id="24" presetID="2" presetClass="entr" presetSubtype="4" fill="hold" grpId="0" nodeType="afterEffect">
                                  <p:stCondLst>
                                    <p:cond delay="0"/>
                                  </p:stCondLst>
                                  <p:childTnLst>
                                    <p:set>
                                      <p:cBhvr>
                                        <p:cTn id="25" dur="1" fill="hold">
                                          <p:stCondLst>
                                            <p:cond delay="0"/>
                                          </p:stCondLst>
                                        </p:cTn>
                                        <p:tgtEl>
                                          <p:spTgt spid="11"/>
                                        </p:tgtEl>
                                        <p:attrNameLst>
                                          <p:attrName>style.visibility</p:attrName>
                                        </p:attrNameLst>
                                      </p:cBhvr>
                                      <p:to>
                                        <p:strVal val="visible"/>
                                      </p:to>
                                    </p:set>
                                    <p:anim calcmode="lin" valueType="num">
                                      <p:cBhvr additive="base">
                                        <p:cTn id="26" dur="500" fill="hold"/>
                                        <p:tgtEl>
                                          <p:spTgt spid="11"/>
                                        </p:tgtEl>
                                        <p:attrNameLst>
                                          <p:attrName>ppt_x</p:attrName>
                                        </p:attrNameLst>
                                      </p:cBhvr>
                                      <p:tavLst>
                                        <p:tav tm="0">
                                          <p:val>
                                            <p:strVal val="#ppt_x"/>
                                          </p:val>
                                        </p:tav>
                                        <p:tav tm="100000">
                                          <p:val>
                                            <p:strVal val="#ppt_x"/>
                                          </p:val>
                                        </p:tav>
                                      </p:tavLst>
                                    </p:anim>
                                    <p:anim calcmode="lin" valueType="num">
                                      <p:cBhvr additive="base">
                                        <p:cTn id="27" dur="500" fill="hold"/>
                                        <p:tgtEl>
                                          <p:spTgt spid="11"/>
                                        </p:tgtEl>
                                        <p:attrNameLst>
                                          <p:attrName>ppt_y</p:attrName>
                                        </p:attrNameLst>
                                      </p:cBhvr>
                                      <p:tavLst>
                                        <p:tav tm="0">
                                          <p:val>
                                            <p:strVal val="1+#ppt_h/2"/>
                                          </p:val>
                                        </p:tav>
                                        <p:tav tm="100000">
                                          <p:val>
                                            <p:strVal val="#ppt_y"/>
                                          </p:val>
                                        </p:tav>
                                      </p:tavLst>
                                    </p:anim>
                                  </p:childTnLst>
                                </p:cTn>
                              </p:par>
                            </p:childTnLst>
                          </p:cTn>
                        </p:par>
                        <p:par>
                          <p:cTn id="28" fill="hold">
                            <p:stCondLst>
                              <p:cond delay="2750"/>
                            </p:stCondLst>
                            <p:childTnLst>
                              <p:par>
                                <p:cTn id="29" presetID="2" presetClass="entr" presetSubtype="4" fill="hold" grpId="0" nodeType="after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500" fill="hold"/>
                                        <p:tgtEl>
                                          <p:spTgt spid="10"/>
                                        </p:tgtEl>
                                        <p:attrNameLst>
                                          <p:attrName>ppt_x</p:attrName>
                                        </p:attrNameLst>
                                      </p:cBhvr>
                                      <p:tavLst>
                                        <p:tav tm="0">
                                          <p:val>
                                            <p:strVal val="#ppt_x"/>
                                          </p:val>
                                        </p:tav>
                                        <p:tav tm="100000">
                                          <p:val>
                                            <p:strVal val="#ppt_x"/>
                                          </p:val>
                                        </p:tav>
                                      </p:tavLst>
                                    </p:anim>
                                    <p:anim calcmode="lin" valueType="num">
                                      <p:cBhvr additive="base">
                                        <p:cTn id="32" dur="500" fill="hold"/>
                                        <p:tgtEl>
                                          <p:spTgt spid="10"/>
                                        </p:tgtEl>
                                        <p:attrNameLst>
                                          <p:attrName>ppt_y</p:attrName>
                                        </p:attrNameLst>
                                      </p:cBhvr>
                                      <p:tavLst>
                                        <p:tav tm="0">
                                          <p:val>
                                            <p:strVal val="1+#ppt_h/2"/>
                                          </p:val>
                                        </p:tav>
                                        <p:tav tm="100000">
                                          <p:val>
                                            <p:strVal val="#ppt_y"/>
                                          </p:val>
                                        </p:tav>
                                      </p:tavLst>
                                    </p:anim>
                                  </p:childTnLst>
                                </p:cTn>
                              </p:par>
                            </p:childTnLst>
                          </p:cTn>
                        </p:par>
                        <p:par>
                          <p:cTn id="33" fill="hold">
                            <p:stCondLst>
                              <p:cond delay="3250"/>
                            </p:stCondLst>
                            <p:childTnLst>
                              <p:par>
                                <p:cTn id="34" presetID="2" presetClass="entr" presetSubtype="4" fill="hold" grpId="0" nodeType="afterEffect">
                                  <p:stCondLst>
                                    <p:cond delay="0"/>
                                  </p:stCondLst>
                                  <p:childTnLst>
                                    <p:set>
                                      <p:cBhvr>
                                        <p:cTn id="35" dur="1" fill="hold">
                                          <p:stCondLst>
                                            <p:cond delay="0"/>
                                          </p:stCondLst>
                                        </p:cTn>
                                        <p:tgtEl>
                                          <p:spTgt spid="42"/>
                                        </p:tgtEl>
                                        <p:attrNameLst>
                                          <p:attrName>style.visibility</p:attrName>
                                        </p:attrNameLst>
                                      </p:cBhvr>
                                      <p:to>
                                        <p:strVal val="visible"/>
                                      </p:to>
                                    </p:set>
                                    <p:anim calcmode="lin" valueType="num">
                                      <p:cBhvr additive="base">
                                        <p:cTn id="36" dur="500" fill="hold"/>
                                        <p:tgtEl>
                                          <p:spTgt spid="42"/>
                                        </p:tgtEl>
                                        <p:attrNameLst>
                                          <p:attrName>ppt_x</p:attrName>
                                        </p:attrNameLst>
                                      </p:cBhvr>
                                      <p:tavLst>
                                        <p:tav tm="0">
                                          <p:val>
                                            <p:strVal val="#ppt_x"/>
                                          </p:val>
                                        </p:tav>
                                        <p:tav tm="100000">
                                          <p:val>
                                            <p:strVal val="#ppt_x"/>
                                          </p:val>
                                        </p:tav>
                                      </p:tavLst>
                                    </p:anim>
                                    <p:anim calcmode="lin" valueType="num">
                                      <p:cBhvr additive="base">
                                        <p:cTn id="37" dur="500" fill="hold"/>
                                        <p:tgtEl>
                                          <p:spTgt spid="42"/>
                                        </p:tgtEl>
                                        <p:attrNameLst>
                                          <p:attrName>ppt_y</p:attrName>
                                        </p:attrNameLst>
                                      </p:cBhvr>
                                      <p:tavLst>
                                        <p:tav tm="0">
                                          <p:val>
                                            <p:strVal val="1+#ppt_h/2"/>
                                          </p:val>
                                        </p:tav>
                                        <p:tav tm="100000">
                                          <p:val>
                                            <p:strVal val="#ppt_y"/>
                                          </p:val>
                                        </p:tav>
                                      </p:tavLst>
                                    </p:anim>
                                  </p:childTnLst>
                                </p:cTn>
                              </p:par>
                            </p:childTnLst>
                          </p:cTn>
                        </p:par>
                        <p:par>
                          <p:cTn id="38" fill="hold">
                            <p:stCondLst>
                              <p:cond delay="3750"/>
                            </p:stCondLst>
                            <p:childTnLst>
                              <p:par>
                                <p:cTn id="39" presetID="2" presetClass="entr" presetSubtype="4" fill="hold" grpId="0" nodeType="afterEffect">
                                  <p:stCondLst>
                                    <p:cond delay="0"/>
                                  </p:stCondLst>
                                  <p:childTnLst>
                                    <p:set>
                                      <p:cBhvr>
                                        <p:cTn id="40" dur="1" fill="hold">
                                          <p:stCondLst>
                                            <p:cond delay="0"/>
                                          </p:stCondLst>
                                        </p:cTn>
                                        <p:tgtEl>
                                          <p:spTgt spid="13"/>
                                        </p:tgtEl>
                                        <p:attrNameLst>
                                          <p:attrName>style.visibility</p:attrName>
                                        </p:attrNameLst>
                                      </p:cBhvr>
                                      <p:to>
                                        <p:strVal val="visible"/>
                                      </p:to>
                                    </p:set>
                                    <p:anim calcmode="lin" valueType="num">
                                      <p:cBhvr additive="base">
                                        <p:cTn id="41" dur="500" fill="hold"/>
                                        <p:tgtEl>
                                          <p:spTgt spid="13"/>
                                        </p:tgtEl>
                                        <p:attrNameLst>
                                          <p:attrName>ppt_x</p:attrName>
                                        </p:attrNameLst>
                                      </p:cBhvr>
                                      <p:tavLst>
                                        <p:tav tm="0">
                                          <p:val>
                                            <p:strVal val="#ppt_x"/>
                                          </p:val>
                                        </p:tav>
                                        <p:tav tm="100000">
                                          <p:val>
                                            <p:strVal val="#ppt_x"/>
                                          </p:val>
                                        </p:tav>
                                      </p:tavLst>
                                    </p:anim>
                                    <p:anim calcmode="lin" valueType="num">
                                      <p:cBhvr additive="base">
                                        <p:cTn id="42" dur="500" fill="hold"/>
                                        <p:tgtEl>
                                          <p:spTgt spid="13"/>
                                        </p:tgtEl>
                                        <p:attrNameLst>
                                          <p:attrName>ppt_y</p:attrName>
                                        </p:attrNameLst>
                                      </p:cBhvr>
                                      <p:tavLst>
                                        <p:tav tm="0">
                                          <p:val>
                                            <p:strVal val="1+#ppt_h/2"/>
                                          </p:val>
                                        </p:tav>
                                        <p:tav tm="100000">
                                          <p:val>
                                            <p:strVal val="#ppt_y"/>
                                          </p:val>
                                        </p:tav>
                                      </p:tavLst>
                                    </p:anim>
                                  </p:childTnLst>
                                </p:cTn>
                              </p:par>
                            </p:childTnLst>
                          </p:cTn>
                        </p:par>
                        <p:par>
                          <p:cTn id="43" fill="hold">
                            <p:stCondLst>
                              <p:cond delay="4250"/>
                            </p:stCondLst>
                            <p:childTnLst>
                              <p:par>
                                <p:cTn id="44" presetID="2" presetClass="entr" presetSubtype="4" fill="hold" grpId="0" nodeType="afterEffect">
                                  <p:stCondLst>
                                    <p:cond delay="0"/>
                                  </p:stCondLst>
                                  <p:childTnLst>
                                    <p:set>
                                      <p:cBhvr>
                                        <p:cTn id="45" dur="1" fill="hold">
                                          <p:stCondLst>
                                            <p:cond delay="0"/>
                                          </p:stCondLst>
                                        </p:cTn>
                                        <p:tgtEl>
                                          <p:spTgt spid="12"/>
                                        </p:tgtEl>
                                        <p:attrNameLst>
                                          <p:attrName>style.visibility</p:attrName>
                                        </p:attrNameLst>
                                      </p:cBhvr>
                                      <p:to>
                                        <p:strVal val="visible"/>
                                      </p:to>
                                    </p:set>
                                    <p:anim calcmode="lin" valueType="num">
                                      <p:cBhvr additive="base">
                                        <p:cTn id="46" dur="500" fill="hold"/>
                                        <p:tgtEl>
                                          <p:spTgt spid="12"/>
                                        </p:tgtEl>
                                        <p:attrNameLst>
                                          <p:attrName>ppt_x</p:attrName>
                                        </p:attrNameLst>
                                      </p:cBhvr>
                                      <p:tavLst>
                                        <p:tav tm="0">
                                          <p:val>
                                            <p:strVal val="#ppt_x"/>
                                          </p:val>
                                        </p:tav>
                                        <p:tav tm="100000">
                                          <p:val>
                                            <p:strVal val="#ppt_x"/>
                                          </p:val>
                                        </p:tav>
                                      </p:tavLst>
                                    </p:anim>
                                    <p:anim calcmode="lin" valueType="num">
                                      <p:cBhvr additive="base">
                                        <p:cTn id="47" dur="500" fill="hold"/>
                                        <p:tgtEl>
                                          <p:spTgt spid="12"/>
                                        </p:tgtEl>
                                        <p:attrNameLst>
                                          <p:attrName>ppt_y</p:attrName>
                                        </p:attrNameLst>
                                      </p:cBhvr>
                                      <p:tavLst>
                                        <p:tav tm="0">
                                          <p:val>
                                            <p:strVal val="1+#ppt_h/2"/>
                                          </p:val>
                                        </p:tav>
                                        <p:tav tm="100000">
                                          <p:val>
                                            <p:strVal val="#ppt_y"/>
                                          </p:val>
                                        </p:tav>
                                      </p:tavLst>
                                    </p:anim>
                                  </p:childTnLst>
                                </p:cTn>
                              </p:par>
                            </p:childTnLst>
                          </p:cTn>
                        </p:par>
                        <p:par>
                          <p:cTn id="48" fill="hold">
                            <p:stCondLst>
                              <p:cond delay="4750"/>
                            </p:stCondLst>
                            <p:childTnLst>
                              <p:par>
                                <p:cTn id="49" presetID="2" presetClass="entr" presetSubtype="4" fill="hold" grpId="0" nodeType="afterEffect">
                                  <p:stCondLst>
                                    <p:cond delay="0"/>
                                  </p:stCondLst>
                                  <p:childTnLst>
                                    <p:set>
                                      <p:cBhvr>
                                        <p:cTn id="50" dur="1" fill="hold">
                                          <p:stCondLst>
                                            <p:cond delay="0"/>
                                          </p:stCondLst>
                                        </p:cTn>
                                        <p:tgtEl>
                                          <p:spTgt spid="43"/>
                                        </p:tgtEl>
                                        <p:attrNameLst>
                                          <p:attrName>style.visibility</p:attrName>
                                        </p:attrNameLst>
                                      </p:cBhvr>
                                      <p:to>
                                        <p:strVal val="visible"/>
                                      </p:to>
                                    </p:set>
                                    <p:anim calcmode="lin" valueType="num">
                                      <p:cBhvr additive="base">
                                        <p:cTn id="51" dur="500" fill="hold"/>
                                        <p:tgtEl>
                                          <p:spTgt spid="43"/>
                                        </p:tgtEl>
                                        <p:attrNameLst>
                                          <p:attrName>ppt_x</p:attrName>
                                        </p:attrNameLst>
                                      </p:cBhvr>
                                      <p:tavLst>
                                        <p:tav tm="0">
                                          <p:val>
                                            <p:strVal val="#ppt_x"/>
                                          </p:val>
                                        </p:tav>
                                        <p:tav tm="100000">
                                          <p:val>
                                            <p:strVal val="#ppt_x"/>
                                          </p:val>
                                        </p:tav>
                                      </p:tavLst>
                                    </p:anim>
                                    <p:anim calcmode="lin" valueType="num">
                                      <p:cBhvr additive="base">
                                        <p:cTn id="52" dur="500" fill="hold"/>
                                        <p:tgtEl>
                                          <p:spTgt spid="43"/>
                                        </p:tgtEl>
                                        <p:attrNameLst>
                                          <p:attrName>ppt_y</p:attrName>
                                        </p:attrNameLst>
                                      </p:cBhvr>
                                      <p:tavLst>
                                        <p:tav tm="0">
                                          <p:val>
                                            <p:strVal val="1+#ppt_h/2"/>
                                          </p:val>
                                        </p:tav>
                                        <p:tav tm="100000">
                                          <p:val>
                                            <p:strVal val="#ppt_y"/>
                                          </p:val>
                                        </p:tav>
                                      </p:tavLst>
                                    </p:anim>
                                  </p:childTnLst>
                                </p:cTn>
                              </p:par>
                            </p:childTnLst>
                          </p:cTn>
                        </p:par>
                        <p:par>
                          <p:cTn id="53" fill="hold">
                            <p:stCondLst>
                              <p:cond delay="5250"/>
                            </p:stCondLst>
                            <p:childTnLst>
                              <p:par>
                                <p:cTn id="54" presetID="2" presetClass="entr" presetSubtype="4" fill="hold" grpId="0" nodeType="after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500" fill="hold"/>
                                        <p:tgtEl>
                                          <p:spTgt spid="15"/>
                                        </p:tgtEl>
                                        <p:attrNameLst>
                                          <p:attrName>ppt_x</p:attrName>
                                        </p:attrNameLst>
                                      </p:cBhvr>
                                      <p:tavLst>
                                        <p:tav tm="0">
                                          <p:val>
                                            <p:strVal val="#ppt_x"/>
                                          </p:val>
                                        </p:tav>
                                        <p:tav tm="100000">
                                          <p:val>
                                            <p:strVal val="#ppt_x"/>
                                          </p:val>
                                        </p:tav>
                                      </p:tavLst>
                                    </p:anim>
                                    <p:anim calcmode="lin" valueType="num">
                                      <p:cBhvr additive="base">
                                        <p:cTn id="57" dur="500" fill="hold"/>
                                        <p:tgtEl>
                                          <p:spTgt spid="15"/>
                                        </p:tgtEl>
                                        <p:attrNameLst>
                                          <p:attrName>ppt_y</p:attrName>
                                        </p:attrNameLst>
                                      </p:cBhvr>
                                      <p:tavLst>
                                        <p:tav tm="0">
                                          <p:val>
                                            <p:strVal val="1+#ppt_h/2"/>
                                          </p:val>
                                        </p:tav>
                                        <p:tav tm="100000">
                                          <p:val>
                                            <p:strVal val="#ppt_y"/>
                                          </p:val>
                                        </p:tav>
                                      </p:tavLst>
                                    </p:anim>
                                  </p:childTnLst>
                                </p:cTn>
                              </p:par>
                            </p:childTnLst>
                          </p:cTn>
                        </p:par>
                        <p:par>
                          <p:cTn id="58" fill="hold">
                            <p:stCondLst>
                              <p:cond delay="5750"/>
                            </p:stCondLst>
                            <p:childTnLst>
                              <p:par>
                                <p:cTn id="59" presetID="2" presetClass="entr" presetSubtype="4"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additive="base">
                                        <p:cTn id="61" dur="500" fill="hold"/>
                                        <p:tgtEl>
                                          <p:spTgt spid="14"/>
                                        </p:tgtEl>
                                        <p:attrNameLst>
                                          <p:attrName>ppt_x</p:attrName>
                                        </p:attrNameLst>
                                      </p:cBhvr>
                                      <p:tavLst>
                                        <p:tav tm="0">
                                          <p:val>
                                            <p:strVal val="#ppt_x"/>
                                          </p:val>
                                        </p:tav>
                                        <p:tav tm="100000">
                                          <p:val>
                                            <p:strVal val="#ppt_x"/>
                                          </p:val>
                                        </p:tav>
                                      </p:tavLst>
                                    </p:anim>
                                    <p:anim calcmode="lin" valueType="num">
                                      <p:cBhvr additive="base">
                                        <p:cTn id="62" dur="500" fill="hold"/>
                                        <p:tgtEl>
                                          <p:spTgt spid="14"/>
                                        </p:tgtEl>
                                        <p:attrNameLst>
                                          <p:attrName>ppt_y</p:attrName>
                                        </p:attrNameLst>
                                      </p:cBhvr>
                                      <p:tavLst>
                                        <p:tav tm="0">
                                          <p:val>
                                            <p:strVal val="1+#ppt_h/2"/>
                                          </p:val>
                                        </p:tav>
                                        <p:tav tm="100000">
                                          <p:val>
                                            <p:strVal val="#ppt_y"/>
                                          </p:val>
                                        </p:tav>
                                      </p:tavLst>
                                    </p:anim>
                                  </p:childTnLst>
                                </p:cTn>
                              </p:par>
                            </p:childTnLst>
                          </p:cTn>
                        </p:par>
                        <p:par>
                          <p:cTn id="63" fill="hold">
                            <p:stCondLst>
                              <p:cond delay="6250"/>
                            </p:stCondLst>
                            <p:childTnLst>
                              <p:par>
                                <p:cTn id="64" presetID="2" presetClass="entr" presetSubtype="4" fill="hold" grpId="0" nodeType="afterEffect">
                                  <p:stCondLst>
                                    <p:cond delay="0"/>
                                  </p:stCondLst>
                                  <p:childTnLst>
                                    <p:set>
                                      <p:cBhvr>
                                        <p:cTn id="65" dur="1" fill="hold">
                                          <p:stCondLst>
                                            <p:cond delay="0"/>
                                          </p:stCondLst>
                                        </p:cTn>
                                        <p:tgtEl>
                                          <p:spTgt spid="44"/>
                                        </p:tgtEl>
                                        <p:attrNameLst>
                                          <p:attrName>style.visibility</p:attrName>
                                        </p:attrNameLst>
                                      </p:cBhvr>
                                      <p:to>
                                        <p:strVal val="visible"/>
                                      </p:to>
                                    </p:set>
                                    <p:anim calcmode="lin" valueType="num">
                                      <p:cBhvr additive="base">
                                        <p:cTn id="66" dur="500" fill="hold"/>
                                        <p:tgtEl>
                                          <p:spTgt spid="44"/>
                                        </p:tgtEl>
                                        <p:attrNameLst>
                                          <p:attrName>ppt_x</p:attrName>
                                        </p:attrNameLst>
                                      </p:cBhvr>
                                      <p:tavLst>
                                        <p:tav tm="0">
                                          <p:val>
                                            <p:strVal val="#ppt_x"/>
                                          </p:val>
                                        </p:tav>
                                        <p:tav tm="100000">
                                          <p:val>
                                            <p:strVal val="#ppt_x"/>
                                          </p:val>
                                        </p:tav>
                                      </p:tavLst>
                                    </p:anim>
                                    <p:anim calcmode="lin" valueType="num">
                                      <p:cBhvr additive="base">
                                        <p:cTn id="67" dur="500" fill="hold"/>
                                        <p:tgtEl>
                                          <p:spTgt spid="4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6" grpId="0" animBg="1"/>
      <p:bldP spid="10" grpId="0" animBg="1"/>
      <p:bldP spid="11" grpId="0" animBg="1"/>
      <p:bldP spid="12" grpId="0" animBg="1"/>
      <p:bldP spid="13" grpId="0" animBg="1"/>
      <p:bldP spid="14" grpId="0" animBg="1"/>
      <p:bldP spid="15" grpId="0" animBg="1"/>
      <p:bldP spid="21" grpId="0"/>
      <p:bldP spid="42" grpId="0"/>
      <p:bldP spid="43" grpId="0"/>
      <p:bldP spid="44"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B191822D-7510-4AA5-9629-1593D9E31F94}"/>
              </a:ext>
            </a:extLst>
          </p:cNvPr>
          <p:cNvSpPr txBox="1"/>
          <p:nvPr/>
        </p:nvSpPr>
        <p:spPr>
          <a:xfrm>
            <a:off x="779720" y="4495800"/>
            <a:ext cx="6383080"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9" name="TextBox 8">
            <a:extLst>
              <a:ext uri="{FF2B5EF4-FFF2-40B4-BE49-F238E27FC236}">
                <a16:creationId xmlns:a16="http://schemas.microsoft.com/office/drawing/2014/main" id="{3202FD7D-5866-4216-A0B0-E0289A2AEA35}"/>
              </a:ext>
            </a:extLst>
          </p:cNvPr>
          <p:cNvSpPr txBox="1"/>
          <p:nvPr/>
        </p:nvSpPr>
        <p:spPr>
          <a:xfrm>
            <a:off x="779720" y="5930816"/>
            <a:ext cx="10363200" cy="692497"/>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2" name="Rectangle 1">
            <a:extLst>
              <a:ext uri="{FF2B5EF4-FFF2-40B4-BE49-F238E27FC236}">
                <a16:creationId xmlns:a16="http://schemas.microsoft.com/office/drawing/2014/main" id="{101DCAC2-568B-42A2-A374-8F6632D05D92}"/>
              </a:ext>
            </a:extLst>
          </p:cNvPr>
          <p:cNvSpPr/>
          <p:nvPr/>
        </p:nvSpPr>
        <p:spPr>
          <a:xfrm>
            <a:off x="779720" y="457200"/>
            <a:ext cx="4325680" cy="3803913"/>
          </a:xfrm>
          <a:prstGeom prst="rect">
            <a:avLst/>
          </a:prstGeom>
          <a:blipFill>
            <a:blip r:embed="rId3"/>
            <a:stretch>
              <a:fillRect/>
            </a:stretch>
          </a:blipFill>
          <a:ln w="31750">
            <a:solidFill>
              <a:srgbClr val="FF2B2A"/>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80D90FA-0BAC-4D75-BEE1-AA25C4C59230}"/>
              </a:ext>
            </a:extLst>
          </p:cNvPr>
          <p:cNvSpPr/>
          <p:nvPr/>
        </p:nvSpPr>
        <p:spPr>
          <a:xfrm>
            <a:off x="5410200" y="457200"/>
            <a:ext cx="1858040" cy="3803913"/>
          </a:xfrm>
          <a:prstGeom prst="rect">
            <a:avLst/>
          </a:prstGeom>
          <a:blipFill>
            <a:blip r:embed="rId4"/>
            <a:stretch>
              <a:fillRect/>
            </a:stretch>
          </a:blipFill>
          <a:ln w="31750">
            <a:solidFill>
              <a:srgbClr val="85C40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9F06529E-17D6-414D-9560-3E80B4E95ED5}"/>
              </a:ext>
            </a:extLst>
          </p:cNvPr>
          <p:cNvSpPr/>
          <p:nvPr/>
        </p:nvSpPr>
        <p:spPr>
          <a:xfrm>
            <a:off x="7564972" y="457199"/>
            <a:ext cx="4325680" cy="1828801"/>
          </a:xfrm>
          <a:prstGeom prst="rect">
            <a:avLst/>
          </a:prstGeom>
          <a:blipFill>
            <a:blip r:embed="rId5"/>
            <a:stretch>
              <a:fillRect/>
            </a:stretch>
          </a:blipFill>
          <a:ln w="31750">
            <a:solidFill>
              <a:srgbClr val="3EB8C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B8410A3-8EDA-4742-95BC-A1E54D068A95}"/>
              </a:ext>
            </a:extLst>
          </p:cNvPr>
          <p:cNvSpPr/>
          <p:nvPr/>
        </p:nvSpPr>
        <p:spPr>
          <a:xfrm>
            <a:off x="7562088" y="2520687"/>
            <a:ext cx="2011680" cy="1740426"/>
          </a:xfrm>
          <a:prstGeom prst="rect">
            <a:avLst/>
          </a:prstGeom>
          <a:blipFill>
            <a:blip r:embed="rId6"/>
            <a:stretch>
              <a:fillRect/>
            </a:stretch>
          </a:blipFill>
          <a:ln w="31750">
            <a:solidFill>
              <a:srgbClr val="FFA80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1DC1EC9-134A-43EA-9113-9893094CACF3}"/>
              </a:ext>
            </a:extLst>
          </p:cNvPr>
          <p:cNvSpPr/>
          <p:nvPr/>
        </p:nvSpPr>
        <p:spPr>
          <a:xfrm>
            <a:off x="9878972" y="2520687"/>
            <a:ext cx="2011680" cy="1743115"/>
          </a:xfrm>
          <a:prstGeom prst="rect">
            <a:avLst/>
          </a:prstGeom>
          <a:blipFill>
            <a:blip r:embed="rId7"/>
            <a:stretch>
              <a:fillRect/>
            </a:stretch>
          </a:blipFill>
          <a:ln w="31750">
            <a:solidFill>
              <a:srgbClr val="01AA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4398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anim calcmode="lin" valueType="num">
                                      <p:cBhvr>
                                        <p:cTn id="12"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solidFill>
            <a:schemeClr val="bg1">
              <a:lumMod val="65000"/>
            </a:schemeClr>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solidFill>
              <a:srgbClr val="FF2B2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FF2B2A"/>
                </a:solidFill>
                <a:latin typeface="Bernard MT Condensed" panose="02050806060905020404" pitchFamily="18" charset="0"/>
              </a:rPr>
              <a:t>LOREM IPSUM </a:t>
            </a:r>
            <a:r>
              <a:rPr lang="en-US" sz="1500" dirty="0">
                <a:solidFill>
                  <a:srgbClr val="FF2B2A"/>
                </a:solidFill>
                <a:latin typeface="Bernard MT Condensed" panose="02050806060905020404" pitchFamily="18" charset="0"/>
              </a:rPr>
              <a:t>01</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solidFill>
              <a:srgbClr val="3EB8C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solidFill>
              <a:srgbClr val="85C40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solidFill>
              <a:srgbClr val="FFA80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800" b="1" dirty="0">
                  <a:solidFill>
                    <a:schemeClr val="bg1"/>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solidFill>
              <a:srgbClr val="01AA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800" b="1" dirty="0">
                  <a:solidFill>
                    <a:schemeClr val="bg1"/>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3EB8CD"/>
                </a:solidFill>
                <a:latin typeface="Bernard MT Condensed" panose="02050806060905020404" pitchFamily="18" charset="0"/>
              </a:rPr>
              <a:t>LOREM IPSUM </a:t>
            </a:r>
            <a:r>
              <a:rPr lang="en-US" sz="1500" dirty="0">
                <a:solidFill>
                  <a:srgbClr val="3EB8CD"/>
                </a:solidFill>
                <a:latin typeface="Bernard MT Condensed" panose="02050806060905020404" pitchFamily="18" charset="0"/>
              </a:rPr>
              <a:t>02</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85C401"/>
                </a:solidFill>
                <a:latin typeface="Bernard MT Condensed" panose="02050806060905020404" pitchFamily="18" charset="0"/>
              </a:rPr>
              <a:t>LOREM IPSUM </a:t>
            </a:r>
            <a:r>
              <a:rPr lang="en-US" sz="1500" dirty="0">
                <a:solidFill>
                  <a:srgbClr val="85C401"/>
                </a:solidFill>
                <a:latin typeface="Bernard MT Condensed" panose="02050806060905020404" pitchFamily="18" charset="0"/>
              </a:rPr>
              <a:t>03</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FFA803"/>
                </a:solidFill>
                <a:latin typeface="Bernard MT Condensed" panose="02050806060905020404" pitchFamily="18" charset="0"/>
              </a:rPr>
              <a:t>LOREM IPSUM </a:t>
            </a:r>
            <a:r>
              <a:rPr lang="en-US" sz="1500" dirty="0">
                <a:solidFill>
                  <a:srgbClr val="FFA803"/>
                </a:solidFill>
                <a:latin typeface="Bernard MT Condensed" panose="02050806060905020404" pitchFamily="18" charset="0"/>
              </a:rPr>
              <a:t>04</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01AA8D"/>
                </a:solidFill>
                <a:latin typeface="Bernard MT Condensed" panose="02050806060905020404" pitchFamily="18" charset="0"/>
              </a:rPr>
              <a:t>LOREM IPSUM </a:t>
            </a:r>
            <a:r>
              <a:rPr lang="en-US" sz="1500" dirty="0">
                <a:solidFill>
                  <a:srgbClr val="01AA8D"/>
                </a:solidFill>
                <a:latin typeface="Bernard MT Condensed" panose="02050806060905020404" pitchFamily="18" charset="0"/>
              </a:rPr>
              <a:t>05</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Tree>
    <p:extLst>
      <p:ext uri="{BB962C8B-B14F-4D97-AF65-F5344CB8AC3E}">
        <p14:creationId xmlns:p14="http://schemas.microsoft.com/office/powerpoint/2010/main" val="25010121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2">
                <a:lumMod val="2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2">
                <a:lumMod val="25000"/>
              </a:schemeClr>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dirty="0">
                <a:solidFill>
                  <a:srgbClr val="464646"/>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FF2B2A"/>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F2B2A"/>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2" name="Text Box 10"/>
          <p:cNvSpPr txBox="1">
            <a:spLocks noChangeArrowheads="1"/>
          </p:cNvSpPr>
          <p:nvPr/>
        </p:nvSpPr>
        <p:spPr bwMode="auto">
          <a:xfrm>
            <a:off x="8037689" y="333442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85C401"/>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85C40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6" name="Text Box 10"/>
          <p:cNvSpPr txBox="1">
            <a:spLocks noChangeArrowheads="1"/>
          </p:cNvSpPr>
          <p:nvPr/>
        </p:nvSpPr>
        <p:spPr bwMode="auto">
          <a:xfrm>
            <a:off x="8037689" y="411994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3EB8CD"/>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3EB8CD"/>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0" name="Text Box 10"/>
          <p:cNvSpPr txBox="1">
            <a:spLocks noChangeArrowheads="1"/>
          </p:cNvSpPr>
          <p:nvPr/>
        </p:nvSpPr>
        <p:spPr bwMode="auto">
          <a:xfrm>
            <a:off x="8037689" y="4910090"/>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FFA803"/>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FFA803"/>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4" name="Text Box 10"/>
          <p:cNvSpPr txBox="1">
            <a:spLocks noChangeArrowheads="1"/>
          </p:cNvSpPr>
          <p:nvPr/>
        </p:nvSpPr>
        <p:spPr bwMode="auto">
          <a:xfrm>
            <a:off x="8064389" y="5700239"/>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01AA8D"/>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01AA8D"/>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grpSp>
        <p:nvGrpSpPr>
          <p:cNvPr id="36" name="Group 35"/>
          <p:cNvGrpSpPr>
            <a:grpSpLocks noChangeAspect="1"/>
          </p:cNvGrpSpPr>
          <p:nvPr/>
        </p:nvGrpSpPr>
        <p:grpSpPr>
          <a:xfrm>
            <a:off x="1266990" y="1409769"/>
            <a:ext cx="464991" cy="640080"/>
            <a:chOff x="3291055" y="1604118"/>
            <a:chExt cx="552452" cy="760475"/>
          </a:xfrm>
          <a:solidFill>
            <a:srgbClr val="56595E"/>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ight Triangle 3"/>
          <p:cNvSpPr/>
          <p:nvPr/>
        </p:nvSpPr>
        <p:spPr>
          <a:xfrm rot="5400000">
            <a:off x="1353686" y="3183221"/>
            <a:ext cx="365760" cy="365760"/>
          </a:xfrm>
          <a:prstGeom prst="rtTriangle">
            <a:avLst/>
          </a:pr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ight Triangle 50"/>
          <p:cNvSpPr/>
          <p:nvPr/>
        </p:nvSpPr>
        <p:spPr>
          <a:xfrm rot="5400000">
            <a:off x="3323958" y="3183221"/>
            <a:ext cx="365760" cy="365760"/>
          </a:xfrm>
          <a:prstGeom prst="rtTriangle">
            <a:avLst/>
          </a:pr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ight Triangle 51"/>
          <p:cNvSpPr/>
          <p:nvPr/>
        </p:nvSpPr>
        <p:spPr>
          <a:xfrm rot="5400000">
            <a:off x="5300978" y="3183221"/>
            <a:ext cx="365760" cy="365760"/>
          </a:xfrm>
          <a:prstGeom prst="rtTriangle">
            <a:avLst/>
          </a:pr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ight Triangle 52"/>
          <p:cNvSpPr/>
          <p:nvPr/>
        </p:nvSpPr>
        <p:spPr>
          <a:xfrm rot="5400000">
            <a:off x="1355970" y="4865628"/>
            <a:ext cx="365760" cy="365760"/>
          </a:xfrm>
          <a:prstGeom prst="rtTriangle">
            <a:avLst/>
          </a:pr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ight Triangle 53"/>
          <p:cNvSpPr/>
          <p:nvPr/>
        </p:nvSpPr>
        <p:spPr>
          <a:xfrm rot="5400000">
            <a:off x="4391246" y="4876386"/>
            <a:ext cx="365760" cy="365760"/>
          </a:xfrm>
          <a:prstGeom prst="rtTriangle">
            <a:avLst/>
          </a:prstGeom>
          <a:solidFill>
            <a:srgbClr val="01AA8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23795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2" name="Picture Placeholder 7">
            <a:extLst>
              <a:ext uri="{FF2B5EF4-FFF2-40B4-BE49-F238E27FC236}">
                <a16:creationId xmlns:a16="http://schemas.microsoft.com/office/drawing/2014/main" id="{0806C542-A78B-4850-9C70-FA36C60F6FB8}"/>
              </a:ext>
            </a:extLst>
          </p:cNvPr>
          <p:cNvSpPr txBox="1">
            <a:spLocks/>
          </p:cNvSpPr>
          <p:nvPr/>
        </p:nvSpPr>
        <p:spPr>
          <a:xfrm rot="1256599">
            <a:off x="6390818" y="4289828"/>
            <a:ext cx="1811381" cy="1814469"/>
          </a:xfrm>
          <a:prstGeom prst="rect">
            <a:avLst/>
          </a:prstGeom>
          <a:blipFill>
            <a:blip r:embed="rId3"/>
            <a:stretch>
              <a:fillRect/>
            </a:stretch>
          </a:blipFill>
          <a:ln w="76200" cap="sq">
            <a:solidFill>
              <a:srgbClr val="C3000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3" name="Picture Placeholder 7">
            <a:extLst>
              <a:ext uri="{FF2B5EF4-FFF2-40B4-BE49-F238E27FC236}">
                <a16:creationId xmlns:a16="http://schemas.microsoft.com/office/drawing/2014/main" id="{12DA39DD-77F1-478B-95A0-E2584BCC2672}"/>
              </a:ext>
            </a:extLst>
          </p:cNvPr>
          <p:cNvSpPr txBox="1">
            <a:spLocks/>
          </p:cNvSpPr>
          <p:nvPr/>
        </p:nvSpPr>
        <p:spPr>
          <a:xfrm rot="20565730">
            <a:off x="6456134" y="1921088"/>
            <a:ext cx="1811381" cy="1814469"/>
          </a:xfrm>
          <a:prstGeom prst="rect">
            <a:avLst/>
          </a:prstGeom>
          <a:blipFill>
            <a:blip r:embed="rId4"/>
            <a:stretch>
              <a:fillRect/>
            </a:stretch>
          </a:blipFill>
          <a:ln w="76200" cap="sq">
            <a:solidFill>
              <a:srgbClr val="85C401"/>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4" name="Picture Placeholder 7">
            <a:extLst>
              <a:ext uri="{FF2B5EF4-FFF2-40B4-BE49-F238E27FC236}">
                <a16:creationId xmlns:a16="http://schemas.microsoft.com/office/drawing/2014/main" id="{C8CAE532-FDEA-48F4-9659-D63E5604491A}"/>
              </a:ext>
            </a:extLst>
          </p:cNvPr>
          <p:cNvSpPr txBox="1">
            <a:spLocks/>
          </p:cNvSpPr>
          <p:nvPr/>
        </p:nvSpPr>
        <p:spPr>
          <a:xfrm rot="20565730">
            <a:off x="1559386" y="2132642"/>
            <a:ext cx="1811381" cy="1814469"/>
          </a:xfrm>
          <a:prstGeom prst="rect">
            <a:avLst/>
          </a:prstGeom>
          <a:blipFill>
            <a:blip r:embed="rId5"/>
            <a:stretch>
              <a:fillRect/>
            </a:stretch>
          </a:blipFill>
          <a:ln w="76200" cap="sq">
            <a:solidFill>
              <a:srgbClr val="FF2B2A"/>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5" name="Picture Placeholder 7">
            <a:extLst>
              <a:ext uri="{FF2B5EF4-FFF2-40B4-BE49-F238E27FC236}">
                <a16:creationId xmlns:a16="http://schemas.microsoft.com/office/drawing/2014/main" id="{8B950BEF-8CB0-46D0-99FB-19D653AD57F7}"/>
              </a:ext>
            </a:extLst>
          </p:cNvPr>
          <p:cNvSpPr txBox="1">
            <a:spLocks/>
          </p:cNvSpPr>
          <p:nvPr/>
        </p:nvSpPr>
        <p:spPr>
          <a:xfrm rot="976477">
            <a:off x="1760231" y="4183508"/>
            <a:ext cx="1811381" cy="1814469"/>
          </a:xfrm>
          <a:prstGeom prst="rect">
            <a:avLst/>
          </a:prstGeom>
          <a:blipFill>
            <a:blip r:embed="rId6"/>
            <a:stretch>
              <a:fillRect/>
            </a:stretch>
          </a:blipFill>
          <a:ln w="76200" cap="sq">
            <a:solidFill>
              <a:srgbClr val="01AA8D"/>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6" name="Picture Placeholder 7">
            <a:extLst>
              <a:ext uri="{FF2B5EF4-FFF2-40B4-BE49-F238E27FC236}">
                <a16:creationId xmlns:a16="http://schemas.microsoft.com/office/drawing/2014/main" id="{404331C7-0D94-401D-B917-22033C8B5115}"/>
              </a:ext>
            </a:extLst>
          </p:cNvPr>
          <p:cNvSpPr txBox="1">
            <a:spLocks/>
          </p:cNvSpPr>
          <p:nvPr/>
        </p:nvSpPr>
        <p:spPr>
          <a:xfrm rot="20565730">
            <a:off x="4195340" y="4253672"/>
            <a:ext cx="1811381" cy="1814469"/>
          </a:xfrm>
          <a:prstGeom prst="rect">
            <a:avLst/>
          </a:prstGeom>
          <a:blipFill>
            <a:blip r:embed="rId7"/>
            <a:stretch>
              <a:fillRect/>
            </a:stretch>
          </a:blipFill>
          <a:ln w="76200" cap="sq">
            <a:solidFill>
              <a:srgbClr val="4781CB"/>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7" name="Picture Placeholder 7">
            <a:extLst>
              <a:ext uri="{FF2B5EF4-FFF2-40B4-BE49-F238E27FC236}">
                <a16:creationId xmlns:a16="http://schemas.microsoft.com/office/drawing/2014/main" id="{5FEDED64-E5F6-4FB3-8BB0-53C9D90D229A}"/>
              </a:ext>
            </a:extLst>
          </p:cNvPr>
          <p:cNvSpPr txBox="1">
            <a:spLocks/>
          </p:cNvSpPr>
          <p:nvPr/>
        </p:nvSpPr>
        <p:spPr>
          <a:xfrm rot="976477">
            <a:off x="4007519" y="1906690"/>
            <a:ext cx="1811381" cy="1814469"/>
          </a:xfrm>
          <a:prstGeom prst="rect">
            <a:avLst/>
          </a:prstGeom>
          <a:blipFill>
            <a:blip r:embed="rId8"/>
            <a:stretch>
              <a:fillRect/>
            </a:stretch>
          </a:blipFill>
          <a:ln w="76200" cap="sq">
            <a:solidFill>
              <a:srgbClr val="3EB8CD"/>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 name="Picture Placeholder 7">
            <a:extLst>
              <a:ext uri="{FF2B5EF4-FFF2-40B4-BE49-F238E27FC236}">
                <a16:creationId xmlns:a16="http://schemas.microsoft.com/office/drawing/2014/main" id="{26BB7259-954E-4C14-A0E4-F73EB50A72AC}"/>
              </a:ext>
            </a:extLst>
          </p:cNvPr>
          <p:cNvSpPr txBox="1">
            <a:spLocks/>
          </p:cNvSpPr>
          <p:nvPr/>
        </p:nvSpPr>
        <p:spPr>
          <a:xfrm rot="761790">
            <a:off x="8458622" y="2274380"/>
            <a:ext cx="1811381" cy="1814469"/>
          </a:xfrm>
          <a:prstGeom prst="rect">
            <a:avLst/>
          </a:prstGeom>
          <a:blipFill>
            <a:blip r:embed="rId9"/>
            <a:stretch>
              <a:fillRect/>
            </a:stretch>
          </a:blipFill>
          <a:ln w="76200" cap="sq">
            <a:solidFill>
              <a:srgbClr val="FFA803"/>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9" name="Picture Placeholder 7">
            <a:extLst>
              <a:ext uri="{FF2B5EF4-FFF2-40B4-BE49-F238E27FC236}">
                <a16:creationId xmlns:a16="http://schemas.microsoft.com/office/drawing/2014/main" id="{CFB418FC-A938-4342-A749-438F91D1C93A}"/>
              </a:ext>
            </a:extLst>
          </p:cNvPr>
          <p:cNvSpPr txBox="1">
            <a:spLocks/>
          </p:cNvSpPr>
          <p:nvPr/>
        </p:nvSpPr>
        <p:spPr>
          <a:xfrm rot="21049868">
            <a:off x="8782719" y="4183508"/>
            <a:ext cx="1811381" cy="1814469"/>
          </a:xfrm>
          <a:prstGeom prst="rect">
            <a:avLst/>
          </a:prstGeom>
          <a:blipFill>
            <a:blip r:embed="rId10"/>
            <a:stretch>
              <a:fillRect/>
            </a:stretch>
          </a:blipFill>
          <a:ln w="76200" cap="sq">
            <a:solidFill>
              <a:srgbClr val="027C91"/>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10" name="TextBox 9">
            <a:extLst>
              <a:ext uri="{FF2B5EF4-FFF2-40B4-BE49-F238E27FC236}">
                <a16:creationId xmlns:a16="http://schemas.microsoft.com/office/drawing/2014/main" id="{96B09371-34B3-4213-BEF1-5F18CDF6AA20}"/>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863717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31" presetClass="entr" presetSubtype="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p:cTn id="18" dur="1000" fill="hold"/>
                                        <p:tgtEl>
                                          <p:spTgt spid="8"/>
                                        </p:tgtEl>
                                        <p:attrNameLst>
                                          <p:attrName>ppt_w</p:attrName>
                                        </p:attrNameLst>
                                      </p:cBhvr>
                                      <p:tavLst>
                                        <p:tav tm="0">
                                          <p:val>
                                            <p:fltVal val="0"/>
                                          </p:val>
                                        </p:tav>
                                        <p:tav tm="100000">
                                          <p:val>
                                            <p:strVal val="#ppt_w"/>
                                          </p:val>
                                        </p:tav>
                                      </p:tavLst>
                                    </p:anim>
                                    <p:anim calcmode="lin" valueType="num">
                                      <p:cBhvr>
                                        <p:cTn id="19" dur="1000" fill="hold"/>
                                        <p:tgtEl>
                                          <p:spTgt spid="8"/>
                                        </p:tgtEl>
                                        <p:attrNameLst>
                                          <p:attrName>ppt_h</p:attrName>
                                        </p:attrNameLst>
                                      </p:cBhvr>
                                      <p:tavLst>
                                        <p:tav tm="0">
                                          <p:val>
                                            <p:fltVal val="0"/>
                                          </p:val>
                                        </p:tav>
                                        <p:tav tm="100000">
                                          <p:val>
                                            <p:strVal val="#ppt_h"/>
                                          </p:val>
                                        </p:tav>
                                      </p:tavLst>
                                    </p:anim>
                                    <p:anim calcmode="lin" valueType="num">
                                      <p:cBhvr>
                                        <p:cTn id="20" dur="1000" fill="hold"/>
                                        <p:tgtEl>
                                          <p:spTgt spid="8"/>
                                        </p:tgtEl>
                                        <p:attrNameLst>
                                          <p:attrName>style.rotation</p:attrName>
                                        </p:attrNameLst>
                                      </p:cBhvr>
                                      <p:tavLst>
                                        <p:tav tm="0">
                                          <p:val>
                                            <p:fltVal val="90"/>
                                          </p:val>
                                        </p:tav>
                                        <p:tav tm="100000">
                                          <p:val>
                                            <p:fltVal val="0"/>
                                          </p:val>
                                        </p:tav>
                                      </p:tavLst>
                                    </p:anim>
                                    <p:animEffect transition="in" filter="fade">
                                      <p:cBhvr>
                                        <p:cTn id="21" dur="1000"/>
                                        <p:tgtEl>
                                          <p:spTgt spid="8"/>
                                        </p:tgtEl>
                                      </p:cBhvr>
                                    </p:animEffect>
                                  </p:childTnLst>
                                </p:cTn>
                              </p:par>
                            </p:childTnLst>
                          </p:cTn>
                        </p:par>
                        <p:par>
                          <p:cTn id="22" fill="hold">
                            <p:stCondLst>
                              <p:cond delay="3000"/>
                            </p:stCondLst>
                            <p:childTnLst>
                              <p:par>
                                <p:cTn id="23" presetID="31" presetClass="entr" presetSubtype="0" fill="hold" grpId="0"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p:cTn id="25" dur="1000" fill="hold"/>
                                        <p:tgtEl>
                                          <p:spTgt spid="4"/>
                                        </p:tgtEl>
                                        <p:attrNameLst>
                                          <p:attrName>ppt_w</p:attrName>
                                        </p:attrNameLst>
                                      </p:cBhvr>
                                      <p:tavLst>
                                        <p:tav tm="0">
                                          <p:val>
                                            <p:fltVal val="0"/>
                                          </p:val>
                                        </p:tav>
                                        <p:tav tm="100000">
                                          <p:val>
                                            <p:strVal val="#ppt_w"/>
                                          </p:val>
                                        </p:tav>
                                      </p:tavLst>
                                    </p:anim>
                                    <p:anim calcmode="lin" valueType="num">
                                      <p:cBhvr>
                                        <p:cTn id="26" dur="1000" fill="hold"/>
                                        <p:tgtEl>
                                          <p:spTgt spid="4"/>
                                        </p:tgtEl>
                                        <p:attrNameLst>
                                          <p:attrName>ppt_h</p:attrName>
                                        </p:attrNameLst>
                                      </p:cBhvr>
                                      <p:tavLst>
                                        <p:tav tm="0">
                                          <p:val>
                                            <p:fltVal val="0"/>
                                          </p:val>
                                        </p:tav>
                                        <p:tav tm="100000">
                                          <p:val>
                                            <p:strVal val="#ppt_h"/>
                                          </p:val>
                                        </p:tav>
                                      </p:tavLst>
                                    </p:anim>
                                    <p:anim calcmode="lin" valueType="num">
                                      <p:cBhvr>
                                        <p:cTn id="27" dur="1000" fill="hold"/>
                                        <p:tgtEl>
                                          <p:spTgt spid="4"/>
                                        </p:tgtEl>
                                        <p:attrNameLst>
                                          <p:attrName>style.rotation</p:attrName>
                                        </p:attrNameLst>
                                      </p:cBhvr>
                                      <p:tavLst>
                                        <p:tav tm="0">
                                          <p:val>
                                            <p:fltVal val="90"/>
                                          </p:val>
                                        </p:tav>
                                        <p:tav tm="100000">
                                          <p:val>
                                            <p:fltVal val="0"/>
                                          </p:val>
                                        </p:tav>
                                      </p:tavLst>
                                    </p:anim>
                                    <p:animEffect transition="in" filter="fade">
                                      <p:cBhvr>
                                        <p:cTn id="28" dur="1000"/>
                                        <p:tgtEl>
                                          <p:spTgt spid="4"/>
                                        </p:tgtEl>
                                      </p:cBhvr>
                                    </p:animEffect>
                                  </p:childTnLst>
                                </p:cTn>
                              </p:par>
                            </p:childTnLst>
                          </p:cTn>
                        </p:par>
                        <p:par>
                          <p:cTn id="29" fill="hold">
                            <p:stCondLst>
                              <p:cond delay="4000"/>
                            </p:stCondLst>
                            <p:childTnLst>
                              <p:par>
                                <p:cTn id="30" presetID="31" presetClass="entr" presetSubtype="0" fill="hold" grpId="0" nodeType="after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p:cTn id="32" dur="1000" fill="hold"/>
                                        <p:tgtEl>
                                          <p:spTgt spid="6"/>
                                        </p:tgtEl>
                                        <p:attrNameLst>
                                          <p:attrName>ppt_w</p:attrName>
                                        </p:attrNameLst>
                                      </p:cBhvr>
                                      <p:tavLst>
                                        <p:tav tm="0">
                                          <p:val>
                                            <p:fltVal val="0"/>
                                          </p:val>
                                        </p:tav>
                                        <p:tav tm="100000">
                                          <p:val>
                                            <p:strVal val="#ppt_w"/>
                                          </p:val>
                                        </p:tav>
                                      </p:tavLst>
                                    </p:anim>
                                    <p:anim calcmode="lin" valueType="num">
                                      <p:cBhvr>
                                        <p:cTn id="33" dur="1000" fill="hold"/>
                                        <p:tgtEl>
                                          <p:spTgt spid="6"/>
                                        </p:tgtEl>
                                        <p:attrNameLst>
                                          <p:attrName>ppt_h</p:attrName>
                                        </p:attrNameLst>
                                      </p:cBhvr>
                                      <p:tavLst>
                                        <p:tav tm="0">
                                          <p:val>
                                            <p:fltVal val="0"/>
                                          </p:val>
                                        </p:tav>
                                        <p:tav tm="100000">
                                          <p:val>
                                            <p:strVal val="#ppt_h"/>
                                          </p:val>
                                        </p:tav>
                                      </p:tavLst>
                                    </p:anim>
                                    <p:anim calcmode="lin" valueType="num">
                                      <p:cBhvr>
                                        <p:cTn id="34" dur="1000" fill="hold"/>
                                        <p:tgtEl>
                                          <p:spTgt spid="6"/>
                                        </p:tgtEl>
                                        <p:attrNameLst>
                                          <p:attrName>style.rotation</p:attrName>
                                        </p:attrNameLst>
                                      </p:cBhvr>
                                      <p:tavLst>
                                        <p:tav tm="0">
                                          <p:val>
                                            <p:fltVal val="90"/>
                                          </p:val>
                                        </p:tav>
                                        <p:tav tm="100000">
                                          <p:val>
                                            <p:fltVal val="0"/>
                                          </p:val>
                                        </p:tav>
                                      </p:tavLst>
                                    </p:anim>
                                    <p:animEffect transition="in" filter="fade">
                                      <p:cBhvr>
                                        <p:cTn id="35" dur="1000"/>
                                        <p:tgtEl>
                                          <p:spTgt spid="6"/>
                                        </p:tgtEl>
                                      </p:cBhvr>
                                    </p:animEffect>
                                  </p:childTnLst>
                                </p:cTn>
                              </p:par>
                            </p:childTnLst>
                          </p:cTn>
                        </p:par>
                        <p:par>
                          <p:cTn id="36" fill="hold">
                            <p:stCondLst>
                              <p:cond delay="5000"/>
                            </p:stCondLst>
                            <p:childTnLst>
                              <p:par>
                                <p:cTn id="37" presetID="31" presetClass="entr" presetSubtype="0" fill="hold" grpId="0" nodeType="after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p:cTn id="39" dur="1000" fill="hold"/>
                                        <p:tgtEl>
                                          <p:spTgt spid="5"/>
                                        </p:tgtEl>
                                        <p:attrNameLst>
                                          <p:attrName>ppt_w</p:attrName>
                                        </p:attrNameLst>
                                      </p:cBhvr>
                                      <p:tavLst>
                                        <p:tav tm="0">
                                          <p:val>
                                            <p:fltVal val="0"/>
                                          </p:val>
                                        </p:tav>
                                        <p:tav tm="100000">
                                          <p:val>
                                            <p:strVal val="#ppt_w"/>
                                          </p:val>
                                        </p:tav>
                                      </p:tavLst>
                                    </p:anim>
                                    <p:anim calcmode="lin" valueType="num">
                                      <p:cBhvr>
                                        <p:cTn id="40" dur="1000" fill="hold"/>
                                        <p:tgtEl>
                                          <p:spTgt spid="5"/>
                                        </p:tgtEl>
                                        <p:attrNameLst>
                                          <p:attrName>ppt_h</p:attrName>
                                        </p:attrNameLst>
                                      </p:cBhvr>
                                      <p:tavLst>
                                        <p:tav tm="0">
                                          <p:val>
                                            <p:fltVal val="0"/>
                                          </p:val>
                                        </p:tav>
                                        <p:tav tm="100000">
                                          <p:val>
                                            <p:strVal val="#ppt_h"/>
                                          </p:val>
                                        </p:tav>
                                      </p:tavLst>
                                    </p:anim>
                                    <p:anim calcmode="lin" valueType="num">
                                      <p:cBhvr>
                                        <p:cTn id="41" dur="1000" fill="hold"/>
                                        <p:tgtEl>
                                          <p:spTgt spid="5"/>
                                        </p:tgtEl>
                                        <p:attrNameLst>
                                          <p:attrName>style.rotation</p:attrName>
                                        </p:attrNameLst>
                                      </p:cBhvr>
                                      <p:tavLst>
                                        <p:tav tm="0">
                                          <p:val>
                                            <p:fltVal val="90"/>
                                          </p:val>
                                        </p:tav>
                                        <p:tav tm="100000">
                                          <p:val>
                                            <p:fltVal val="0"/>
                                          </p:val>
                                        </p:tav>
                                      </p:tavLst>
                                    </p:anim>
                                    <p:animEffect transition="in" filter="fade">
                                      <p:cBhvr>
                                        <p:cTn id="42" dur="1000"/>
                                        <p:tgtEl>
                                          <p:spTgt spid="5"/>
                                        </p:tgtEl>
                                      </p:cBhvr>
                                    </p:animEffect>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1000" fill="hold"/>
                                        <p:tgtEl>
                                          <p:spTgt spid="9"/>
                                        </p:tgtEl>
                                        <p:attrNameLst>
                                          <p:attrName>ppt_w</p:attrName>
                                        </p:attrNameLst>
                                      </p:cBhvr>
                                      <p:tavLst>
                                        <p:tav tm="0">
                                          <p:val>
                                            <p:fltVal val="0"/>
                                          </p:val>
                                        </p:tav>
                                        <p:tav tm="100000">
                                          <p:val>
                                            <p:strVal val="#ppt_w"/>
                                          </p:val>
                                        </p:tav>
                                      </p:tavLst>
                                    </p:anim>
                                    <p:anim calcmode="lin" valueType="num">
                                      <p:cBhvr>
                                        <p:cTn id="47" dur="1000" fill="hold"/>
                                        <p:tgtEl>
                                          <p:spTgt spid="9"/>
                                        </p:tgtEl>
                                        <p:attrNameLst>
                                          <p:attrName>ppt_h</p:attrName>
                                        </p:attrNameLst>
                                      </p:cBhvr>
                                      <p:tavLst>
                                        <p:tav tm="0">
                                          <p:val>
                                            <p:fltVal val="0"/>
                                          </p:val>
                                        </p:tav>
                                        <p:tav tm="100000">
                                          <p:val>
                                            <p:strVal val="#ppt_h"/>
                                          </p:val>
                                        </p:tav>
                                      </p:tavLst>
                                    </p:anim>
                                    <p:anim calcmode="lin" valueType="num">
                                      <p:cBhvr>
                                        <p:cTn id="48" dur="1000" fill="hold"/>
                                        <p:tgtEl>
                                          <p:spTgt spid="9"/>
                                        </p:tgtEl>
                                        <p:attrNameLst>
                                          <p:attrName>style.rotation</p:attrName>
                                        </p:attrNameLst>
                                      </p:cBhvr>
                                      <p:tavLst>
                                        <p:tav tm="0">
                                          <p:val>
                                            <p:fltVal val="90"/>
                                          </p:val>
                                        </p:tav>
                                        <p:tav tm="100000">
                                          <p:val>
                                            <p:fltVal val="0"/>
                                          </p:val>
                                        </p:tav>
                                      </p:tavLst>
                                    </p:anim>
                                    <p:animEffect transition="in" filter="fade">
                                      <p:cBhvr>
                                        <p:cTn id="49" dur="1000"/>
                                        <p:tgtEl>
                                          <p:spTgt spid="9"/>
                                        </p:tgtEl>
                                      </p:cBhvr>
                                    </p:animEffect>
                                  </p:childTnLst>
                                </p:cTn>
                              </p:par>
                            </p:childTnLst>
                          </p:cTn>
                        </p:par>
                        <p:par>
                          <p:cTn id="50" fill="hold">
                            <p:stCondLst>
                              <p:cond delay="7000"/>
                            </p:stCondLst>
                            <p:childTnLst>
                              <p:par>
                                <p:cTn id="51" presetID="31" presetClass="entr" presetSubtype="0" fill="hold" grpId="0" nodeType="afterEffect">
                                  <p:stCondLst>
                                    <p:cond delay="0"/>
                                  </p:stCondLst>
                                  <p:childTnLst>
                                    <p:set>
                                      <p:cBhvr>
                                        <p:cTn id="52" dur="1" fill="hold">
                                          <p:stCondLst>
                                            <p:cond delay="0"/>
                                          </p:stCondLst>
                                        </p:cTn>
                                        <p:tgtEl>
                                          <p:spTgt spid="3"/>
                                        </p:tgtEl>
                                        <p:attrNameLst>
                                          <p:attrName>style.visibility</p:attrName>
                                        </p:attrNameLst>
                                      </p:cBhvr>
                                      <p:to>
                                        <p:strVal val="visible"/>
                                      </p:to>
                                    </p:set>
                                    <p:anim calcmode="lin" valueType="num">
                                      <p:cBhvr>
                                        <p:cTn id="53" dur="1000" fill="hold"/>
                                        <p:tgtEl>
                                          <p:spTgt spid="3"/>
                                        </p:tgtEl>
                                        <p:attrNameLst>
                                          <p:attrName>ppt_w</p:attrName>
                                        </p:attrNameLst>
                                      </p:cBhvr>
                                      <p:tavLst>
                                        <p:tav tm="0">
                                          <p:val>
                                            <p:fltVal val="0"/>
                                          </p:val>
                                        </p:tav>
                                        <p:tav tm="100000">
                                          <p:val>
                                            <p:strVal val="#ppt_w"/>
                                          </p:val>
                                        </p:tav>
                                      </p:tavLst>
                                    </p:anim>
                                    <p:anim calcmode="lin" valueType="num">
                                      <p:cBhvr>
                                        <p:cTn id="54" dur="1000" fill="hold"/>
                                        <p:tgtEl>
                                          <p:spTgt spid="3"/>
                                        </p:tgtEl>
                                        <p:attrNameLst>
                                          <p:attrName>ppt_h</p:attrName>
                                        </p:attrNameLst>
                                      </p:cBhvr>
                                      <p:tavLst>
                                        <p:tav tm="0">
                                          <p:val>
                                            <p:fltVal val="0"/>
                                          </p:val>
                                        </p:tav>
                                        <p:tav tm="100000">
                                          <p:val>
                                            <p:strVal val="#ppt_h"/>
                                          </p:val>
                                        </p:tav>
                                      </p:tavLst>
                                    </p:anim>
                                    <p:anim calcmode="lin" valueType="num">
                                      <p:cBhvr>
                                        <p:cTn id="55" dur="1000" fill="hold"/>
                                        <p:tgtEl>
                                          <p:spTgt spid="3"/>
                                        </p:tgtEl>
                                        <p:attrNameLst>
                                          <p:attrName>style.rotation</p:attrName>
                                        </p:attrNameLst>
                                      </p:cBhvr>
                                      <p:tavLst>
                                        <p:tav tm="0">
                                          <p:val>
                                            <p:fltVal val="90"/>
                                          </p:val>
                                        </p:tav>
                                        <p:tav tm="100000">
                                          <p:val>
                                            <p:fltVal val="0"/>
                                          </p:val>
                                        </p:tav>
                                      </p:tavLst>
                                    </p:anim>
                                    <p:animEffect transition="in" filter="fade">
                                      <p:cBhvr>
                                        <p:cTn id="56" dur="1000"/>
                                        <p:tgtEl>
                                          <p:spTgt spid="3"/>
                                        </p:tgtEl>
                                      </p:cBhvr>
                                    </p:animEffect>
                                  </p:childTnLst>
                                </p:cTn>
                              </p:par>
                            </p:childTnLst>
                          </p:cTn>
                        </p:par>
                        <p:par>
                          <p:cTn id="57" fill="hold">
                            <p:stCondLst>
                              <p:cond delay="8000"/>
                            </p:stCondLst>
                            <p:childTnLst>
                              <p:par>
                                <p:cTn id="58" presetID="31" presetClass="entr" presetSubtype="0" fill="hold" grpId="0" nodeType="afterEffect">
                                  <p:stCondLst>
                                    <p:cond delay="0"/>
                                  </p:stCondLst>
                                  <p:childTnLst>
                                    <p:set>
                                      <p:cBhvr>
                                        <p:cTn id="59" dur="1" fill="hold">
                                          <p:stCondLst>
                                            <p:cond delay="0"/>
                                          </p:stCondLst>
                                        </p:cTn>
                                        <p:tgtEl>
                                          <p:spTgt spid="7"/>
                                        </p:tgtEl>
                                        <p:attrNameLst>
                                          <p:attrName>style.visibility</p:attrName>
                                        </p:attrNameLst>
                                      </p:cBhvr>
                                      <p:to>
                                        <p:strVal val="visible"/>
                                      </p:to>
                                    </p:set>
                                    <p:anim calcmode="lin" valueType="num">
                                      <p:cBhvr>
                                        <p:cTn id="60" dur="1000" fill="hold"/>
                                        <p:tgtEl>
                                          <p:spTgt spid="7"/>
                                        </p:tgtEl>
                                        <p:attrNameLst>
                                          <p:attrName>ppt_w</p:attrName>
                                        </p:attrNameLst>
                                      </p:cBhvr>
                                      <p:tavLst>
                                        <p:tav tm="0">
                                          <p:val>
                                            <p:fltVal val="0"/>
                                          </p:val>
                                        </p:tav>
                                        <p:tav tm="100000">
                                          <p:val>
                                            <p:strVal val="#ppt_w"/>
                                          </p:val>
                                        </p:tav>
                                      </p:tavLst>
                                    </p:anim>
                                    <p:anim calcmode="lin" valueType="num">
                                      <p:cBhvr>
                                        <p:cTn id="61" dur="1000" fill="hold"/>
                                        <p:tgtEl>
                                          <p:spTgt spid="7"/>
                                        </p:tgtEl>
                                        <p:attrNameLst>
                                          <p:attrName>ppt_h</p:attrName>
                                        </p:attrNameLst>
                                      </p:cBhvr>
                                      <p:tavLst>
                                        <p:tav tm="0">
                                          <p:val>
                                            <p:fltVal val="0"/>
                                          </p:val>
                                        </p:tav>
                                        <p:tav tm="100000">
                                          <p:val>
                                            <p:strVal val="#ppt_h"/>
                                          </p:val>
                                        </p:tav>
                                      </p:tavLst>
                                    </p:anim>
                                    <p:anim calcmode="lin" valueType="num">
                                      <p:cBhvr>
                                        <p:cTn id="62" dur="1000" fill="hold"/>
                                        <p:tgtEl>
                                          <p:spTgt spid="7"/>
                                        </p:tgtEl>
                                        <p:attrNameLst>
                                          <p:attrName>style.rotation</p:attrName>
                                        </p:attrNameLst>
                                      </p:cBhvr>
                                      <p:tavLst>
                                        <p:tav tm="0">
                                          <p:val>
                                            <p:fltVal val="90"/>
                                          </p:val>
                                        </p:tav>
                                        <p:tav tm="100000">
                                          <p:val>
                                            <p:fltVal val="0"/>
                                          </p:val>
                                        </p:tav>
                                      </p:tavLst>
                                    </p:anim>
                                    <p:animEffect transition="in" filter="fade">
                                      <p:cBhvr>
                                        <p:cTn id="63"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FF2B2A">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solidFill>
                <a:latin typeface="Candara" panose="020E0502030303020204" pitchFamily="34" charset="0"/>
              </a:rPr>
              <a:t>Lorem ipsum dolor sit amet, consectetur adipiscing elit, sed do eiusmod tempor incididunt ut labore et dolore magna aliqua</a:t>
            </a:r>
            <a:r>
              <a:rPr lang="en-US" sz="1400" dirty="0">
                <a:solidFill>
                  <a:schemeClr val="bg1"/>
                </a:solidFill>
                <a:latin typeface="Candara" panose="020E0502030303020204" pitchFamily="34" charset="0"/>
              </a:rPr>
              <a:t>.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0485552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12" name="Rectangle 11"/>
          <p:cNvSpPr/>
          <p:nvPr/>
        </p:nvSpPr>
        <p:spPr>
          <a:xfrm>
            <a:off x="0" y="1"/>
            <a:ext cx="12192000" cy="6858000"/>
          </a:xfrm>
          <a:prstGeom prst="rect">
            <a:avLst/>
          </a:prstGeom>
          <a:solidFill>
            <a:schemeClr val="bg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541202" y="541310"/>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Break Time</a:t>
              </a:r>
            </a:p>
            <a:p>
              <a:pPr algn="ctr"/>
              <a:r>
                <a:rPr lang="en-US" sz="2400" b="1" dirty="0">
                  <a:solidFill>
                    <a:srgbClr val="464646"/>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869585" y="3394156"/>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FF2B2A"/>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16" name="Group 15"/>
          <p:cNvGrpSpPr/>
          <p:nvPr/>
        </p:nvGrpSpPr>
        <p:grpSpPr>
          <a:xfrm>
            <a:off x="1696982" y="3768566"/>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FFA803"/>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sp>
        <p:nvSpPr>
          <p:cNvPr id="19" name="Freeform 18"/>
          <p:cNvSpPr>
            <a:spLocks noChangeAspect="1"/>
          </p:cNvSpPr>
          <p:nvPr/>
        </p:nvSpPr>
        <p:spPr>
          <a:xfrm>
            <a:off x="1169688" y="2960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586263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anim calcmode="lin" valueType="num">
                                      <p:cBhvr>
                                        <p:cTn id="8" dur="2000" fill="hold"/>
                                        <p:tgtEl>
                                          <p:spTgt spid="4"/>
                                        </p:tgtEl>
                                        <p:attrNameLst>
                                          <p:attrName>ppt_x</p:attrName>
                                        </p:attrNameLst>
                                      </p:cBhvr>
                                      <p:tavLst>
                                        <p:tav tm="0">
                                          <p:val>
                                            <p:strVal val="#ppt_x"/>
                                          </p:val>
                                        </p:tav>
                                        <p:tav tm="100000">
                                          <p:val>
                                            <p:strVal val="#ppt_x"/>
                                          </p:val>
                                        </p:tav>
                                      </p:tavLst>
                                    </p:anim>
                                    <p:anim calcmode="lin" valueType="num">
                                      <p:cBhvr>
                                        <p:cTn id="9" dur="2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2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2000" fill="hold"/>
                                        <p:tgtEl>
                                          <p:spTgt spid="16"/>
                                        </p:tgtEl>
                                        <p:attrNameLst>
                                          <p:attrName>r</p:attrName>
                                        </p:attrNameLst>
                                      </p:cBhvr>
                                    </p:animRot>
                                  </p:childTnLst>
                                </p:cTn>
                              </p:par>
                            </p:childTnLst>
                          </p:cTn>
                        </p:par>
                        <p:par>
                          <p:cTn id="14" fill="hold">
                            <p:stCondLst>
                              <p:cond delay="2000"/>
                            </p:stCondLst>
                            <p:childTnLst>
                              <p:par>
                                <p:cTn id="15" presetID="8" presetClass="emph" presetSubtype="0" fill="hold" nodeType="afterEffect">
                                  <p:stCondLst>
                                    <p:cond delay="0"/>
                                  </p:stCondLst>
                                  <p:childTnLst>
                                    <p:animRot by="43200000">
                                      <p:cBhvr>
                                        <p:cTn id="16" dur="2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2000" fill="hold"/>
                                        <p:tgtEl>
                                          <p:spTgt spid="16"/>
                                        </p:tgtEl>
                                        <p:attrNameLst>
                                          <p:attrName>r</p:attrName>
                                        </p:attrNameLst>
                                      </p:cBhvr>
                                    </p:animRot>
                                  </p:childTnLst>
                                </p:cTn>
                              </p:par>
                            </p:childTnLst>
                          </p:cTn>
                        </p:par>
                        <p:par>
                          <p:cTn id="19" fill="hold">
                            <p:stCondLst>
                              <p:cond delay="4000"/>
                            </p:stCondLst>
                            <p:childTnLst>
                              <p:par>
                                <p:cTn id="20" presetID="8" presetClass="emph" presetSubtype="0" fill="hold" nodeType="afterEffect">
                                  <p:stCondLst>
                                    <p:cond delay="0"/>
                                  </p:stCondLst>
                                  <p:childTnLst>
                                    <p:animRot by="43200000">
                                      <p:cBhvr>
                                        <p:cTn id="21" dur="2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2000" fill="hold"/>
                                        <p:tgtEl>
                                          <p:spTgt spid="16"/>
                                        </p:tgtEl>
                                        <p:attrNameLst>
                                          <p:attrName>r</p:attrName>
                                        </p:attrNameLst>
                                      </p:cBhvr>
                                    </p:animRot>
                                  </p:childTnLst>
                                </p:cTn>
                              </p:par>
                            </p:childTnLst>
                          </p:cTn>
                        </p:par>
                        <p:par>
                          <p:cTn id="24" fill="hold">
                            <p:stCondLst>
                              <p:cond delay="6000"/>
                            </p:stCondLst>
                            <p:childTnLst>
                              <p:par>
                                <p:cTn id="25" presetID="8" presetClass="emph" presetSubtype="0" fill="hold" nodeType="afterEffect">
                                  <p:stCondLst>
                                    <p:cond delay="0"/>
                                  </p:stCondLst>
                                  <p:childTnLst>
                                    <p:animRot by="43200000">
                                      <p:cBhvr>
                                        <p:cTn id="26" dur="2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2000" fill="hold"/>
                                        <p:tgtEl>
                                          <p:spTgt spid="16"/>
                                        </p:tgtEl>
                                        <p:attrNameLst>
                                          <p:attrName>r</p:attrName>
                                        </p:attrNameLst>
                                      </p:cBhvr>
                                    </p:animRot>
                                  </p:childTnLst>
                                </p:cTn>
                              </p:par>
                            </p:childTnLst>
                          </p:cTn>
                        </p:par>
                        <p:par>
                          <p:cTn id="29" fill="hold">
                            <p:stCondLst>
                              <p:cond delay="8000"/>
                            </p:stCondLst>
                            <p:childTnLst>
                              <p:par>
                                <p:cTn id="30" presetID="8" presetClass="emph" presetSubtype="0" fill="hold" nodeType="afterEffect">
                                  <p:stCondLst>
                                    <p:cond delay="0"/>
                                  </p:stCondLst>
                                  <p:childTnLst>
                                    <p:animRot by="43200000">
                                      <p:cBhvr>
                                        <p:cTn id="31" dur="2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2000" fill="hold"/>
                                        <p:tgtEl>
                                          <p:spTgt spid="16"/>
                                        </p:tgtEl>
                                        <p:attrNameLst>
                                          <p:attrName>r</p:attrName>
                                        </p:attrNameLst>
                                      </p:cBhvr>
                                    </p:animRot>
                                  </p:childTnLst>
                                </p:cTn>
                              </p:par>
                            </p:childTnLst>
                          </p:cTn>
                        </p:par>
                        <p:par>
                          <p:cTn id="34" fill="hold">
                            <p:stCondLst>
                              <p:cond delay="10000"/>
                            </p:stCondLst>
                            <p:childTnLst>
                              <p:par>
                                <p:cTn id="35" presetID="8" presetClass="emph" presetSubtype="0" fill="hold" nodeType="afterEffect">
                                  <p:stCondLst>
                                    <p:cond delay="0"/>
                                  </p:stCondLst>
                                  <p:childTnLst>
                                    <p:animRot by="43200000">
                                      <p:cBhvr>
                                        <p:cTn id="36" dur="2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2000" fill="hold"/>
                                        <p:tgtEl>
                                          <p:spTgt spid="16"/>
                                        </p:tgtEl>
                                        <p:attrNameLst>
                                          <p:attrName>r</p:attrName>
                                        </p:attrNameLst>
                                      </p:cBhvr>
                                    </p:animRot>
                                  </p:childTnLst>
                                </p:cTn>
                              </p:par>
                            </p:childTnLst>
                          </p:cTn>
                        </p:par>
                        <p:par>
                          <p:cTn id="39" fill="hold">
                            <p:stCondLst>
                              <p:cond delay="12000"/>
                            </p:stCondLst>
                            <p:childTnLst>
                              <p:par>
                                <p:cTn id="40" presetID="8" presetClass="emph" presetSubtype="0" fill="hold" nodeType="afterEffect">
                                  <p:stCondLst>
                                    <p:cond delay="0"/>
                                  </p:stCondLst>
                                  <p:childTnLst>
                                    <p:animRot by="43200000">
                                      <p:cBhvr>
                                        <p:cTn id="41" dur="2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2000" fill="hold"/>
                                        <p:tgtEl>
                                          <p:spTgt spid="16"/>
                                        </p:tgtEl>
                                        <p:attrNameLst>
                                          <p:attrName>r</p:attrName>
                                        </p:attrNameLst>
                                      </p:cBhvr>
                                    </p:animRot>
                                  </p:childTnLst>
                                </p:cTn>
                              </p:par>
                            </p:childTnLst>
                          </p:cTn>
                        </p:par>
                        <p:par>
                          <p:cTn id="44" fill="hold">
                            <p:stCondLst>
                              <p:cond delay="14000"/>
                            </p:stCondLst>
                            <p:childTnLst>
                              <p:par>
                                <p:cTn id="45" presetID="8" presetClass="emph" presetSubtype="0" fill="hold" nodeType="afterEffect">
                                  <p:stCondLst>
                                    <p:cond delay="0"/>
                                  </p:stCondLst>
                                  <p:childTnLst>
                                    <p:animRot by="43200000">
                                      <p:cBhvr>
                                        <p:cTn id="46" dur="2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2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0000" b="-10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6790952" y="1653799"/>
            <a:ext cx="4096496" cy="2294037"/>
          </a:xfrm>
          <a:ln w="6350">
            <a:solidFill>
              <a:srgbClr val="FF2B2A"/>
            </a:solidFill>
          </a:ln>
          <a:effectLst>
            <a:outerShdw blurRad="50800" dist="38100" dir="2700000" algn="tl" rotWithShape="0">
              <a:prstClr val="black">
                <a:alpha val="40000"/>
              </a:prstClr>
            </a:outerShdw>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rgbClr val="464646"/>
                </a:solidFill>
                <a:latin typeface="Bernard MT Condensed" panose="02050806060905020404" pitchFamily="18" charset="0"/>
              </a:rPr>
              <a:t>Lorem Ipsum Dolor</a:t>
            </a:r>
          </a:p>
        </p:txBody>
      </p:sp>
      <p:sp>
        <p:nvSpPr>
          <p:cNvPr id="22" name="TextBox 21"/>
          <p:cNvSpPr txBox="1"/>
          <p:nvPr/>
        </p:nvSpPr>
        <p:spPr>
          <a:xfrm>
            <a:off x="888891" y="1772154"/>
            <a:ext cx="4913419" cy="4572000"/>
          </a:xfrm>
          <a:prstGeom prst="rect">
            <a:avLst/>
          </a:prstGeom>
          <a:noFill/>
        </p:spPr>
        <p:txBody>
          <a:bodyPr wrap="square" lIns="0" tIns="0" rIns="0" bIns="0"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pPr algn="just"/>
            <a:endParaRPr lang="en-US" sz="1333" dirty="0">
              <a:solidFill>
                <a:schemeClr val="tx1">
                  <a:lumMod val="50000"/>
                  <a:lumOff val="50000"/>
                </a:schemeClr>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rgbClr val="464646"/>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rgbClr val="464646"/>
                  </a:solidFill>
                  <a:latin typeface="Candara" panose="020E0502030303020204" pitchFamily="34" charset="0"/>
                </a:rPr>
                <a:t>Your Subtitle</a:t>
              </a:r>
            </a:p>
          </p:txBody>
        </p:sp>
      </p:grpSp>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114800"/>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endParaRPr lang="en-US" dirty="0">
              <a:solidFill>
                <a:srgbClr val="464646"/>
              </a:solidFill>
              <a:latin typeface="Candara" panose="020E0502030303020204" pitchFamily="34" charset="0"/>
            </a:endParaRPr>
          </a:p>
        </p:txBody>
      </p:sp>
      <p:sp>
        <p:nvSpPr>
          <p:cNvPr id="8" name="TextBox 7"/>
          <p:cNvSpPr txBox="1"/>
          <p:nvPr/>
        </p:nvSpPr>
        <p:spPr>
          <a:xfrm>
            <a:off x="8266291" y="915188"/>
            <a:ext cx="3169353" cy="4846320"/>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endParaRPr lang="en-US" dirty="0">
              <a:solidFill>
                <a:srgbClr val="464646"/>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rgbClr val="464646"/>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39670718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53" presetClass="entr" presetSubtype="16"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84" name="Group 83">
            <a:extLst>
              <a:ext uri="{FF2B5EF4-FFF2-40B4-BE49-F238E27FC236}">
                <a16:creationId xmlns:a16="http://schemas.microsoft.com/office/drawing/2014/main" id="{89F14765-AEAF-4113-B431-0D3410739FDD}"/>
              </a:ext>
            </a:extLst>
          </p:cNvPr>
          <p:cNvGrpSpPr/>
          <p:nvPr/>
        </p:nvGrpSpPr>
        <p:grpSpPr>
          <a:xfrm>
            <a:off x="812020" y="2905367"/>
            <a:ext cx="1737360" cy="1738185"/>
            <a:chOff x="812020" y="2905367"/>
            <a:chExt cx="1737360" cy="1738185"/>
          </a:xfrm>
        </p:grpSpPr>
        <p:sp>
          <p:nvSpPr>
            <p:cNvPr id="8" name="Oval 7">
              <a:extLst>
                <a:ext uri="{FF2B5EF4-FFF2-40B4-BE49-F238E27FC236}">
                  <a16:creationId xmlns:a16="http://schemas.microsoft.com/office/drawing/2014/main" id="{6DA7D11C-A8F0-4D3E-A832-A464E8E96BAD}"/>
                </a:ext>
              </a:extLst>
            </p:cNvPr>
            <p:cNvSpPr>
              <a:spLocks noChangeAspect="1"/>
            </p:cNvSpPr>
            <p:nvPr/>
          </p:nvSpPr>
          <p:spPr>
            <a:xfrm>
              <a:off x="812021"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9" name="Partial Circle 8">
              <a:extLst>
                <a:ext uri="{FF2B5EF4-FFF2-40B4-BE49-F238E27FC236}">
                  <a16:creationId xmlns:a16="http://schemas.microsoft.com/office/drawing/2014/main" id="{88EF32E3-4331-4051-AD3B-D62661854343}"/>
                </a:ext>
              </a:extLst>
            </p:cNvPr>
            <p:cNvSpPr>
              <a:spLocks noChangeAspect="1"/>
            </p:cNvSpPr>
            <p:nvPr/>
          </p:nvSpPr>
          <p:spPr>
            <a:xfrm flipV="1">
              <a:off x="812020" y="2906191"/>
              <a:ext cx="1737359" cy="1737361"/>
            </a:xfrm>
            <a:prstGeom prst="pie">
              <a:avLst>
                <a:gd name="adj1" fmla="val 11464379"/>
                <a:gd name="adj2" fmla="val 5485403"/>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0" name="Oval 9">
              <a:extLst>
                <a:ext uri="{FF2B5EF4-FFF2-40B4-BE49-F238E27FC236}">
                  <a16:creationId xmlns:a16="http://schemas.microsoft.com/office/drawing/2014/main" id="{33758FE8-2A9B-4418-B9DA-6D0B36E07E82}"/>
                </a:ext>
              </a:extLst>
            </p:cNvPr>
            <p:cNvSpPr>
              <a:spLocks noChangeAspect="1"/>
            </p:cNvSpPr>
            <p:nvPr/>
          </p:nvSpPr>
          <p:spPr>
            <a:xfrm>
              <a:off x="878841" y="2972188"/>
              <a:ext cx="1603716" cy="160371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grpSp>
      <p:sp>
        <p:nvSpPr>
          <p:cNvPr id="11" name="TextBox 10">
            <a:extLst>
              <a:ext uri="{FF2B5EF4-FFF2-40B4-BE49-F238E27FC236}">
                <a16:creationId xmlns:a16="http://schemas.microsoft.com/office/drawing/2014/main" id="{1629DFB2-0D4C-4287-9723-ABABF116CD9E}"/>
              </a:ext>
            </a:extLst>
          </p:cNvPr>
          <p:cNvSpPr txBox="1"/>
          <p:nvPr/>
        </p:nvSpPr>
        <p:spPr>
          <a:xfrm>
            <a:off x="1197029" y="3416082"/>
            <a:ext cx="989630" cy="683264"/>
          </a:xfrm>
          <a:prstGeom prst="rect">
            <a:avLst/>
          </a:prstGeom>
          <a:noFill/>
        </p:spPr>
        <p:txBody>
          <a:bodyPr wrap="square" rtlCol="0">
            <a:spAutoFit/>
          </a:bodyPr>
          <a:lstStyle/>
          <a:p>
            <a:pPr algn="ctr" defTabSz="1219170">
              <a:spcBef>
                <a:spcPct val="20000"/>
              </a:spcBef>
              <a:defRPr/>
            </a:pPr>
            <a:r>
              <a:rPr lang="en-US" sz="2400" dirty="0">
                <a:solidFill>
                  <a:srgbClr val="464646"/>
                </a:solidFill>
                <a:latin typeface="Bernard MT Condensed" panose="02050806060905020404" pitchFamily="18" charset="0"/>
              </a:rPr>
              <a:t>71%</a:t>
            </a:r>
            <a:endParaRPr lang="en-US" sz="400" dirty="0">
              <a:solidFill>
                <a:srgbClr val="464646"/>
              </a:solidFill>
              <a:latin typeface="Bernard MT Condensed" panose="02050806060905020404" pitchFamily="18" charset="0"/>
            </a:endParaRPr>
          </a:p>
          <a:p>
            <a:pPr algn="ctr" defTabSz="1219170">
              <a:spcBef>
                <a:spcPct val="20000"/>
              </a:spcBef>
              <a:defRPr/>
            </a:pPr>
            <a:r>
              <a:rPr lang="en-US" sz="1000" dirty="0">
                <a:solidFill>
                  <a:srgbClr val="464646"/>
                </a:solidFill>
                <a:latin typeface="Bernard MT Condensed" panose="02050806060905020404" pitchFamily="18" charset="0"/>
              </a:rPr>
              <a:t>LOREM IPSUM</a:t>
            </a:r>
            <a:endParaRPr lang="en-US" sz="1000" b="1" dirty="0">
              <a:solidFill>
                <a:srgbClr val="464646"/>
              </a:solidFill>
              <a:latin typeface="Bernard MT Condensed" panose="02050806060905020404" pitchFamily="18" charset="0"/>
            </a:endParaRPr>
          </a:p>
          <a:p>
            <a:pPr algn="ctr" defTabSz="1219170">
              <a:spcBef>
                <a:spcPct val="20000"/>
              </a:spcBef>
              <a:defRPr/>
            </a:pPr>
            <a:endParaRPr lang="en-US" sz="200" b="1" dirty="0">
              <a:solidFill>
                <a:srgbClr val="464646"/>
              </a:solidFill>
              <a:latin typeface="Candara" panose="020E0502030303020204" pitchFamily="34" charset="0"/>
            </a:endParaRPr>
          </a:p>
        </p:txBody>
      </p:sp>
      <p:sp>
        <p:nvSpPr>
          <p:cNvPr id="12" name="Oval 11">
            <a:extLst>
              <a:ext uri="{FF2B5EF4-FFF2-40B4-BE49-F238E27FC236}">
                <a16:creationId xmlns:a16="http://schemas.microsoft.com/office/drawing/2014/main" id="{DB07E197-3EEE-4E1A-9B38-2A67A4170EAD}"/>
              </a:ext>
            </a:extLst>
          </p:cNvPr>
          <p:cNvSpPr>
            <a:spLocks noChangeAspect="1"/>
          </p:cNvSpPr>
          <p:nvPr/>
        </p:nvSpPr>
        <p:spPr>
          <a:xfrm>
            <a:off x="1998938" y="2840693"/>
            <a:ext cx="548640" cy="548640"/>
          </a:xfrm>
          <a:prstGeom prst="ellipse">
            <a:avLst/>
          </a:prstGeom>
          <a:solidFill>
            <a:schemeClr val="bg1">
              <a:lumMod val="50000"/>
            </a:schemeClr>
          </a:solidFill>
          <a:ln>
            <a:noFill/>
          </a:ln>
          <a:effectLst>
            <a:outerShdw blurRad="63500" sx="101000" sy="101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4" name="Freeform 543">
            <a:extLst>
              <a:ext uri="{FF2B5EF4-FFF2-40B4-BE49-F238E27FC236}">
                <a16:creationId xmlns:a16="http://schemas.microsoft.com/office/drawing/2014/main" id="{2900B382-5BF5-49D0-920F-A06D2B3086B7}"/>
              </a:ext>
            </a:extLst>
          </p:cNvPr>
          <p:cNvSpPr>
            <a:spLocks noChangeAspect="1" noEditPoints="1"/>
          </p:cNvSpPr>
          <p:nvPr/>
        </p:nvSpPr>
        <p:spPr bwMode="auto">
          <a:xfrm>
            <a:off x="2116797" y="3013310"/>
            <a:ext cx="365760" cy="223136"/>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cxnSp>
        <p:nvCxnSpPr>
          <p:cNvPr id="15" name="Straight Connector 14">
            <a:extLst>
              <a:ext uri="{FF2B5EF4-FFF2-40B4-BE49-F238E27FC236}">
                <a16:creationId xmlns:a16="http://schemas.microsoft.com/office/drawing/2014/main" id="{C930E5CA-D2F5-4848-A4FB-3085A6FB2283}"/>
              </a:ext>
            </a:extLst>
          </p:cNvPr>
          <p:cNvCxnSpPr>
            <a:cxnSpLocks/>
          </p:cNvCxnSpPr>
          <p:nvPr/>
        </p:nvCxnSpPr>
        <p:spPr>
          <a:xfrm>
            <a:off x="3401018" y="2374719"/>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07A5B9F1-F219-4819-B8BB-099CE22EEBA5}"/>
              </a:ext>
            </a:extLst>
          </p:cNvPr>
          <p:cNvSpPr txBox="1"/>
          <p:nvPr/>
        </p:nvSpPr>
        <p:spPr>
          <a:xfrm>
            <a:off x="2945620" y="2219567"/>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50k</a:t>
            </a:r>
          </a:p>
        </p:txBody>
      </p:sp>
      <p:cxnSp>
        <p:nvCxnSpPr>
          <p:cNvPr id="17" name="Straight Connector 16">
            <a:extLst>
              <a:ext uri="{FF2B5EF4-FFF2-40B4-BE49-F238E27FC236}">
                <a16:creationId xmlns:a16="http://schemas.microsoft.com/office/drawing/2014/main" id="{B518B8E8-F8B9-4EB8-9D78-F36357ABDD60}"/>
              </a:ext>
            </a:extLst>
          </p:cNvPr>
          <p:cNvCxnSpPr>
            <a:cxnSpLocks/>
          </p:cNvCxnSpPr>
          <p:nvPr/>
        </p:nvCxnSpPr>
        <p:spPr>
          <a:xfrm>
            <a:off x="3401018" y="3059138"/>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EA94DC97-D1E5-4C2D-8592-EBFD6B273B55}"/>
              </a:ext>
            </a:extLst>
          </p:cNvPr>
          <p:cNvSpPr txBox="1"/>
          <p:nvPr/>
        </p:nvSpPr>
        <p:spPr>
          <a:xfrm>
            <a:off x="2945620" y="2903987"/>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40k</a:t>
            </a:r>
          </a:p>
        </p:txBody>
      </p:sp>
      <p:cxnSp>
        <p:nvCxnSpPr>
          <p:cNvPr id="19" name="Straight Connector 18">
            <a:extLst>
              <a:ext uri="{FF2B5EF4-FFF2-40B4-BE49-F238E27FC236}">
                <a16:creationId xmlns:a16="http://schemas.microsoft.com/office/drawing/2014/main" id="{DA9692B3-8F3C-47EC-A84C-ADBC9900C48E}"/>
              </a:ext>
            </a:extLst>
          </p:cNvPr>
          <p:cNvCxnSpPr>
            <a:cxnSpLocks/>
          </p:cNvCxnSpPr>
          <p:nvPr/>
        </p:nvCxnSpPr>
        <p:spPr>
          <a:xfrm>
            <a:off x="3401018" y="3743557"/>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69332AD7-0EE4-43E3-A771-AA11D425E5EC}"/>
              </a:ext>
            </a:extLst>
          </p:cNvPr>
          <p:cNvSpPr txBox="1"/>
          <p:nvPr/>
        </p:nvSpPr>
        <p:spPr>
          <a:xfrm>
            <a:off x="2945620" y="3588405"/>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30k</a:t>
            </a:r>
          </a:p>
        </p:txBody>
      </p:sp>
      <p:cxnSp>
        <p:nvCxnSpPr>
          <p:cNvPr id="21" name="Straight Connector 20">
            <a:extLst>
              <a:ext uri="{FF2B5EF4-FFF2-40B4-BE49-F238E27FC236}">
                <a16:creationId xmlns:a16="http://schemas.microsoft.com/office/drawing/2014/main" id="{50AF4A52-4F96-4605-A421-E9BBE649627A}"/>
              </a:ext>
            </a:extLst>
          </p:cNvPr>
          <p:cNvCxnSpPr>
            <a:cxnSpLocks/>
          </p:cNvCxnSpPr>
          <p:nvPr/>
        </p:nvCxnSpPr>
        <p:spPr>
          <a:xfrm>
            <a:off x="3401018" y="4427977"/>
            <a:ext cx="2194560" cy="4510"/>
          </a:xfrm>
          <a:prstGeom prst="line">
            <a:avLst/>
          </a:prstGeom>
          <a:solidFill>
            <a:schemeClr val="bg2">
              <a:lumMod val="50000"/>
            </a:schemeClr>
          </a:solidFill>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35C5C368-5EF2-49F1-9949-EF07BCF4F962}"/>
              </a:ext>
            </a:extLst>
          </p:cNvPr>
          <p:cNvSpPr txBox="1"/>
          <p:nvPr/>
        </p:nvSpPr>
        <p:spPr>
          <a:xfrm>
            <a:off x="2945620" y="4272825"/>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20k</a:t>
            </a:r>
          </a:p>
        </p:txBody>
      </p:sp>
      <p:cxnSp>
        <p:nvCxnSpPr>
          <p:cNvPr id="23" name="Straight Connector 22">
            <a:extLst>
              <a:ext uri="{FF2B5EF4-FFF2-40B4-BE49-F238E27FC236}">
                <a16:creationId xmlns:a16="http://schemas.microsoft.com/office/drawing/2014/main" id="{8D06728F-E3CB-43F6-9F69-5D47B86E021E}"/>
              </a:ext>
            </a:extLst>
          </p:cNvPr>
          <p:cNvCxnSpPr>
            <a:cxnSpLocks/>
          </p:cNvCxnSpPr>
          <p:nvPr/>
        </p:nvCxnSpPr>
        <p:spPr>
          <a:xfrm>
            <a:off x="3401018" y="5112396"/>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36BA2EF5-3533-4B1A-AF4B-656EDE9E77F1}"/>
              </a:ext>
            </a:extLst>
          </p:cNvPr>
          <p:cNvSpPr txBox="1"/>
          <p:nvPr/>
        </p:nvSpPr>
        <p:spPr>
          <a:xfrm>
            <a:off x="2945620" y="4957244"/>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10k</a:t>
            </a:r>
          </a:p>
        </p:txBody>
      </p:sp>
      <p:sp>
        <p:nvSpPr>
          <p:cNvPr id="67" name="Freeform: Shape 66">
            <a:extLst>
              <a:ext uri="{FF2B5EF4-FFF2-40B4-BE49-F238E27FC236}">
                <a16:creationId xmlns:a16="http://schemas.microsoft.com/office/drawing/2014/main" id="{811896C3-4C9C-4B74-942E-22773083499E}"/>
              </a:ext>
            </a:extLst>
          </p:cNvPr>
          <p:cNvSpPr/>
          <p:nvPr/>
        </p:nvSpPr>
        <p:spPr>
          <a:xfrm>
            <a:off x="3555220" y="2906498"/>
            <a:ext cx="138905" cy="2518396"/>
          </a:xfrm>
          <a:custGeom>
            <a:avLst/>
            <a:gdLst>
              <a:gd name="connsiteX0" fmla="*/ 0 w 138905"/>
              <a:gd name="connsiteY0" fmla="*/ 0 h 2518396"/>
              <a:gd name="connsiteX1" fmla="*/ 138905 w 138905"/>
              <a:gd name="connsiteY1" fmla="*/ 0 h 2518396"/>
              <a:gd name="connsiteX2" fmla="*/ 138905 w 138905"/>
              <a:gd name="connsiteY2" fmla="*/ 2518396 h 2518396"/>
              <a:gd name="connsiteX3" fmla="*/ 0 w 138905"/>
              <a:gd name="connsiteY3" fmla="*/ 2518396 h 2518396"/>
            </a:gdLst>
            <a:ahLst/>
            <a:cxnLst>
              <a:cxn ang="0">
                <a:pos x="connsiteX0" y="connsiteY0"/>
              </a:cxn>
              <a:cxn ang="0">
                <a:pos x="connsiteX1" y="connsiteY1"/>
              </a:cxn>
              <a:cxn ang="0">
                <a:pos x="connsiteX2" y="connsiteY2"/>
              </a:cxn>
              <a:cxn ang="0">
                <a:pos x="connsiteX3" y="connsiteY3"/>
              </a:cxn>
            </a:cxnLst>
            <a:rect l="l" t="t" r="r" b="b"/>
            <a:pathLst>
              <a:path w="138905" h="2518396">
                <a:moveTo>
                  <a:pt x="0" y="0"/>
                </a:moveTo>
                <a:lnTo>
                  <a:pt x="138905" y="0"/>
                </a:lnTo>
                <a:lnTo>
                  <a:pt x="138905" y="2518396"/>
                </a:lnTo>
                <a:lnTo>
                  <a:pt x="0" y="2518396"/>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26" name="TextBox 25">
            <a:extLst>
              <a:ext uri="{FF2B5EF4-FFF2-40B4-BE49-F238E27FC236}">
                <a16:creationId xmlns:a16="http://schemas.microsoft.com/office/drawing/2014/main" id="{D57DB70D-AEF6-4238-8BEE-2C9A675D1480}"/>
              </a:ext>
            </a:extLst>
          </p:cNvPr>
          <p:cNvSpPr txBox="1"/>
          <p:nvPr/>
        </p:nvSpPr>
        <p:spPr>
          <a:xfrm>
            <a:off x="3402820" y="5553326"/>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2014</a:t>
            </a:r>
          </a:p>
        </p:txBody>
      </p:sp>
      <p:sp>
        <p:nvSpPr>
          <p:cNvPr id="27" name="TextBox 26">
            <a:extLst>
              <a:ext uri="{FF2B5EF4-FFF2-40B4-BE49-F238E27FC236}">
                <a16:creationId xmlns:a16="http://schemas.microsoft.com/office/drawing/2014/main" id="{0ECBA0C9-42F5-4943-91FC-6F8D86702F41}"/>
              </a:ext>
            </a:extLst>
          </p:cNvPr>
          <p:cNvSpPr txBox="1"/>
          <p:nvPr/>
        </p:nvSpPr>
        <p:spPr>
          <a:xfrm>
            <a:off x="3937801" y="5551954"/>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2016</a:t>
            </a:r>
          </a:p>
        </p:txBody>
      </p:sp>
      <p:sp>
        <p:nvSpPr>
          <p:cNvPr id="28" name="TextBox 27">
            <a:extLst>
              <a:ext uri="{FF2B5EF4-FFF2-40B4-BE49-F238E27FC236}">
                <a16:creationId xmlns:a16="http://schemas.microsoft.com/office/drawing/2014/main" id="{4EBEA66D-6377-419B-9B50-ACB70F7FCDCB}"/>
              </a:ext>
            </a:extLst>
          </p:cNvPr>
          <p:cNvSpPr txBox="1"/>
          <p:nvPr/>
        </p:nvSpPr>
        <p:spPr>
          <a:xfrm>
            <a:off x="4498298" y="5551954"/>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2018</a:t>
            </a:r>
          </a:p>
        </p:txBody>
      </p:sp>
      <p:sp>
        <p:nvSpPr>
          <p:cNvPr id="73" name="Freeform: Shape 72">
            <a:extLst>
              <a:ext uri="{FF2B5EF4-FFF2-40B4-BE49-F238E27FC236}">
                <a16:creationId xmlns:a16="http://schemas.microsoft.com/office/drawing/2014/main" id="{1F0AF0E1-D3DF-44F6-833E-0288747AD3D0}"/>
              </a:ext>
            </a:extLst>
          </p:cNvPr>
          <p:cNvSpPr/>
          <p:nvPr/>
        </p:nvSpPr>
        <p:spPr>
          <a:xfrm>
            <a:off x="5201140" y="3233270"/>
            <a:ext cx="138905" cy="2191624"/>
          </a:xfrm>
          <a:custGeom>
            <a:avLst/>
            <a:gdLst>
              <a:gd name="connsiteX0" fmla="*/ 0 w 138905"/>
              <a:gd name="connsiteY0" fmla="*/ 0 h 2191624"/>
              <a:gd name="connsiteX1" fmla="*/ 138905 w 138905"/>
              <a:gd name="connsiteY1" fmla="*/ 0 h 2191624"/>
              <a:gd name="connsiteX2" fmla="*/ 138905 w 138905"/>
              <a:gd name="connsiteY2" fmla="*/ 2191624 h 2191624"/>
              <a:gd name="connsiteX3" fmla="*/ 0 w 138905"/>
              <a:gd name="connsiteY3" fmla="*/ 2191624 h 2191624"/>
            </a:gdLst>
            <a:ahLst/>
            <a:cxnLst>
              <a:cxn ang="0">
                <a:pos x="connsiteX0" y="connsiteY0"/>
              </a:cxn>
              <a:cxn ang="0">
                <a:pos x="connsiteX1" y="connsiteY1"/>
              </a:cxn>
              <a:cxn ang="0">
                <a:pos x="connsiteX2" y="connsiteY2"/>
              </a:cxn>
              <a:cxn ang="0">
                <a:pos x="connsiteX3" y="connsiteY3"/>
              </a:cxn>
            </a:cxnLst>
            <a:rect l="l" t="t" r="r" b="b"/>
            <a:pathLst>
              <a:path w="138905" h="2191624">
                <a:moveTo>
                  <a:pt x="0" y="0"/>
                </a:moveTo>
                <a:lnTo>
                  <a:pt x="138905" y="0"/>
                </a:lnTo>
                <a:lnTo>
                  <a:pt x="138905" y="2191624"/>
                </a:lnTo>
                <a:lnTo>
                  <a:pt x="0" y="2191624"/>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30" name="TextBox 29">
            <a:extLst>
              <a:ext uri="{FF2B5EF4-FFF2-40B4-BE49-F238E27FC236}">
                <a16:creationId xmlns:a16="http://schemas.microsoft.com/office/drawing/2014/main" id="{86E9900B-E6C9-48AA-A6A7-44BCDDBBAE7D}"/>
              </a:ext>
            </a:extLst>
          </p:cNvPr>
          <p:cNvSpPr txBox="1"/>
          <p:nvPr/>
        </p:nvSpPr>
        <p:spPr>
          <a:xfrm>
            <a:off x="5041992" y="5551954"/>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2020</a:t>
            </a:r>
          </a:p>
        </p:txBody>
      </p:sp>
      <p:sp>
        <p:nvSpPr>
          <p:cNvPr id="69" name="Freeform: Shape 68">
            <a:extLst>
              <a:ext uri="{FF2B5EF4-FFF2-40B4-BE49-F238E27FC236}">
                <a16:creationId xmlns:a16="http://schemas.microsoft.com/office/drawing/2014/main" id="{6F69333D-98D0-45B5-96B7-DFDD5226EEB8}"/>
              </a:ext>
            </a:extLst>
          </p:cNvPr>
          <p:cNvSpPr/>
          <p:nvPr/>
        </p:nvSpPr>
        <p:spPr>
          <a:xfrm>
            <a:off x="4103860" y="3890863"/>
            <a:ext cx="138905" cy="1534031"/>
          </a:xfrm>
          <a:custGeom>
            <a:avLst/>
            <a:gdLst>
              <a:gd name="connsiteX0" fmla="*/ 0 w 138905"/>
              <a:gd name="connsiteY0" fmla="*/ 0 h 1534031"/>
              <a:gd name="connsiteX1" fmla="*/ 138905 w 138905"/>
              <a:gd name="connsiteY1" fmla="*/ 0 h 1534031"/>
              <a:gd name="connsiteX2" fmla="*/ 138905 w 138905"/>
              <a:gd name="connsiteY2" fmla="*/ 1534031 h 1534031"/>
              <a:gd name="connsiteX3" fmla="*/ 0 w 138905"/>
              <a:gd name="connsiteY3" fmla="*/ 1534031 h 1534031"/>
            </a:gdLst>
            <a:ahLst/>
            <a:cxnLst>
              <a:cxn ang="0">
                <a:pos x="connsiteX0" y="connsiteY0"/>
              </a:cxn>
              <a:cxn ang="0">
                <a:pos x="connsiteX1" y="connsiteY1"/>
              </a:cxn>
              <a:cxn ang="0">
                <a:pos x="connsiteX2" y="connsiteY2"/>
              </a:cxn>
              <a:cxn ang="0">
                <a:pos x="connsiteX3" y="connsiteY3"/>
              </a:cxn>
            </a:cxnLst>
            <a:rect l="l" t="t" r="r" b="b"/>
            <a:pathLst>
              <a:path w="138905" h="1534031">
                <a:moveTo>
                  <a:pt x="0" y="0"/>
                </a:moveTo>
                <a:lnTo>
                  <a:pt x="138905" y="0"/>
                </a:lnTo>
                <a:lnTo>
                  <a:pt x="138905" y="1534031"/>
                </a:lnTo>
                <a:lnTo>
                  <a:pt x="0" y="1534031"/>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71" name="Freeform: Shape 70">
            <a:extLst>
              <a:ext uri="{FF2B5EF4-FFF2-40B4-BE49-F238E27FC236}">
                <a16:creationId xmlns:a16="http://schemas.microsoft.com/office/drawing/2014/main" id="{69D5AC7A-BF8D-4269-BFB7-31DF8CA82068}"/>
              </a:ext>
            </a:extLst>
          </p:cNvPr>
          <p:cNvSpPr/>
          <p:nvPr/>
        </p:nvSpPr>
        <p:spPr>
          <a:xfrm>
            <a:off x="4652500" y="3731149"/>
            <a:ext cx="138905" cy="1693745"/>
          </a:xfrm>
          <a:custGeom>
            <a:avLst/>
            <a:gdLst>
              <a:gd name="connsiteX0" fmla="*/ 0 w 138905"/>
              <a:gd name="connsiteY0" fmla="*/ 0 h 1693745"/>
              <a:gd name="connsiteX1" fmla="*/ 138905 w 138905"/>
              <a:gd name="connsiteY1" fmla="*/ 0 h 1693745"/>
              <a:gd name="connsiteX2" fmla="*/ 138905 w 138905"/>
              <a:gd name="connsiteY2" fmla="*/ 1693745 h 1693745"/>
              <a:gd name="connsiteX3" fmla="*/ 0 w 138905"/>
              <a:gd name="connsiteY3" fmla="*/ 1693745 h 1693745"/>
            </a:gdLst>
            <a:ahLst/>
            <a:cxnLst>
              <a:cxn ang="0">
                <a:pos x="connsiteX0" y="connsiteY0"/>
              </a:cxn>
              <a:cxn ang="0">
                <a:pos x="connsiteX1" y="connsiteY1"/>
              </a:cxn>
              <a:cxn ang="0">
                <a:pos x="connsiteX2" y="connsiteY2"/>
              </a:cxn>
              <a:cxn ang="0">
                <a:pos x="connsiteX3" y="connsiteY3"/>
              </a:cxn>
            </a:cxnLst>
            <a:rect l="l" t="t" r="r" b="b"/>
            <a:pathLst>
              <a:path w="138905" h="1693745">
                <a:moveTo>
                  <a:pt x="0" y="0"/>
                </a:moveTo>
                <a:lnTo>
                  <a:pt x="138905" y="0"/>
                </a:lnTo>
                <a:lnTo>
                  <a:pt x="138905" y="1693745"/>
                </a:lnTo>
                <a:lnTo>
                  <a:pt x="0" y="1693745"/>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64646"/>
              </a:solidFill>
              <a:latin typeface="Bernard MT Condensed" panose="02050806060905020404" pitchFamily="18" charset="0"/>
            </a:endParaRPr>
          </a:p>
        </p:txBody>
      </p:sp>
      <p:sp>
        <p:nvSpPr>
          <p:cNvPr id="33" name="TextBox 32">
            <a:extLst>
              <a:ext uri="{FF2B5EF4-FFF2-40B4-BE49-F238E27FC236}">
                <a16:creationId xmlns:a16="http://schemas.microsoft.com/office/drawing/2014/main" id="{82AAC80E-E033-4DC2-A455-D514E005C90B}"/>
              </a:ext>
            </a:extLst>
          </p:cNvPr>
          <p:cNvSpPr txBox="1"/>
          <p:nvPr/>
        </p:nvSpPr>
        <p:spPr>
          <a:xfrm>
            <a:off x="381000" y="4890260"/>
            <a:ext cx="2486840" cy="1129540"/>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01</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34" name="Straight Connector 33">
            <a:extLst>
              <a:ext uri="{FF2B5EF4-FFF2-40B4-BE49-F238E27FC236}">
                <a16:creationId xmlns:a16="http://schemas.microsoft.com/office/drawing/2014/main" id="{FD399E9B-1DFB-4B2B-99FE-CF3325E41907}"/>
              </a:ext>
            </a:extLst>
          </p:cNvPr>
          <p:cNvCxnSpPr/>
          <p:nvPr/>
        </p:nvCxnSpPr>
        <p:spPr>
          <a:xfrm>
            <a:off x="6153356" y="1600200"/>
            <a:ext cx="0" cy="4419600"/>
          </a:xfrm>
          <a:prstGeom prst="line">
            <a:avLst/>
          </a:prstGeom>
          <a:ln w="12700">
            <a:solidFill>
              <a:srgbClr val="56595E"/>
            </a:solidFill>
            <a:prstDash val="dash"/>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14F19353-6E7B-48B1-AAB9-78D18B08067D}"/>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36" name="Oval 35">
            <a:extLst>
              <a:ext uri="{FF2B5EF4-FFF2-40B4-BE49-F238E27FC236}">
                <a16:creationId xmlns:a16="http://schemas.microsoft.com/office/drawing/2014/main" id="{31874924-8008-4625-A05E-6E14CB8E7541}"/>
              </a:ext>
            </a:extLst>
          </p:cNvPr>
          <p:cNvSpPr>
            <a:spLocks noChangeAspect="1"/>
          </p:cNvSpPr>
          <p:nvPr/>
        </p:nvSpPr>
        <p:spPr>
          <a:xfrm>
            <a:off x="5787596" y="2362200"/>
            <a:ext cx="731520" cy="731522"/>
          </a:xfrm>
          <a:prstGeom prst="ellipse">
            <a:avLst/>
          </a:prstGeom>
          <a:solidFill>
            <a:schemeClr val="bg1">
              <a:lumMod val="50000"/>
            </a:schemeClr>
          </a:solidFill>
          <a:ln>
            <a:noFill/>
          </a:ln>
          <a:effectLst>
            <a:outerShdw blurRad="63500" sx="101000" sy="101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grpSp>
        <p:nvGrpSpPr>
          <p:cNvPr id="85" name="Group 84">
            <a:extLst>
              <a:ext uri="{FF2B5EF4-FFF2-40B4-BE49-F238E27FC236}">
                <a16:creationId xmlns:a16="http://schemas.microsoft.com/office/drawing/2014/main" id="{2E374EC5-A49D-49EC-BE37-F12907131E6F}"/>
              </a:ext>
            </a:extLst>
          </p:cNvPr>
          <p:cNvGrpSpPr/>
          <p:nvPr/>
        </p:nvGrpSpPr>
        <p:grpSpPr>
          <a:xfrm>
            <a:off x="7025937" y="2905367"/>
            <a:ext cx="1737360" cy="1738185"/>
            <a:chOff x="7025937" y="2905367"/>
            <a:chExt cx="1737360" cy="1738185"/>
          </a:xfrm>
        </p:grpSpPr>
        <p:sp>
          <p:nvSpPr>
            <p:cNvPr id="38" name="Oval 37">
              <a:extLst>
                <a:ext uri="{FF2B5EF4-FFF2-40B4-BE49-F238E27FC236}">
                  <a16:creationId xmlns:a16="http://schemas.microsoft.com/office/drawing/2014/main" id="{B2D0668C-853D-4F21-9D9A-9E554DE5EEE3}"/>
                </a:ext>
              </a:extLst>
            </p:cNvPr>
            <p:cNvSpPr>
              <a:spLocks noChangeAspect="1"/>
            </p:cNvSpPr>
            <p:nvPr/>
          </p:nvSpPr>
          <p:spPr>
            <a:xfrm>
              <a:off x="7025938"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39" name="Partial Circle 38">
              <a:extLst>
                <a:ext uri="{FF2B5EF4-FFF2-40B4-BE49-F238E27FC236}">
                  <a16:creationId xmlns:a16="http://schemas.microsoft.com/office/drawing/2014/main" id="{B8A61DEB-8F2C-423C-9A61-5E6A3201AF40}"/>
                </a:ext>
              </a:extLst>
            </p:cNvPr>
            <p:cNvSpPr>
              <a:spLocks noChangeAspect="1"/>
            </p:cNvSpPr>
            <p:nvPr/>
          </p:nvSpPr>
          <p:spPr>
            <a:xfrm flipV="1">
              <a:off x="7025937" y="2906191"/>
              <a:ext cx="1737359" cy="1737361"/>
            </a:xfrm>
            <a:prstGeom prst="pie">
              <a:avLst>
                <a:gd name="adj1" fmla="val 14571903"/>
                <a:gd name="adj2" fmla="val 5485403"/>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40" name="Oval 39">
              <a:extLst>
                <a:ext uri="{FF2B5EF4-FFF2-40B4-BE49-F238E27FC236}">
                  <a16:creationId xmlns:a16="http://schemas.microsoft.com/office/drawing/2014/main" id="{466BC323-EDF1-4717-B147-FBF80C523676}"/>
                </a:ext>
              </a:extLst>
            </p:cNvPr>
            <p:cNvSpPr>
              <a:spLocks noChangeAspect="1"/>
            </p:cNvSpPr>
            <p:nvPr/>
          </p:nvSpPr>
          <p:spPr>
            <a:xfrm>
              <a:off x="7092758" y="2972188"/>
              <a:ext cx="1603716" cy="160371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grpSp>
      <p:sp>
        <p:nvSpPr>
          <p:cNvPr id="41" name="TextBox 40">
            <a:extLst>
              <a:ext uri="{FF2B5EF4-FFF2-40B4-BE49-F238E27FC236}">
                <a16:creationId xmlns:a16="http://schemas.microsoft.com/office/drawing/2014/main" id="{F899D52A-A00B-441D-980C-C41D1ED7D28E}"/>
              </a:ext>
            </a:extLst>
          </p:cNvPr>
          <p:cNvSpPr txBox="1"/>
          <p:nvPr/>
        </p:nvSpPr>
        <p:spPr>
          <a:xfrm>
            <a:off x="7410946" y="3416082"/>
            <a:ext cx="989630" cy="683264"/>
          </a:xfrm>
          <a:prstGeom prst="rect">
            <a:avLst/>
          </a:prstGeom>
          <a:noFill/>
        </p:spPr>
        <p:txBody>
          <a:bodyPr wrap="square" rtlCol="0">
            <a:spAutoFit/>
          </a:bodyPr>
          <a:lstStyle/>
          <a:p>
            <a:pPr algn="ctr" defTabSz="1219170">
              <a:spcBef>
                <a:spcPct val="20000"/>
              </a:spcBef>
              <a:defRPr/>
            </a:pPr>
            <a:r>
              <a:rPr lang="en-US" sz="2400" dirty="0">
                <a:solidFill>
                  <a:srgbClr val="464646"/>
                </a:solidFill>
                <a:latin typeface="Bernard MT Condensed" panose="02050806060905020404" pitchFamily="18" charset="0"/>
              </a:rPr>
              <a:t>57%</a:t>
            </a:r>
            <a:endParaRPr lang="en-US" sz="400" dirty="0">
              <a:solidFill>
                <a:srgbClr val="464646"/>
              </a:solidFill>
              <a:latin typeface="Bernard MT Condensed" panose="02050806060905020404" pitchFamily="18" charset="0"/>
            </a:endParaRPr>
          </a:p>
          <a:p>
            <a:pPr algn="ctr" defTabSz="1219170">
              <a:spcBef>
                <a:spcPct val="20000"/>
              </a:spcBef>
              <a:defRPr/>
            </a:pPr>
            <a:r>
              <a:rPr lang="en-US" sz="1000" dirty="0">
                <a:solidFill>
                  <a:srgbClr val="464646"/>
                </a:solidFill>
                <a:latin typeface="Bernard MT Condensed" panose="02050806060905020404" pitchFamily="18" charset="0"/>
              </a:rPr>
              <a:t>LOREM IPSUM</a:t>
            </a:r>
            <a:endParaRPr lang="en-US" sz="1000" b="1" dirty="0">
              <a:solidFill>
                <a:srgbClr val="464646"/>
              </a:solidFill>
              <a:latin typeface="Bernard MT Condensed" panose="02050806060905020404" pitchFamily="18" charset="0"/>
            </a:endParaRPr>
          </a:p>
          <a:p>
            <a:pPr algn="ctr" defTabSz="1219170">
              <a:spcBef>
                <a:spcPct val="20000"/>
              </a:spcBef>
              <a:defRPr/>
            </a:pPr>
            <a:endParaRPr lang="en-US" sz="200" b="1" dirty="0">
              <a:solidFill>
                <a:srgbClr val="464646"/>
              </a:solidFill>
              <a:latin typeface="Candara" panose="020E0502030303020204" pitchFamily="34" charset="0"/>
            </a:endParaRPr>
          </a:p>
        </p:txBody>
      </p:sp>
      <p:sp>
        <p:nvSpPr>
          <p:cNvPr id="42" name="Oval 41">
            <a:extLst>
              <a:ext uri="{FF2B5EF4-FFF2-40B4-BE49-F238E27FC236}">
                <a16:creationId xmlns:a16="http://schemas.microsoft.com/office/drawing/2014/main" id="{989DC18C-8635-43C4-8911-611D53D1DCEC}"/>
              </a:ext>
            </a:extLst>
          </p:cNvPr>
          <p:cNvSpPr>
            <a:spLocks noChangeAspect="1"/>
          </p:cNvSpPr>
          <p:nvPr/>
        </p:nvSpPr>
        <p:spPr>
          <a:xfrm>
            <a:off x="8212855" y="2840693"/>
            <a:ext cx="548640" cy="548640"/>
          </a:xfrm>
          <a:prstGeom prst="ellipse">
            <a:avLst/>
          </a:prstGeom>
          <a:solidFill>
            <a:schemeClr val="bg1">
              <a:lumMod val="50000"/>
            </a:schemeClr>
          </a:solidFill>
          <a:ln>
            <a:noFill/>
          </a:ln>
          <a:effectLst>
            <a:outerShdw blurRad="63500" sx="101000" sy="101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cxnSp>
        <p:nvCxnSpPr>
          <p:cNvPr id="44" name="Straight Connector 43">
            <a:extLst>
              <a:ext uri="{FF2B5EF4-FFF2-40B4-BE49-F238E27FC236}">
                <a16:creationId xmlns:a16="http://schemas.microsoft.com/office/drawing/2014/main" id="{7925F4F8-55BD-45F0-995B-D88FBAF8D5C9}"/>
              </a:ext>
            </a:extLst>
          </p:cNvPr>
          <p:cNvCxnSpPr>
            <a:cxnSpLocks/>
          </p:cNvCxnSpPr>
          <p:nvPr/>
        </p:nvCxnSpPr>
        <p:spPr>
          <a:xfrm>
            <a:off x="9614935" y="2374719"/>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14BD07B9-4DB0-43BD-8451-ACBCAEA54EB2}"/>
              </a:ext>
            </a:extLst>
          </p:cNvPr>
          <p:cNvSpPr txBox="1"/>
          <p:nvPr/>
        </p:nvSpPr>
        <p:spPr>
          <a:xfrm>
            <a:off x="9159537" y="2219567"/>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50k</a:t>
            </a:r>
          </a:p>
        </p:txBody>
      </p:sp>
      <p:cxnSp>
        <p:nvCxnSpPr>
          <p:cNvPr id="46" name="Straight Connector 45">
            <a:extLst>
              <a:ext uri="{FF2B5EF4-FFF2-40B4-BE49-F238E27FC236}">
                <a16:creationId xmlns:a16="http://schemas.microsoft.com/office/drawing/2014/main" id="{6DCE4D04-56AF-45B5-911B-B703FE9A36A3}"/>
              </a:ext>
            </a:extLst>
          </p:cNvPr>
          <p:cNvCxnSpPr>
            <a:cxnSpLocks/>
          </p:cNvCxnSpPr>
          <p:nvPr/>
        </p:nvCxnSpPr>
        <p:spPr>
          <a:xfrm>
            <a:off x="9614935" y="3059138"/>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55B0657E-9795-481D-AA7C-10A080FD95DB}"/>
              </a:ext>
            </a:extLst>
          </p:cNvPr>
          <p:cNvSpPr txBox="1"/>
          <p:nvPr/>
        </p:nvSpPr>
        <p:spPr>
          <a:xfrm>
            <a:off x="9159537" y="2903987"/>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40k</a:t>
            </a:r>
          </a:p>
        </p:txBody>
      </p:sp>
      <p:cxnSp>
        <p:nvCxnSpPr>
          <p:cNvPr id="48" name="Straight Connector 47">
            <a:extLst>
              <a:ext uri="{FF2B5EF4-FFF2-40B4-BE49-F238E27FC236}">
                <a16:creationId xmlns:a16="http://schemas.microsoft.com/office/drawing/2014/main" id="{9EC22C46-D215-43CC-A2C2-ED06AD0DC199}"/>
              </a:ext>
            </a:extLst>
          </p:cNvPr>
          <p:cNvCxnSpPr>
            <a:cxnSpLocks/>
          </p:cNvCxnSpPr>
          <p:nvPr/>
        </p:nvCxnSpPr>
        <p:spPr>
          <a:xfrm>
            <a:off x="9614935" y="3743557"/>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750DCB2E-1F79-4137-B304-3D64B1D969C6}"/>
              </a:ext>
            </a:extLst>
          </p:cNvPr>
          <p:cNvSpPr txBox="1"/>
          <p:nvPr/>
        </p:nvSpPr>
        <p:spPr>
          <a:xfrm>
            <a:off x="9159537" y="3588405"/>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30k</a:t>
            </a:r>
          </a:p>
        </p:txBody>
      </p:sp>
      <p:cxnSp>
        <p:nvCxnSpPr>
          <p:cNvPr id="50" name="Straight Connector 49">
            <a:extLst>
              <a:ext uri="{FF2B5EF4-FFF2-40B4-BE49-F238E27FC236}">
                <a16:creationId xmlns:a16="http://schemas.microsoft.com/office/drawing/2014/main" id="{F44D7CE7-D671-4FA7-A1B5-DF79D8C45B23}"/>
              </a:ext>
            </a:extLst>
          </p:cNvPr>
          <p:cNvCxnSpPr>
            <a:cxnSpLocks/>
          </p:cNvCxnSpPr>
          <p:nvPr/>
        </p:nvCxnSpPr>
        <p:spPr>
          <a:xfrm>
            <a:off x="9614935" y="4427977"/>
            <a:ext cx="2194560" cy="4510"/>
          </a:xfrm>
          <a:prstGeom prst="line">
            <a:avLst/>
          </a:prstGeom>
          <a:solidFill>
            <a:schemeClr val="bg2">
              <a:lumMod val="50000"/>
            </a:schemeClr>
          </a:solidFill>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6BBCE2A9-760D-44ED-B48A-D01A65F3D195}"/>
              </a:ext>
            </a:extLst>
          </p:cNvPr>
          <p:cNvSpPr txBox="1"/>
          <p:nvPr/>
        </p:nvSpPr>
        <p:spPr>
          <a:xfrm>
            <a:off x="9159537" y="4272825"/>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20k</a:t>
            </a:r>
          </a:p>
        </p:txBody>
      </p:sp>
      <p:cxnSp>
        <p:nvCxnSpPr>
          <p:cNvPr id="52" name="Straight Connector 51">
            <a:extLst>
              <a:ext uri="{FF2B5EF4-FFF2-40B4-BE49-F238E27FC236}">
                <a16:creationId xmlns:a16="http://schemas.microsoft.com/office/drawing/2014/main" id="{0BD99E2A-8035-4A43-A133-3C0E4862A9D4}"/>
              </a:ext>
            </a:extLst>
          </p:cNvPr>
          <p:cNvCxnSpPr>
            <a:cxnSpLocks/>
          </p:cNvCxnSpPr>
          <p:nvPr/>
        </p:nvCxnSpPr>
        <p:spPr>
          <a:xfrm>
            <a:off x="9614935" y="5112396"/>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DA1676B0-920D-49C3-8285-163E838ADB66}"/>
              </a:ext>
            </a:extLst>
          </p:cNvPr>
          <p:cNvSpPr txBox="1"/>
          <p:nvPr/>
        </p:nvSpPr>
        <p:spPr>
          <a:xfrm>
            <a:off x="9159537" y="4957244"/>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10k</a:t>
            </a:r>
          </a:p>
        </p:txBody>
      </p:sp>
      <p:sp>
        <p:nvSpPr>
          <p:cNvPr id="75" name="Freeform: Shape 74">
            <a:extLst>
              <a:ext uri="{FF2B5EF4-FFF2-40B4-BE49-F238E27FC236}">
                <a16:creationId xmlns:a16="http://schemas.microsoft.com/office/drawing/2014/main" id="{CED43913-133B-4A69-9841-AC46135E5FF8}"/>
              </a:ext>
            </a:extLst>
          </p:cNvPr>
          <p:cNvSpPr/>
          <p:nvPr/>
        </p:nvSpPr>
        <p:spPr>
          <a:xfrm>
            <a:off x="9769137" y="2590800"/>
            <a:ext cx="138905" cy="2834094"/>
          </a:xfrm>
          <a:custGeom>
            <a:avLst/>
            <a:gdLst>
              <a:gd name="connsiteX0" fmla="*/ 0 w 138905"/>
              <a:gd name="connsiteY0" fmla="*/ 0 h 2834094"/>
              <a:gd name="connsiteX1" fmla="*/ 138905 w 138905"/>
              <a:gd name="connsiteY1" fmla="*/ 0 h 2834094"/>
              <a:gd name="connsiteX2" fmla="*/ 138905 w 138905"/>
              <a:gd name="connsiteY2" fmla="*/ 2834094 h 2834094"/>
              <a:gd name="connsiteX3" fmla="*/ 0 w 138905"/>
              <a:gd name="connsiteY3" fmla="*/ 2834094 h 2834094"/>
            </a:gdLst>
            <a:ahLst/>
            <a:cxnLst>
              <a:cxn ang="0">
                <a:pos x="connsiteX0" y="connsiteY0"/>
              </a:cxn>
              <a:cxn ang="0">
                <a:pos x="connsiteX1" y="connsiteY1"/>
              </a:cxn>
              <a:cxn ang="0">
                <a:pos x="connsiteX2" y="connsiteY2"/>
              </a:cxn>
              <a:cxn ang="0">
                <a:pos x="connsiteX3" y="connsiteY3"/>
              </a:cxn>
            </a:cxnLst>
            <a:rect l="l" t="t" r="r" b="b"/>
            <a:pathLst>
              <a:path w="138905" h="2834094">
                <a:moveTo>
                  <a:pt x="0" y="0"/>
                </a:moveTo>
                <a:lnTo>
                  <a:pt x="138905" y="0"/>
                </a:lnTo>
                <a:lnTo>
                  <a:pt x="138905" y="2834094"/>
                </a:lnTo>
                <a:lnTo>
                  <a:pt x="0" y="2834094"/>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55" name="TextBox 54">
            <a:extLst>
              <a:ext uri="{FF2B5EF4-FFF2-40B4-BE49-F238E27FC236}">
                <a16:creationId xmlns:a16="http://schemas.microsoft.com/office/drawing/2014/main" id="{5F693F22-DA81-46F7-A896-4CBC304DC759}"/>
              </a:ext>
            </a:extLst>
          </p:cNvPr>
          <p:cNvSpPr txBox="1"/>
          <p:nvPr/>
        </p:nvSpPr>
        <p:spPr>
          <a:xfrm>
            <a:off x="9616737" y="5553326"/>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2014</a:t>
            </a:r>
          </a:p>
        </p:txBody>
      </p:sp>
      <p:sp>
        <p:nvSpPr>
          <p:cNvPr id="56" name="TextBox 55">
            <a:extLst>
              <a:ext uri="{FF2B5EF4-FFF2-40B4-BE49-F238E27FC236}">
                <a16:creationId xmlns:a16="http://schemas.microsoft.com/office/drawing/2014/main" id="{657E5CCC-CDC5-4213-B42C-E57DE9C81CF7}"/>
              </a:ext>
            </a:extLst>
          </p:cNvPr>
          <p:cNvSpPr txBox="1"/>
          <p:nvPr/>
        </p:nvSpPr>
        <p:spPr>
          <a:xfrm>
            <a:off x="10151718" y="5551954"/>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2016</a:t>
            </a:r>
          </a:p>
        </p:txBody>
      </p:sp>
      <p:sp>
        <p:nvSpPr>
          <p:cNvPr id="57" name="TextBox 56">
            <a:extLst>
              <a:ext uri="{FF2B5EF4-FFF2-40B4-BE49-F238E27FC236}">
                <a16:creationId xmlns:a16="http://schemas.microsoft.com/office/drawing/2014/main" id="{393E2CB7-B9EC-4DB6-9990-1004A1274864}"/>
              </a:ext>
            </a:extLst>
          </p:cNvPr>
          <p:cNvSpPr txBox="1"/>
          <p:nvPr/>
        </p:nvSpPr>
        <p:spPr>
          <a:xfrm>
            <a:off x="10712215" y="5551954"/>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2018</a:t>
            </a:r>
          </a:p>
        </p:txBody>
      </p:sp>
      <p:sp>
        <p:nvSpPr>
          <p:cNvPr id="83" name="Freeform: Shape 82">
            <a:extLst>
              <a:ext uri="{FF2B5EF4-FFF2-40B4-BE49-F238E27FC236}">
                <a16:creationId xmlns:a16="http://schemas.microsoft.com/office/drawing/2014/main" id="{CF54CA52-4244-4EED-A4EC-CCD47D40E1D0}"/>
              </a:ext>
            </a:extLst>
          </p:cNvPr>
          <p:cNvSpPr/>
          <p:nvPr/>
        </p:nvSpPr>
        <p:spPr>
          <a:xfrm>
            <a:off x="11415057" y="4267200"/>
            <a:ext cx="138905" cy="1157694"/>
          </a:xfrm>
          <a:custGeom>
            <a:avLst/>
            <a:gdLst>
              <a:gd name="connsiteX0" fmla="*/ 0 w 138905"/>
              <a:gd name="connsiteY0" fmla="*/ 0 h 1157694"/>
              <a:gd name="connsiteX1" fmla="*/ 138905 w 138905"/>
              <a:gd name="connsiteY1" fmla="*/ 0 h 1157694"/>
              <a:gd name="connsiteX2" fmla="*/ 138905 w 138905"/>
              <a:gd name="connsiteY2" fmla="*/ 1157694 h 1157694"/>
              <a:gd name="connsiteX3" fmla="*/ 0 w 138905"/>
              <a:gd name="connsiteY3" fmla="*/ 1157694 h 1157694"/>
            </a:gdLst>
            <a:ahLst/>
            <a:cxnLst>
              <a:cxn ang="0">
                <a:pos x="connsiteX0" y="connsiteY0"/>
              </a:cxn>
              <a:cxn ang="0">
                <a:pos x="connsiteX1" y="connsiteY1"/>
              </a:cxn>
              <a:cxn ang="0">
                <a:pos x="connsiteX2" y="connsiteY2"/>
              </a:cxn>
              <a:cxn ang="0">
                <a:pos x="connsiteX3" y="connsiteY3"/>
              </a:cxn>
            </a:cxnLst>
            <a:rect l="l" t="t" r="r" b="b"/>
            <a:pathLst>
              <a:path w="138905" h="1157694">
                <a:moveTo>
                  <a:pt x="0" y="0"/>
                </a:moveTo>
                <a:lnTo>
                  <a:pt x="138905" y="0"/>
                </a:lnTo>
                <a:lnTo>
                  <a:pt x="138905" y="1157694"/>
                </a:lnTo>
                <a:lnTo>
                  <a:pt x="0" y="1157694"/>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59" name="TextBox 58">
            <a:extLst>
              <a:ext uri="{FF2B5EF4-FFF2-40B4-BE49-F238E27FC236}">
                <a16:creationId xmlns:a16="http://schemas.microsoft.com/office/drawing/2014/main" id="{51EE67D8-996E-486D-B23C-9C3902DB34E3}"/>
              </a:ext>
            </a:extLst>
          </p:cNvPr>
          <p:cNvSpPr txBox="1"/>
          <p:nvPr/>
        </p:nvSpPr>
        <p:spPr>
          <a:xfrm>
            <a:off x="11255909" y="5551954"/>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2020</a:t>
            </a:r>
          </a:p>
        </p:txBody>
      </p:sp>
      <p:sp>
        <p:nvSpPr>
          <p:cNvPr id="79" name="Freeform: Shape 78">
            <a:extLst>
              <a:ext uri="{FF2B5EF4-FFF2-40B4-BE49-F238E27FC236}">
                <a16:creationId xmlns:a16="http://schemas.microsoft.com/office/drawing/2014/main" id="{7BC6D6EE-9670-431B-B121-62F32ED3CCFA}"/>
              </a:ext>
            </a:extLst>
          </p:cNvPr>
          <p:cNvSpPr/>
          <p:nvPr/>
        </p:nvSpPr>
        <p:spPr>
          <a:xfrm>
            <a:off x="10317777" y="4114800"/>
            <a:ext cx="138905" cy="1310094"/>
          </a:xfrm>
          <a:custGeom>
            <a:avLst/>
            <a:gdLst>
              <a:gd name="connsiteX0" fmla="*/ 0 w 138905"/>
              <a:gd name="connsiteY0" fmla="*/ 0 h 1310094"/>
              <a:gd name="connsiteX1" fmla="*/ 138905 w 138905"/>
              <a:gd name="connsiteY1" fmla="*/ 0 h 1310094"/>
              <a:gd name="connsiteX2" fmla="*/ 138905 w 138905"/>
              <a:gd name="connsiteY2" fmla="*/ 1310094 h 1310094"/>
              <a:gd name="connsiteX3" fmla="*/ 0 w 138905"/>
              <a:gd name="connsiteY3" fmla="*/ 1310094 h 1310094"/>
            </a:gdLst>
            <a:ahLst/>
            <a:cxnLst>
              <a:cxn ang="0">
                <a:pos x="connsiteX0" y="connsiteY0"/>
              </a:cxn>
              <a:cxn ang="0">
                <a:pos x="connsiteX1" y="connsiteY1"/>
              </a:cxn>
              <a:cxn ang="0">
                <a:pos x="connsiteX2" y="connsiteY2"/>
              </a:cxn>
              <a:cxn ang="0">
                <a:pos x="connsiteX3" y="connsiteY3"/>
              </a:cxn>
            </a:cxnLst>
            <a:rect l="l" t="t" r="r" b="b"/>
            <a:pathLst>
              <a:path w="138905" h="1310094">
                <a:moveTo>
                  <a:pt x="0" y="0"/>
                </a:moveTo>
                <a:lnTo>
                  <a:pt x="138905" y="0"/>
                </a:lnTo>
                <a:lnTo>
                  <a:pt x="138905" y="1310094"/>
                </a:lnTo>
                <a:lnTo>
                  <a:pt x="0" y="1310094"/>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81" name="Freeform: Shape 80">
            <a:extLst>
              <a:ext uri="{FF2B5EF4-FFF2-40B4-BE49-F238E27FC236}">
                <a16:creationId xmlns:a16="http://schemas.microsoft.com/office/drawing/2014/main" id="{F2D62909-BD22-418A-9FD6-1246C370BE86}"/>
              </a:ext>
            </a:extLst>
          </p:cNvPr>
          <p:cNvSpPr/>
          <p:nvPr/>
        </p:nvSpPr>
        <p:spPr>
          <a:xfrm>
            <a:off x="10866417" y="3200400"/>
            <a:ext cx="138905" cy="2224494"/>
          </a:xfrm>
          <a:custGeom>
            <a:avLst/>
            <a:gdLst>
              <a:gd name="connsiteX0" fmla="*/ 0 w 138905"/>
              <a:gd name="connsiteY0" fmla="*/ 0 h 2224494"/>
              <a:gd name="connsiteX1" fmla="*/ 138905 w 138905"/>
              <a:gd name="connsiteY1" fmla="*/ 0 h 2224494"/>
              <a:gd name="connsiteX2" fmla="*/ 138905 w 138905"/>
              <a:gd name="connsiteY2" fmla="*/ 2224494 h 2224494"/>
              <a:gd name="connsiteX3" fmla="*/ 0 w 138905"/>
              <a:gd name="connsiteY3" fmla="*/ 2224494 h 2224494"/>
            </a:gdLst>
            <a:ahLst/>
            <a:cxnLst>
              <a:cxn ang="0">
                <a:pos x="connsiteX0" y="connsiteY0"/>
              </a:cxn>
              <a:cxn ang="0">
                <a:pos x="connsiteX1" y="connsiteY1"/>
              </a:cxn>
              <a:cxn ang="0">
                <a:pos x="connsiteX2" y="connsiteY2"/>
              </a:cxn>
              <a:cxn ang="0">
                <a:pos x="connsiteX3" y="connsiteY3"/>
              </a:cxn>
            </a:cxnLst>
            <a:rect l="l" t="t" r="r" b="b"/>
            <a:pathLst>
              <a:path w="138905" h="2224494">
                <a:moveTo>
                  <a:pt x="0" y="0"/>
                </a:moveTo>
                <a:lnTo>
                  <a:pt x="138905" y="0"/>
                </a:lnTo>
                <a:lnTo>
                  <a:pt x="138905" y="2224494"/>
                </a:lnTo>
                <a:lnTo>
                  <a:pt x="0" y="2224494"/>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64646"/>
              </a:solidFill>
              <a:latin typeface="Bernard MT Condensed" panose="02050806060905020404" pitchFamily="18" charset="0"/>
            </a:endParaRPr>
          </a:p>
        </p:txBody>
      </p:sp>
      <p:sp>
        <p:nvSpPr>
          <p:cNvPr id="62" name="TextBox 61">
            <a:extLst>
              <a:ext uri="{FF2B5EF4-FFF2-40B4-BE49-F238E27FC236}">
                <a16:creationId xmlns:a16="http://schemas.microsoft.com/office/drawing/2014/main" id="{F63656F5-1D5A-4574-960E-66E2607FA0BB}"/>
              </a:ext>
            </a:extLst>
          </p:cNvPr>
          <p:cNvSpPr txBox="1"/>
          <p:nvPr/>
        </p:nvSpPr>
        <p:spPr>
          <a:xfrm>
            <a:off x="6594917" y="4890260"/>
            <a:ext cx="2486840" cy="1129540"/>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02</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3" name="Freeform 517">
            <a:extLst>
              <a:ext uri="{FF2B5EF4-FFF2-40B4-BE49-F238E27FC236}">
                <a16:creationId xmlns:a16="http://schemas.microsoft.com/office/drawing/2014/main" id="{0F511C47-34E1-4384-B9A9-1990CCA19B65}"/>
              </a:ext>
            </a:extLst>
          </p:cNvPr>
          <p:cNvSpPr>
            <a:spLocks noChangeAspect="1" noEditPoints="1"/>
          </p:cNvSpPr>
          <p:nvPr/>
        </p:nvSpPr>
        <p:spPr bwMode="auto">
          <a:xfrm>
            <a:off x="8304295" y="3037777"/>
            <a:ext cx="365760" cy="13077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63" name="TextBox 62">
            <a:extLst>
              <a:ext uri="{FF2B5EF4-FFF2-40B4-BE49-F238E27FC236}">
                <a16:creationId xmlns:a16="http://schemas.microsoft.com/office/drawing/2014/main" id="{AF12E459-8F79-49EF-B292-E8E67F26AD9C}"/>
              </a:ext>
            </a:extLst>
          </p:cNvPr>
          <p:cNvSpPr txBox="1"/>
          <p:nvPr/>
        </p:nvSpPr>
        <p:spPr>
          <a:xfrm>
            <a:off x="5879035" y="2507223"/>
            <a:ext cx="548641" cy="461665"/>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VS</a:t>
            </a:r>
            <a:endParaRPr lang="en-US" sz="400" dirty="0">
              <a:solidFill>
                <a:schemeClr val="bg1"/>
              </a:solidFill>
              <a:latin typeface="Bernard MT Condensed" panose="02050806060905020404" pitchFamily="18" charset="0"/>
            </a:endParaRPr>
          </a:p>
        </p:txBody>
      </p:sp>
      <p:sp>
        <p:nvSpPr>
          <p:cNvPr id="64" name="TextBox 63">
            <a:extLst>
              <a:ext uri="{FF2B5EF4-FFF2-40B4-BE49-F238E27FC236}">
                <a16:creationId xmlns:a16="http://schemas.microsoft.com/office/drawing/2014/main" id="{868910BE-9C2A-44C9-B0CC-3C596C37E05C}"/>
              </a:ext>
            </a:extLst>
          </p:cNvPr>
          <p:cNvSpPr txBox="1"/>
          <p:nvPr/>
        </p:nvSpPr>
        <p:spPr>
          <a:xfrm>
            <a:off x="3777249" y="5894120"/>
            <a:ext cx="1340530" cy="323165"/>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01</a:t>
            </a:r>
          </a:p>
        </p:txBody>
      </p:sp>
      <p:sp>
        <p:nvSpPr>
          <p:cNvPr id="65" name="TextBox 64">
            <a:extLst>
              <a:ext uri="{FF2B5EF4-FFF2-40B4-BE49-F238E27FC236}">
                <a16:creationId xmlns:a16="http://schemas.microsoft.com/office/drawing/2014/main" id="{82D76BF4-6871-4FFB-811F-585F158DD6A1}"/>
              </a:ext>
            </a:extLst>
          </p:cNvPr>
          <p:cNvSpPr txBox="1"/>
          <p:nvPr/>
        </p:nvSpPr>
        <p:spPr>
          <a:xfrm>
            <a:off x="10074527" y="5894119"/>
            <a:ext cx="1340530" cy="323165"/>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02</a:t>
            </a:r>
          </a:p>
        </p:txBody>
      </p:sp>
    </p:spTree>
    <p:extLst>
      <p:ext uri="{BB962C8B-B14F-4D97-AF65-F5344CB8AC3E}">
        <p14:creationId xmlns:p14="http://schemas.microsoft.com/office/powerpoint/2010/main" val="3430925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1000"/>
                                        <p:tgtEl>
                                          <p:spTgt spid="35"/>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wheel(1)">
                                      <p:cBhvr>
                                        <p:cTn id="11" dur="2000"/>
                                        <p:tgtEl>
                                          <p:spTgt spid="84"/>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1000" fill="hold"/>
                                        <p:tgtEl>
                                          <p:spTgt spid="11"/>
                                        </p:tgtEl>
                                        <p:attrNameLst>
                                          <p:attrName>ppt_w</p:attrName>
                                        </p:attrNameLst>
                                      </p:cBhvr>
                                      <p:tavLst>
                                        <p:tav tm="0">
                                          <p:val>
                                            <p:fltVal val="0"/>
                                          </p:val>
                                        </p:tav>
                                        <p:tav tm="100000">
                                          <p:val>
                                            <p:strVal val="#ppt_w"/>
                                          </p:val>
                                        </p:tav>
                                      </p:tavLst>
                                    </p:anim>
                                    <p:anim calcmode="lin" valueType="num">
                                      <p:cBhvr>
                                        <p:cTn id="16" dur="1000" fill="hold"/>
                                        <p:tgtEl>
                                          <p:spTgt spid="11"/>
                                        </p:tgtEl>
                                        <p:attrNameLst>
                                          <p:attrName>ppt_h</p:attrName>
                                        </p:attrNameLst>
                                      </p:cBhvr>
                                      <p:tavLst>
                                        <p:tav tm="0">
                                          <p:val>
                                            <p:fltVal val="0"/>
                                          </p:val>
                                        </p:tav>
                                        <p:tav tm="100000">
                                          <p:val>
                                            <p:strVal val="#ppt_h"/>
                                          </p:val>
                                        </p:tav>
                                      </p:tavLst>
                                    </p:anim>
                                    <p:animEffect transition="in" filter="fade">
                                      <p:cBhvr>
                                        <p:cTn id="17" dur="1000"/>
                                        <p:tgtEl>
                                          <p:spTgt spid="11"/>
                                        </p:tgtEl>
                                      </p:cBhvr>
                                    </p:animEffect>
                                  </p:childTnLst>
                                </p:cTn>
                              </p:par>
                              <p:par>
                                <p:cTn id="18" presetID="47" presetClass="entr" presetSubtype="0" fill="hold" grpId="0" nodeType="with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1000"/>
                                        <p:tgtEl>
                                          <p:spTgt spid="14"/>
                                        </p:tgtEl>
                                      </p:cBhvr>
                                    </p:animEffect>
                                    <p:anim calcmode="lin" valueType="num">
                                      <p:cBhvr>
                                        <p:cTn id="26" dur="1000" fill="hold"/>
                                        <p:tgtEl>
                                          <p:spTgt spid="14"/>
                                        </p:tgtEl>
                                        <p:attrNameLst>
                                          <p:attrName>ppt_x</p:attrName>
                                        </p:attrNameLst>
                                      </p:cBhvr>
                                      <p:tavLst>
                                        <p:tav tm="0">
                                          <p:val>
                                            <p:strVal val="#ppt_x"/>
                                          </p:val>
                                        </p:tav>
                                        <p:tav tm="100000">
                                          <p:val>
                                            <p:strVal val="#ppt_x"/>
                                          </p:val>
                                        </p:tav>
                                      </p:tavLst>
                                    </p:anim>
                                    <p:anim calcmode="lin" valueType="num">
                                      <p:cBhvr>
                                        <p:cTn id="27" dur="1000" fill="hold"/>
                                        <p:tgtEl>
                                          <p:spTgt spid="14"/>
                                        </p:tgtEl>
                                        <p:attrNameLst>
                                          <p:attrName>ppt_y</p:attrName>
                                        </p:attrNameLst>
                                      </p:cBhvr>
                                      <p:tavLst>
                                        <p:tav tm="0">
                                          <p:val>
                                            <p:strVal val="#ppt_y-.1"/>
                                          </p:val>
                                        </p:tav>
                                        <p:tav tm="100000">
                                          <p:val>
                                            <p:strVal val="#ppt_y"/>
                                          </p:val>
                                        </p:tav>
                                      </p:tavLst>
                                    </p:anim>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1000"/>
                                        <p:tgtEl>
                                          <p:spTgt spid="33"/>
                                        </p:tgtEl>
                                      </p:cBhvr>
                                    </p:animEffect>
                                    <p:anim calcmode="lin" valueType="num">
                                      <p:cBhvr>
                                        <p:cTn id="32" dur="1000" fill="hold"/>
                                        <p:tgtEl>
                                          <p:spTgt spid="33"/>
                                        </p:tgtEl>
                                        <p:attrNameLst>
                                          <p:attrName>ppt_x</p:attrName>
                                        </p:attrNameLst>
                                      </p:cBhvr>
                                      <p:tavLst>
                                        <p:tav tm="0">
                                          <p:val>
                                            <p:strVal val="#ppt_x"/>
                                          </p:val>
                                        </p:tav>
                                        <p:tav tm="100000">
                                          <p:val>
                                            <p:strVal val="#ppt_x"/>
                                          </p:val>
                                        </p:tav>
                                      </p:tavLst>
                                    </p:anim>
                                    <p:anim calcmode="lin" valueType="num">
                                      <p:cBhvr>
                                        <p:cTn id="33" dur="1000" fill="hold"/>
                                        <p:tgtEl>
                                          <p:spTgt spid="33"/>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2" presetClass="entr" presetSubtype="4"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ppt_x"/>
                                          </p:val>
                                        </p:tav>
                                        <p:tav tm="100000">
                                          <p:val>
                                            <p:strVal val="#ppt_x"/>
                                          </p:val>
                                        </p:tav>
                                      </p:tavLst>
                                    </p:anim>
                                    <p:anim calcmode="lin" valueType="num">
                                      <p:cBhvr additive="base">
                                        <p:cTn id="38" dur="500" fill="hold"/>
                                        <p:tgtEl>
                                          <p:spTgt spid="24"/>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additive="base">
                                        <p:cTn id="41" dur="500" fill="hold"/>
                                        <p:tgtEl>
                                          <p:spTgt spid="23"/>
                                        </p:tgtEl>
                                        <p:attrNameLst>
                                          <p:attrName>ppt_x</p:attrName>
                                        </p:attrNameLst>
                                      </p:cBhvr>
                                      <p:tavLst>
                                        <p:tav tm="0">
                                          <p:val>
                                            <p:strVal val="#ppt_x"/>
                                          </p:val>
                                        </p:tav>
                                        <p:tav tm="100000">
                                          <p:val>
                                            <p:strVal val="#ppt_x"/>
                                          </p:val>
                                        </p:tav>
                                      </p:tavLst>
                                    </p:anim>
                                    <p:anim calcmode="lin" valueType="num">
                                      <p:cBhvr additive="base">
                                        <p:cTn id="42" dur="500" fill="hold"/>
                                        <p:tgtEl>
                                          <p:spTgt spid="23"/>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2"/>
                                        </p:tgtEl>
                                        <p:attrNameLst>
                                          <p:attrName>style.visibility</p:attrName>
                                        </p:attrNameLst>
                                      </p:cBhvr>
                                      <p:to>
                                        <p:strVal val="visible"/>
                                      </p:to>
                                    </p:set>
                                    <p:anim calcmode="lin" valueType="num">
                                      <p:cBhvr additive="base">
                                        <p:cTn id="45" dur="500" fill="hold"/>
                                        <p:tgtEl>
                                          <p:spTgt spid="22"/>
                                        </p:tgtEl>
                                        <p:attrNameLst>
                                          <p:attrName>ppt_x</p:attrName>
                                        </p:attrNameLst>
                                      </p:cBhvr>
                                      <p:tavLst>
                                        <p:tav tm="0">
                                          <p:val>
                                            <p:strVal val="#ppt_x"/>
                                          </p:val>
                                        </p:tav>
                                        <p:tav tm="100000">
                                          <p:val>
                                            <p:strVal val="#ppt_x"/>
                                          </p:val>
                                        </p:tav>
                                      </p:tavLst>
                                    </p:anim>
                                    <p:anim calcmode="lin" valueType="num">
                                      <p:cBhvr additive="base">
                                        <p:cTn id="46" dur="500" fill="hold"/>
                                        <p:tgtEl>
                                          <p:spTgt spid="22"/>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ppt_x"/>
                                          </p:val>
                                        </p:tav>
                                        <p:tav tm="100000">
                                          <p:val>
                                            <p:strVal val="#ppt_x"/>
                                          </p:val>
                                        </p:tav>
                                      </p:tavLst>
                                    </p:anim>
                                    <p:anim calcmode="lin" valueType="num">
                                      <p:cBhvr additive="base">
                                        <p:cTn id="50" dur="500" fill="hold"/>
                                        <p:tgtEl>
                                          <p:spTgt spid="21"/>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19"/>
                                        </p:tgtEl>
                                        <p:attrNameLst>
                                          <p:attrName>style.visibility</p:attrName>
                                        </p:attrNameLst>
                                      </p:cBhvr>
                                      <p:to>
                                        <p:strVal val="visible"/>
                                      </p:to>
                                    </p:set>
                                    <p:anim calcmode="lin" valueType="num">
                                      <p:cBhvr additive="base">
                                        <p:cTn id="57" dur="500" fill="hold"/>
                                        <p:tgtEl>
                                          <p:spTgt spid="19"/>
                                        </p:tgtEl>
                                        <p:attrNameLst>
                                          <p:attrName>ppt_x</p:attrName>
                                        </p:attrNameLst>
                                      </p:cBhvr>
                                      <p:tavLst>
                                        <p:tav tm="0">
                                          <p:val>
                                            <p:strVal val="#ppt_x"/>
                                          </p:val>
                                        </p:tav>
                                        <p:tav tm="100000">
                                          <p:val>
                                            <p:strVal val="#ppt_x"/>
                                          </p:val>
                                        </p:tav>
                                      </p:tavLst>
                                    </p:anim>
                                    <p:anim calcmode="lin" valueType="num">
                                      <p:cBhvr additive="base">
                                        <p:cTn id="58" dur="500" fill="hold"/>
                                        <p:tgtEl>
                                          <p:spTgt spid="19"/>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18"/>
                                        </p:tgtEl>
                                        <p:attrNameLst>
                                          <p:attrName>style.visibility</p:attrName>
                                        </p:attrNameLst>
                                      </p:cBhvr>
                                      <p:to>
                                        <p:strVal val="visible"/>
                                      </p:to>
                                    </p:set>
                                    <p:anim calcmode="lin" valueType="num">
                                      <p:cBhvr additive="base">
                                        <p:cTn id="61" dur="500" fill="hold"/>
                                        <p:tgtEl>
                                          <p:spTgt spid="18"/>
                                        </p:tgtEl>
                                        <p:attrNameLst>
                                          <p:attrName>ppt_x</p:attrName>
                                        </p:attrNameLst>
                                      </p:cBhvr>
                                      <p:tavLst>
                                        <p:tav tm="0">
                                          <p:val>
                                            <p:strVal val="#ppt_x"/>
                                          </p:val>
                                        </p:tav>
                                        <p:tav tm="100000">
                                          <p:val>
                                            <p:strVal val="#ppt_x"/>
                                          </p:val>
                                        </p:tav>
                                      </p:tavLst>
                                    </p:anim>
                                    <p:anim calcmode="lin" valueType="num">
                                      <p:cBhvr additive="base">
                                        <p:cTn id="62" dur="500" fill="hold"/>
                                        <p:tgtEl>
                                          <p:spTgt spid="18"/>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17"/>
                                        </p:tgtEl>
                                        <p:attrNameLst>
                                          <p:attrName>style.visibility</p:attrName>
                                        </p:attrNameLst>
                                      </p:cBhvr>
                                      <p:to>
                                        <p:strVal val="visible"/>
                                      </p:to>
                                    </p:set>
                                    <p:anim calcmode="lin" valueType="num">
                                      <p:cBhvr additive="base">
                                        <p:cTn id="65" dur="500" fill="hold"/>
                                        <p:tgtEl>
                                          <p:spTgt spid="17"/>
                                        </p:tgtEl>
                                        <p:attrNameLst>
                                          <p:attrName>ppt_x</p:attrName>
                                        </p:attrNameLst>
                                      </p:cBhvr>
                                      <p:tavLst>
                                        <p:tav tm="0">
                                          <p:val>
                                            <p:strVal val="#ppt_x"/>
                                          </p:val>
                                        </p:tav>
                                        <p:tav tm="100000">
                                          <p:val>
                                            <p:strVal val="#ppt_x"/>
                                          </p:val>
                                        </p:tav>
                                      </p:tavLst>
                                    </p:anim>
                                    <p:anim calcmode="lin" valueType="num">
                                      <p:cBhvr additive="base">
                                        <p:cTn id="66" dur="500" fill="hold"/>
                                        <p:tgtEl>
                                          <p:spTgt spid="17"/>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16"/>
                                        </p:tgtEl>
                                        <p:attrNameLst>
                                          <p:attrName>style.visibility</p:attrName>
                                        </p:attrNameLst>
                                      </p:cBhvr>
                                      <p:to>
                                        <p:strVal val="visible"/>
                                      </p:to>
                                    </p:set>
                                    <p:anim calcmode="lin" valueType="num">
                                      <p:cBhvr additive="base">
                                        <p:cTn id="69" dur="500" fill="hold"/>
                                        <p:tgtEl>
                                          <p:spTgt spid="16"/>
                                        </p:tgtEl>
                                        <p:attrNameLst>
                                          <p:attrName>ppt_x</p:attrName>
                                        </p:attrNameLst>
                                      </p:cBhvr>
                                      <p:tavLst>
                                        <p:tav tm="0">
                                          <p:val>
                                            <p:strVal val="#ppt_x"/>
                                          </p:val>
                                        </p:tav>
                                        <p:tav tm="100000">
                                          <p:val>
                                            <p:strVal val="#ppt_x"/>
                                          </p:val>
                                        </p:tav>
                                      </p:tavLst>
                                    </p:anim>
                                    <p:anim calcmode="lin" valueType="num">
                                      <p:cBhvr additive="base">
                                        <p:cTn id="70" dur="500" fill="hold"/>
                                        <p:tgtEl>
                                          <p:spTgt spid="16"/>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5"/>
                                        </p:tgtEl>
                                        <p:attrNameLst>
                                          <p:attrName>style.visibility</p:attrName>
                                        </p:attrNameLst>
                                      </p:cBhvr>
                                      <p:to>
                                        <p:strVal val="visible"/>
                                      </p:to>
                                    </p:set>
                                    <p:anim calcmode="lin" valueType="num">
                                      <p:cBhvr additive="base">
                                        <p:cTn id="73" dur="500" fill="hold"/>
                                        <p:tgtEl>
                                          <p:spTgt spid="15"/>
                                        </p:tgtEl>
                                        <p:attrNameLst>
                                          <p:attrName>ppt_x</p:attrName>
                                        </p:attrNameLst>
                                      </p:cBhvr>
                                      <p:tavLst>
                                        <p:tav tm="0">
                                          <p:val>
                                            <p:strVal val="#ppt_x"/>
                                          </p:val>
                                        </p:tav>
                                        <p:tav tm="100000">
                                          <p:val>
                                            <p:strVal val="#ppt_x"/>
                                          </p:val>
                                        </p:tav>
                                      </p:tavLst>
                                    </p:anim>
                                    <p:anim calcmode="lin" valueType="num">
                                      <p:cBhvr additive="base">
                                        <p:cTn id="74" dur="500" fill="hold"/>
                                        <p:tgtEl>
                                          <p:spTgt spid="15"/>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64"/>
                                        </p:tgtEl>
                                        <p:attrNameLst>
                                          <p:attrName>style.visibility</p:attrName>
                                        </p:attrNameLst>
                                      </p:cBhvr>
                                      <p:to>
                                        <p:strVal val="visible"/>
                                      </p:to>
                                    </p:set>
                                    <p:anim calcmode="lin" valueType="num">
                                      <p:cBhvr additive="base">
                                        <p:cTn id="77" dur="500" fill="hold"/>
                                        <p:tgtEl>
                                          <p:spTgt spid="64"/>
                                        </p:tgtEl>
                                        <p:attrNameLst>
                                          <p:attrName>ppt_x</p:attrName>
                                        </p:attrNameLst>
                                      </p:cBhvr>
                                      <p:tavLst>
                                        <p:tav tm="0">
                                          <p:val>
                                            <p:strVal val="#ppt_x"/>
                                          </p:val>
                                        </p:tav>
                                        <p:tav tm="100000">
                                          <p:val>
                                            <p:strVal val="#ppt_x"/>
                                          </p:val>
                                        </p:tav>
                                      </p:tavLst>
                                    </p:anim>
                                    <p:anim calcmode="lin" valueType="num">
                                      <p:cBhvr additive="base">
                                        <p:cTn id="78" dur="500" fill="hold"/>
                                        <p:tgtEl>
                                          <p:spTgt spid="64"/>
                                        </p:tgtEl>
                                        <p:attrNameLst>
                                          <p:attrName>ppt_y</p:attrName>
                                        </p:attrNameLst>
                                      </p:cBhvr>
                                      <p:tavLst>
                                        <p:tav tm="0">
                                          <p:val>
                                            <p:strVal val="1+#ppt_h/2"/>
                                          </p:val>
                                        </p:tav>
                                        <p:tav tm="100000">
                                          <p:val>
                                            <p:strVal val="#ppt_y"/>
                                          </p:val>
                                        </p:tav>
                                      </p:tavLst>
                                    </p:anim>
                                  </p:childTnLst>
                                </p:cTn>
                              </p:par>
                            </p:childTnLst>
                          </p:cTn>
                        </p:par>
                        <p:par>
                          <p:cTn id="79" fill="hold">
                            <p:stCondLst>
                              <p:cond delay="5500"/>
                            </p:stCondLst>
                            <p:childTnLst>
                              <p:par>
                                <p:cTn id="80" presetID="53" presetClass="entr" presetSubtype="16" fill="hold" grpId="0" nodeType="afterEffect">
                                  <p:stCondLst>
                                    <p:cond delay="0"/>
                                  </p:stCondLst>
                                  <p:childTnLst>
                                    <p:set>
                                      <p:cBhvr>
                                        <p:cTn id="81" dur="1" fill="hold">
                                          <p:stCondLst>
                                            <p:cond delay="0"/>
                                          </p:stCondLst>
                                        </p:cTn>
                                        <p:tgtEl>
                                          <p:spTgt spid="26"/>
                                        </p:tgtEl>
                                        <p:attrNameLst>
                                          <p:attrName>style.visibility</p:attrName>
                                        </p:attrNameLst>
                                      </p:cBhvr>
                                      <p:to>
                                        <p:strVal val="visible"/>
                                      </p:to>
                                    </p:set>
                                    <p:anim calcmode="lin" valueType="num">
                                      <p:cBhvr>
                                        <p:cTn id="82" dur="500" fill="hold"/>
                                        <p:tgtEl>
                                          <p:spTgt spid="26"/>
                                        </p:tgtEl>
                                        <p:attrNameLst>
                                          <p:attrName>ppt_w</p:attrName>
                                        </p:attrNameLst>
                                      </p:cBhvr>
                                      <p:tavLst>
                                        <p:tav tm="0">
                                          <p:val>
                                            <p:fltVal val="0"/>
                                          </p:val>
                                        </p:tav>
                                        <p:tav tm="100000">
                                          <p:val>
                                            <p:strVal val="#ppt_w"/>
                                          </p:val>
                                        </p:tav>
                                      </p:tavLst>
                                    </p:anim>
                                    <p:anim calcmode="lin" valueType="num">
                                      <p:cBhvr>
                                        <p:cTn id="83" dur="500" fill="hold"/>
                                        <p:tgtEl>
                                          <p:spTgt spid="26"/>
                                        </p:tgtEl>
                                        <p:attrNameLst>
                                          <p:attrName>ppt_h</p:attrName>
                                        </p:attrNameLst>
                                      </p:cBhvr>
                                      <p:tavLst>
                                        <p:tav tm="0">
                                          <p:val>
                                            <p:fltVal val="0"/>
                                          </p:val>
                                        </p:tav>
                                        <p:tav tm="100000">
                                          <p:val>
                                            <p:strVal val="#ppt_h"/>
                                          </p:val>
                                        </p:tav>
                                      </p:tavLst>
                                    </p:anim>
                                    <p:animEffect transition="in" filter="fade">
                                      <p:cBhvr>
                                        <p:cTn id="84" dur="500"/>
                                        <p:tgtEl>
                                          <p:spTgt spid="26"/>
                                        </p:tgtEl>
                                      </p:cBhvr>
                                    </p:animEffect>
                                  </p:childTnLst>
                                </p:cTn>
                              </p:par>
                            </p:childTnLst>
                          </p:cTn>
                        </p:par>
                        <p:par>
                          <p:cTn id="85" fill="hold">
                            <p:stCondLst>
                              <p:cond delay="6000"/>
                            </p:stCondLst>
                            <p:childTnLst>
                              <p:par>
                                <p:cTn id="86" presetID="22" presetClass="entr" presetSubtype="4" fill="hold" grpId="0" nodeType="afterEffect">
                                  <p:stCondLst>
                                    <p:cond delay="0"/>
                                  </p:stCondLst>
                                  <p:childTnLst>
                                    <p:set>
                                      <p:cBhvr>
                                        <p:cTn id="87" dur="1" fill="hold">
                                          <p:stCondLst>
                                            <p:cond delay="0"/>
                                          </p:stCondLst>
                                        </p:cTn>
                                        <p:tgtEl>
                                          <p:spTgt spid="67"/>
                                        </p:tgtEl>
                                        <p:attrNameLst>
                                          <p:attrName>style.visibility</p:attrName>
                                        </p:attrNameLst>
                                      </p:cBhvr>
                                      <p:to>
                                        <p:strVal val="visible"/>
                                      </p:to>
                                    </p:set>
                                    <p:animEffect transition="in" filter="wipe(down)">
                                      <p:cBhvr>
                                        <p:cTn id="88" dur="500"/>
                                        <p:tgtEl>
                                          <p:spTgt spid="67"/>
                                        </p:tgtEl>
                                      </p:cBhvr>
                                    </p:animEffect>
                                  </p:childTnLst>
                                </p:cTn>
                              </p:par>
                            </p:childTnLst>
                          </p:cTn>
                        </p:par>
                        <p:par>
                          <p:cTn id="89" fill="hold">
                            <p:stCondLst>
                              <p:cond delay="6500"/>
                            </p:stCondLst>
                            <p:childTnLst>
                              <p:par>
                                <p:cTn id="90" presetID="53" presetClass="entr" presetSubtype="16" fill="hold" grpId="0" nodeType="after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p:cTn id="92" dur="500" fill="hold"/>
                                        <p:tgtEl>
                                          <p:spTgt spid="27"/>
                                        </p:tgtEl>
                                        <p:attrNameLst>
                                          <p:attrName>ppt_w</p:attrName>
                                        </p:attrNameLst>
                                      </p:cBhvr>
                                      <p:tavLst>
                                        <p:tav tm="0">
                                          <p:val>
                                            <p:fltVal val="0"/>
                                          </p:val>
                                        </p:tav>
                                        <p:tav tm="100000">
                                          <p:val>
                                            <p:strVal val="#ppt_w"/>
                                          </p:val>
                                        </p:tav>
                                      </p:tavLst>
                                    </p:anim>
                                    <p:anim calcmode="lin" valueType="num">
                                      <p:cBhvr>
                                        <p:cTn id="93" dur="500" fill="hold"/>
                                        <p:tgtEl>
                                          <p:spTgt spid="27"/>
                                        </p:tgtEl>
                                        <p:attrNameLst>
                                          <p:attrName>ppt_h</p:attrName>
                                        </p:attrNameLst>
                                      </p:cBhvr>
                                      <p:tavLst>
                                        <p:tav tm="0">
                                          <p:val>
                                            <p:fltVal val="0"/>
                                          </p:val>
                                        </p:tav>
                                        <p:tav tm="100000">
                                          <p:val>
                                            <p:strVal val="#ppt_h"/>
                                          </p:val>
                                        </p:tav>
                                      </p:tavLst>
                                    </p:anim>
                                    <p:animEffect transition="in" filter="fade">
                                      <p:cBhvr>
                                        <p:cTn id="94" dur="500"/>
                                        <p:tgtEl>
                                          <p:spTgt spid="27"/>
                                        </p:tgtEl>
                                      </p:cBhvr>
                                    </p:animEffect>
                                  </p:childTnLst>
                                </p:cTn>
                              </p:par>
                            </p:childTnLst>
                          </p:cTn>
                        </p:par>
                        <p:par>
                          <p:cTn id="95" fill="hold">
                            <p:stCondLst>
                              <p:cond delay="7000"/>
                            </p:stCondLst>
                            <p:childTnLst>
                              <p:par>
                                <p:cTn id="96" presetID="22" presetClass="entr" presetSubtype="4" fill="hold" grpId="0" nodeType="afterEffect">
                                  <p:stCondLst>
                                    <p:cond delay="0"/>
                                  </p:stCondLst>
                                  <p:childTnLst>
                                    <p:set>
                                      <p:cBhvr>
                                        <p:cTn id="97" dur="1" fill="hold">
                                          <p:stCondLst>
                                            <p:cond delay="0"/>
                                          </p:stCondLst>
                                        </p:cTn>
                                        <p:tgtEl>
                                          <p:spTgt spid="69"/>
                                        </p:tgtEl>
                                        <p:attrNameLst>
                                          <p:attrName>style.visibility</p:attrName>
                                        </p:attrNameLst>
                                      </p:cBhvr>
                                      <p:to>
                                        <p:strVal val="visible"/>
                                      </p:to>
                                    </p:set>
                                    <p:animEffect transition="in" filter="wipe(down)">
                                      <p:cBhvr>
                                        <p:cTn id="98" dur="500"/>
                                        <p:tgtEl>
                                          <p:spTgt spid="69"/>
                                        </p:tgtEl>
                                      </p:cBhvr>
                                    </p:animEffect>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28"/>
                                        </p:tgtEl>
                                        <p:attrNameLst>
                                          <p:attrName>style.visibility</p:attrName>
                                        </p:attrNameLst>
                                      </p:cBhvr>
                                      <p:to>
                                        <p:strVal val="visible"/>
                                      </p:to>
                                    </p:set>
                                    <p:anim calcmode="lin" valueType="num">
                                      <p:cBhvr>
                                        <p:cTn id="102" dur="500" fill="hold"/>
                                        <p:tgtEl>
                                          <p:spTgt spid="28"/>
                                        </p:tgtEl>
                                        <p:attrNameLst>
                                          <p:attrName>ppt_w</p:attrName>
                                        </p:attrNameLst>
                                      </p:cBhvr>
                                      <p:tavLst>
                                        <p:tav tm="0">
                                          <p:val>
                                            <p:fltVal val="0"/>
                                          </p:val>
                                        </p:tav>
                                        <p:tav tm="100000">
                                          <p:val>
                                            <p:strVal val="#ppt_w"/>
                                          </p:val>
                                        </p:tav>
                                      </p:tavLst>
                                    </p:anim>
                                    <p:anim calcmode="lin" valueType="num">
                                      <p:cBhvr>
                                        <p:cTn id="103" dur="500" fill="hold"/>
                                        <p:tgtEl>
                                          <p:spTgt spid="28"/>
                                        </p:tgtEl>
                                        <p:attrNameLst>
                                          <p:attrName>ppt_h</p:attrName>
                                        </p:attrNameLst>
                                      </p:cBhvr>
                                      <p:tavLst>
                                        <p:tav tm="0">
                                          <p:val>
                                            <p:fltVal val="0"/>
                                          </p:val>
                                        </p:tav>
                                        <p:tav tm="100000">
                                          <p:val>
                                            <p:strVal val="#ppt_h"/>
                                          </p:val>
                                        </p:tav>
                                      </p:tavLst>
                                    </p:anim>
                                    <p:animEffect transition="in" filter="fade">
                                      <p:cBhvr>
                                        <p:cTn id="104" dur="500"/>
                                        <p:tgtEl>
                                          <p:spTgt spid="28"/>
                                        </p:tgtEl>
                                      </p:cBhvr>
                                    </p:animEffect>
                                  </p:childTnLst>
                                </p:cTn>
                              </p:par>
                            </p:childTnLst>
                          </p:cTn>
                        </p:par>
                        <p:par>
                          <p:cTn id="105" fill="hold">
                            <p:stCondLst>
                              <p:cond delay="8000"/>
                            </p:stCondLst>
                            <p:childTnLst>
                              <p:par>
                                <p:cTn id="106" presetID="22" presetClass="entr" presetSubtype="4" fill="hold" grpId="0" nodeType="afterEffect">
                                  <p:stCondLst>
                                    <p:cond delay="0"/>
                                  </p:stCondLst>
                                  <p:childTnLst>
                                    <p:set>
                                      <p:cBhvr>
                                        <p:cTn id="107" dur="1" fill="hold">
                                          <p:stCondLst>
                                            <p:cond delay="0"/>
                                          </p:stCondLst>
                                        </p:cTn>
                                        <p:tgtEl>
                                          <p:spTgt spid="71"/>
                                        </p:tgtEl>
                                        <p:attrNameLst>
                                          <p:attrName>style.visibility</p:attrName>
                                        </p:attrNameLst>
                                      </p:cBhvr>
                                      <p:to>
                                        <p:strVal val="visible"/>
                                      </p:to>
                                    </p:set>
                                    <p:animEffect transition="in" filter="wipe(down)">
                                      <p:cBhvr>
                                        <p:cTn id="108" dur="500"/>
                                        <p:tgtEl>
                                          <p:spTgt spid="71"/>
                                        </p:tgtEl>
                                      </p:cBhvr>
                                    </p:animEffect>
                                  </p:childTnLst>
                                </p:cTn>
                              </p:par>
                            </p:childTnLst>
                          </p:cTn>
                        </p:par>
                        <p:par>
                          <p:cTn id="109" fill="hold">
                            <p:stCondLst>
                              <p:cond delay="8500"/>
                            </p:stCondLst>
                            <p:childTnLst>
                              <p:par>
                                <p:cTn id="110" presetID="53" presetClass="entr" presetSubtype="16"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p:cTn id="112" dur="500" fill="hold"/>
                                        <p:tgtEl>
                                          <p:spTgt spid="30"/>
                                        </p:tgtEl>
                                        <p:attrNameLst>
                                          <p:attrName>ppt_w</p:attrName>
                                        </p:attrNameLst>
                                      </p:cBhvr>
                                      <p:tavLst>
                                        <p:tav tm="0">
                                          <p:val>
                                            <p:fltVal val="0"/>
                                          </p:val>
                                        </p:tav>
                                        <p:tav tm="100000">
                                          <p:val>
                                            <p:strVal val="#ppt_w"/>
                                          </p:val>
                                        </p:tav>
                                      </p:tavLst>
                                    </p:anim>
                                    <p:anim calcmode="lin" valueType="num">
                                      <p:cBhvr>
                                        <p:cTn id="113" dur="500" fill="hold"/>
                                        <p:tgtEl>
                                          <p:spTgt spid="30"/>
                                        </p:tgtEl>
                                        <p:attrNameLst>
                                          <p:attrName>ppt_h</p:attrName>
                                        </p:attrNameLst>
                                      </p:cBhvr>
                                      <p:tavLst>
                                        <p:tav tm="0">
                                          <p:val>
                                            <p:fltVal val="0"/>
                                          </p:val>
                                        </p:tav>
                                        <p:tav tm="100000">
                                          <p:val>
                                            <p:strVal val="#ppt_h"/>
                                          </p:val>
                                        </p:tav>
                                      </p:tavLst>
                                    </p:anim>
                                    <p:animEffect transition="in" filter="fade">
                                      <p:cBhvr>
                                        <p:cTn id="114" dur="500"/>
                                        <p:tgtEl>
                                          <p:spTgt spid="30"/>
                                        </p:tgtEl>
                                      </p:cBhvr>
                                    </p:animEffect>
                                  </p:childTnLst>
                                </p:cTn>
                              </p:par>
                            </p:childTnLst>
                          </p:cTn>
                        </p:par>
                        <p:par>
                          <p:cTn id="115" fill="hold">
                            <p:stCondLst>
                              <p:cond delay="9000"/>
                            </p:stCondLst>
                            <p:childTnLst>
                              <p:par>
                                <p:cTn id="116" presetID="22" presetClass="entr" presetSubtype="4" fill="hold" grpId="0" nodeType="afterEffect">
                                  <p:stCondLst>
                                    <p:cond delay="0"/>
                                  </p:stCondLst>
                                  <p:childTnLst>
                                    <p:set>
                                      <p:cBhvr>
                                        <p:cTn id="117" dur="1" fill="hold">
                                          <p:stCondLst>
                                            <p:cond delay="0"/>
                                          </p:stCondLst>
                                        </p:cTn>
                                        <p:tgtEl>
                                          <p:spTgt spid="73"/>
                                        </p:tgtEl>
                                        <p:attrNameLst>
                                          <p:attrName>style.visibility</p:attrName>
                                        </p:attrNameLst>
                                      </p:cBhvr>
                                      <p:to>
                                        <p:strVal val="visible"/>
                                      </p:to>
                                    </p:set>
                                    <p:animEffect transition="in" filter="wipe(down)">
                                      <p:cBhvr>
                                        <p:cTn id="118" dur="500"/>
                                        <p:tgtEl>
                                          <p:spTgt spid="73"/>
                                        </p:tgtEl>
                                      </p:cBhvr>
                                    </p:animEffect>
                                  </p:childTnLst>
                                </p:cTn>
                              </p:par>
                            </p:childTnLst>
                          </p:cTn>
                        </p:par>
                        <p:par>
                          <p:cTn id="119" fill="hold">
                            <p:stCondLst>
                              <p:cond delay="9500"/>
                            </p:stCondLst>
                            <p:childTnLst>
                              <p:par>
                                <p:cTn id="120" presetID="16" presetClass="entr" presetSubtype="42" fill="hold" nodeType="afterEffect">
                                  <p:stCondLst>
                                    <p:cond delay="0"/>
                                  </p:stCondLst>
                                  <p:childTnLst>
                                    <p:set>
                                      <p:cBhvr>
                                        <p:cTn id="121" dur="1" fill="hold">
                                          <p:stCondLst>
                                            <p:cond delay="0"/>
                                          </p:stCondLst>
                                        </p:cTn>
                                        <p:tgtEl>
                                          <p:spTgt spid="34"/>
                                        </p:tgtEl>
                                        <p:attrNameLst>
                                          <p:attrName>style.visibility</p:attrName>
                                        </p:attrNameLst>
                                      </p:cBhvr>
                                      <p:to>
                                        <p:strVal val="visible"/>
                                      </p:to>
                                    </p:set>
                                    <p:animEffect transition="in" filter="barn(outHorizontal)">
                                      <p:cBhvr>
                                        <p:cTn id="122" dur="1000"/>
                                        <p:tgtEl>
                                          <p:spTgt spid="34"/>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36"/>
                                        </p:tgtEl>
                                        <p:attrNameLst>
                                          <p:attrName>style.visibility</p:attrName>
                                        </p:attrNameLst>
                                      </p:cBhvr>
                                      <p:to>
                                        <p:strVal val="visible"/>
                                      </p:to>
                                    </p:set>
                                    <p:anim calcmode="lin" valueType="num">
                                      <p:cBhvr>
                                        <p:cTn id="125" dur="1000" fill="hold"/>
                                        <p:tgtEl>
                                          <p:spTgt spid="36"/>
                                        </p:tgtEl>
                                        <p:attrNameLst>
                                          <p:attrName>ppt_w</p:attrName>
                                        </p:attrNameLst>
                                      </p:cBhvr>
                                      <p:tavLst>
                                        <p:tav tm="0">
                                          <p:val>
                                            <p:fltVal val="0"/>
                                          </p:val>
                                        </p:tav>
                                        <p:tav tm="100000">
                                          <p:val>
                                            <p:strVal val="#ppt_w"/>
                                          </p:val>
                                        </p:tav>
                                      </p:tavLst>
                                    </p:anim>
                                    <p:anim calcmode="lin" valueType="num">
                                      <p:cBhvr>
                                        <p:cTn id="126" dur="1000" fill="hold"/>
                                        <p:tgtEl>
                                          <p:spTgt spid="36"/>
                                        </p:tgtEl>
                                        <p:attrNameLst>
                                          <p:attrName>ppt_h</p:attrName>
                                        </p:attrNameLst>
                                      </p:cBhvr>
                                      <p:tavLst>
                                        <p:tav tm="0">
                                          <p:val>
                                            <p:fltVal val="0"/>
                                          </p:val>
                                        </p:tav>
                                        <p:tav tm="100000">
                                          <p:val>
                                            <p:strVal val="#ppt_h"/>
                                          </p:val>
                                        </p:tav>
                                      </p:tavLst>
                                    </p:anim>
                                    <p:anim calcmode="lin" valueType="num">
                                      <p:cBhvr>
                                        <p:cTn id="127" dur="1000" fill="hold"/>
                                        <p:tgtEl>
                                          <p:spTgt spid="36"/>
                                        </p:tgtEl>
                                        <p:attrNameLst>
                                          <p:attrName>style.rotation</p:attrName>
                                        </p:attrNameLst>
                                      </p:cBhvr>
                                      <p:tavLst>
                                        <p:tav tm="0">
                                          <p:val>
                                            <p:fltVal val="90"/>
                                          </p:val>
                                        </p:tav>
                                        <p:tav tm="100000">
                                          <p:val>
                                            <p:fltVal val="0"/>
                                          </p:val>
                                        </p:tav>
                                      </p:tavLst>
                                    </p:anim>
                                    <p:animEffect transition="in" filter="fade">
                                      <p:cBhvr>
                                        <p:cTn id="128" dur="1000"/>
                                        <p:tgtEl>
                                          <p:spTgt spid="36"/>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63"/>
                                        </p:tgtEl>
                                        <p:attrNameLst>
                                          <p:attrName>style.visibility</p:attrName>
                                        </p:attrNameLst>
                                      </p:cBhvr>
                                      <p:to>
                                        <p:strVal val="visible"/>
                                      </p:to>
                                    </p:set>
                                    <p:anim calcmode="lin" valueType="num">
                                      <p:cBhvr>
                                        <p:cTn id="131" dur="1000" fill="hold"/>
                                        <p:tgtEl>
                                          <p:spTgt spid="63"/>
                                        </p:tgtEl>
                                        <p:attrNameLst>
                                          <p:attrName>ppt_w</p:attrName>
                                        </p:attrNameLst>
                                      </p:cBhvr>
                                      <p:tavLst>
                                        <p:tav tm="0">
                                          <p:val>
                                            <p:fltVal val="0"/>
                                          </p:val>
                                        </p:tav>
                                        <p:tav tm="100000">
                                          <p:val>
                                            <p:strVal val="#ppt_w"/>
                                          </p:val>
                                        </p:tav>
                                      </p:tavLst>
                                    </p:anim>
                                    <p:anim calcmode="lin" valueType="num">
                                      <p:cBhvr>
                                        <p:cTn id="132" dur="1000" fill="hold"/>
                                        <p:tgtEl>
                                          <p:spTgt spid="63"/>
                                        </p:tgtEl>
                                        <p:attrNameLst>
                                          <p:attrName>ppt_h</p:attrName>
                                        </p:attrNameLst>
                                      </p:cBhvr>
                                      <p:tavLst>
                                        <p:tav tm="0">
                                          <p:val>
                                            <p:fltVal val="0"/>
                                          </p:val>
                                        </p:tav>
                                        <p:tav tm="100000">
                                          <p:val>
                                            <p:strVal val="#ppt_h"/>
                                          </p:val>
                                        </p:tav>
                                      </p:tavLst>
                                    </p:anim>
                                    <p:anim calcmode="lin" valueType="num">
                                      <p:cBhvr>
                                        <p:cTn id="133" dur="1000" fill="hold"/>
                                        <p:tgtEl>
                                          <p:spTgt spid="63"/>
                                        </p:tgtEl>
                                        <p:attrNameLst>
                                          <p:attrName>style.rotation</p:attrName>
                                        </p:attrNameLst>
                                      </p:cBhvr>
                                      <p:tavLst>
                                        <p:tav tm="0">
                                          <p:val>
                                            <p:fltVal val="90"/>
                                          </p:val>
                                        </p:tav>
                                        <p:tav tm="100000">
                                          <p:val>
                                            <p:fltVal val="0"/>
                                          </p:val>
                                        </p:tav>
                                      </p:tavLst>
                                    </p:anim>
                                    <p:animEffect transition="in" filter="fade">
                                      <p:cBhvr>
                                        <p:cTn id="134" dur="1000"/>
                                        <p:tgtEl>
                                          <p:spTgt spid="63"/>
                                        </p:tgtEl>
                                      </p:cBhvr>
                                    </p:animEffect>
                                  </p:childTnLst>
                                </p:cTn>
                              </p:par>
                            </p:childTnLst>
                          </p:cTn>
                        </p:par>
                        <p:par>
                          <p:cTn id="135" fill="hold">
                            <p:stCondLst>
                              <p:cond delay="10500"/>
                            </p:stCondLst>
                            <p:childTnLst>
                              <p:par>
                                <p:cTn id="136" presetID="21" presetClass="entr" presetSubtype="1" fill="hold" nodeType="afterEffect">
                                  <p:stCondLst>
                                    <p:cond delay="0"/>
                                  </p:stCondLst>
                                  <p:childTnLst>
                                    <p:set>
                                      <p:cBhvr>
                                        <p:cTn id="137" dur="1" fill="hold">
                                          <p:stCondLst>
                                            <p:cond delay="0"/>
                                          </p:stCondLst>
                                        </p:cTn>
                                        <p:tgtEl>
                                          <p:spTgt spid="85"/>
                                        </p:tgtEl>
                                        <p:attrNameLst>
                                          <p:attrName>style.visibility</p:attrName>
                                        </p:attrNameLst>
                                      </p:cBhvr>
                                      <p:to>
                                        <p:strVal val="visible"/>
                                      </p:to>
                                    </p:set>
                                    <p:animEffect transition="in" filter="wheel(1)">
                                      <p:cBhvr>
                                        <p:cTn id="138" dur="2000"/>
                                        <p:tgtEl>
                                          <p:spTgt spid="85"/>
                                        </p:tgtEl>
                                      </p:cBhvr>
                                    </p:animEffect>
                                  </p:childTnLst>
                                </p:cTn>
                              </p:par>
                            </p:childTnLst>
                          </p:cTn>
                        </p:par>
                        <p:par>
                          <p:cTn id="139" fill="hold">
                            <p:stCondLst>
                              <p:cond delay="12500"/>
                            </p:stCondLst>
                            <p:childTnLst>
                              <p:par>
                                <p:cTn id="140" presetID="53" presetClass="entr" presetSubtype="16" fill="hold" grpId="0" nodeType="afterEffect">
                                  <p:stCondLst>
                                    <p:cond delay="0"/>
                                  </p:stCondLst>
                                  <p:childTnLst>
                                    <p:set>
                                      <p:cBhvr>
                                        <p:cTn id="141" dur="1" fill="hold">
                                          <p:stCondLst>
                                            <p:cond delay="0"/>
                                          </p:stCondLst>
                                        </p:cTn>
                                        <p:tgtEl>
                                          <p:spTgt spid="41"/>
                                        </p:tgtEl>
                                        <p:attrNameLst>
                                          <p:attrName>style.visibility</p:attrName>
                                        </p:attrNameLst>
                                      </p:cBhvr>
                                      <p:to>
                                        <p:strVal val="visible"/>
                                      </p:to>
                                    </p:set>
                                    <p:anim calcmode="lin" valueType="num">
                                      <p:cBhvr>
                                        <p:cTn id="142" dur="1000" fill="hold"/>
                                        <p:tgtEl>
                                          <p:spTgt spid="41"/>
                                        </p:tgtEl>
                                        <p:attrNameLst>
                                          <p:attrName>ppt_w</p:attrName>
                                        </p:attrNameLst>
                                      </p:cBhvr>
                                      <p:tavLst>
                                        <p:tav tm="0">
                                          <p:val>
                                            <p:fltVal val="0"/>
                                          </p:val>
                                        </p:tav>
                                        <p:tav tm="100000">
                                          <p:val>
                                            <p:strVal val="#ppt_w"/>
                                          </p:val>
                                        </p:tav>
                                      </p:tavLst>
                                    </p:anim>
                                    <p:anim calcmode="lin" valueType="num">
                                      <p:cBhvr>
                                        <p:cTn id="143" dur="1000" fill="hold"/>
                                        <p:tgtEl>
                                          <p:spTgt spid="41"/>
                                        </p:tgtEl>
                                        <p:attrNameLst>
                                          <p:attrName>ppt_h</p:attrName>
                                        </p:attrNameLst>
                                      </p:cBhvr>
                                      <p:tavLst>
                                        <p:tav tm="0">
                                          <p:val>
                                            <p:fltVal val="0"/>
                                          </p:val>
                                        </p:tav>
                                        <p:tav tm="100000">
                                          <p:val>
                                            <p:strVal val="#ppt_h"/>
                                          </p:val>
                                        </p:tav>
                                      </p:tavLst>
                                    </p:anim>
                                    <p:animEffect transition="in" filter="fade">
                                      <p:cBhvr>
                                        <p:cTn id="144" dur="1000"/>
                                        <p:tgtEl>
                                          <p:spTgt spid="41"/>
                                        </p:tgtEl>
                                      </p:cBhvr>
                                    </p:animEffect>
                                  </p:childTnLst>
                                </p:cTn>
                              </p:par>
                            </p:childTnLst>
                          </p:cTn>
                        </p:par>
                        <p:par>
                          <p:cTn id="145" fill="hold">
                            <p:stCondLst>
                              <p:cond delay="13500"/>
                            </p:stCondLst>
                            <p:childTnLst>
                              <p:par>
                                <p:cTn id="146" presetID="47" presetClass="entr" presetSubtype="0" fill="hold" grpId="0" nodeType="afterEffect">
                                  <p:stCondLst>
                                    <p:cond delay="0"/>
                                  </p:stCondLst>
                                  <p:childTnLst>
                                    <p:set>
                                      <p:cBhvr>
                                        <p:cTn id="147" dur="1" fill="hold">
                                          <p:stCondLst>
                                            <p:cond delay="0"/>
                                          </p:stCondLst>
                                        </p:cTn>
                                        <p:tgtEl>
                                          <p:spTgt spid="42"/>
                                        </p:tgtEl>
                                        <p:attrNameLst>
                                          <p:attrName>style.visibility</p:attrName>
                                        </p:attrNameLst>
                                      </p:cBhvr>
                                      <p:to>
                                        <p:strVal val="visible"/>
                                      </p:to>
                                    </p:set>
                                    <p:animEffect transition="in" filter="fade">
                                      <p:cBhvr>
                                        <p:cTn id="148" dur="1000"/>
                                        <p:tgtEl>
                                          <p:spTgt spid="42"/>
                                        </p:tgtEl>
                                      </p:cBhvr>
                                    </p:animEffect>
                                    <p:anim calcmode="lin" valueType="num">
                                      <p:cBhvr>
                                        <p:cTn id="149" dur="1000" fill="hold"/>
                                        <p:tgtEl>
                                          <p:spTgt spid="42"/>
                                        </p:tgtEl>
                                        <p:attrNameLst>
                                          <p:attrName>ppt_x</p:attrName>
                                        </p:attrNameLst>
                                      </p:cBhvr>
                                      <p:tavLst>
                                        <p:tav tm="0">
                                          <p:val>
                                            <p:strVal val="#ppt_x"/>
                                          </p:val>
                                        </p:tav>
                                        <p:tav tm="100000">
                                          <p:val>
                                            <p:strVal val="#ppt_x"/>
                                          </p:val>
                                        </p:tav>
                                      </p:tavLst>
                                    </p:anim>
                                    <p:anim calcmode="lin" valueType="num">
                                      <p:cBhvr>
                                        <p:cTn id="150" dur="1000" fill="hold"/>
                                        <p:tgtEl>
                                          <p:spTgt spid="42"/>
                                        </p:tgtEl>
                                        <p:attrNameLst>
                                          <p:attrName>ppt_y</p:attrName>
                                        </p:attrNameLst>
                                      </p:cBhvr>
                                      <p:tavLst>
                                        <p:tav tm="0">
                                          <p:val>
                                            <p:strVal val="#ppt_y-.1"/>
                                          </p:val>
                                        </p:tav>
                                        <p:tav tm="100000">
                                          <p:val>
                                            <p:strVal val="#ppt_y"/>
                                          </p:val>
                                        </p:tav>
                                      </p:tavLst>
                                    </p:anim>
                                  </p:childTnLst>
                                </p:cTn>
                              </p:par>
                              <p:par>
                                <p:cTn id="151" presetID="47" presetClass="entr" presetSubtype="0" fill="hold" grpId="0" nodeType="withEffect">
                                  <p:stCondLst>
                                    <p:cond delay="0"/>
                                  </p:stCondLst>
                                  <p:childTnLst>
                                    <p:set>
                                      <p:cBhvr>
                                        <p:cTn id="152" dur="1" fill="hold">
                                          <p:stCondLst>
                                            <p:cond delay="0"/>
                                          </p:stCondLst>
                                        </p:cTn>
                                        <p:tgtEl>
                                          <p:spTgt spid="13"/>
                                        </p:tgtEl>
                                        <p:attrNameLst>
                                          <p:attrName>style.visibility</p:attrName>
                                        </p:attrNameLst>
                                      </p:cBhvr>
                                      <p:to>
                                        <p:strVal val="visible"/>
                                      </p:to>
                                    </p:set>
                                    <p:animEffect transition="in" filter="fade">
                                      <p:cBhvr>
                                        <p:cTn id="153" dur="1000"/>
                                        <p:tgtEl>
                                          <p:spTgt spid="13"/>
                                        </p:tgtEl>
                                      </p:cBhvr>
                                    </p:animEffect>
                                    <p:anim calcmode="lin" valueType="num">
                                      <p:cBhvr>
                                        <p:cTn id="154" dur="1000" fill="hold"/>
                                        <p:tgtEl>
                                          <p:spTgt spid="13"/>
                                        </p:tgtEl>
                                        <p:attrNameLst>
                                          <p:attrName>ppt_x</p:attrName>
                                        </p:attrNameLst>
                                      </p:cBhvr>
                                      <p:tavLst>
                                        <p:tav tm="0">
                                          <p:val>
                                            <p:strVal val="#ppt_x"/>
                                          </p:val>
                                        </p:tav>
                                        <p:tav tm="100000">
                                          <p:val>
                                            <p:strVal val="#ppt_x"/>
                                          </p:val>
                                        </p:tav>
                                      </p:tavLst>
                                    </p:anim>
                                    <p:anim calcmode="lin" valueType="num">
                                      <p:cBhvr>
                                        <p:cTn id="155" dur="1000" fill="hold"/>
                                        <p:tgtEl>
                                          <p:spTgt spid="13"/>
                                        </p:tgtEl>
                                        <p:attrNameLst>
                                          <p:attrName>ppt_y</p:attrName>
                                        </p:attrNameLst>
                                      </p:cBhvr>
                                      <p:tavLst>
                                        <p:tav tm="0">
                                          <p:val>
                                            <p:strVal val="#ppt_y-.1"/>
                                          </p:val>
                                        </p:tav>
                                        <p:tav tm="100000">
                                          <p:val>
                                            <p:strVal val="#ppt_y"/>
                                          </p:val>
                                        </p:tav>
                                      </p:tavLst>
                                    </p:anim>
                                  </p:childTnLst>
                                </p:cTn>
                              </p:par>
                            </p:childTnLst>
                          </p:cTn>
                        </p:par>
                        <p:par>
                          <p:cTn id="156" fill="hold">
                            <p:stCondLst>
                              <p:cond delay="14500"/>
                            </p:stCondLst>
                            <p:childTnLst>
                              <p:par>
                                <p:cTn id="157" presetID="42" presetClass="entr" presetSubtype="0" fill="hold" grpId="0" nodeType="afterEffect">
                                  <p:stCondLst>
                                    <p:cond delay="0"/>
                                  </p:stCondLst>
                                  <p:childTnLst>
                                    <p:set>
                                      <p:cBhvr>
                                        <p:cTn id="158" dur="1" fill="hold">
                                          <p:stCondLst>
                                            <p:cond delay="0"/>
                                          </p:stCondLst>
                                        </p:cTn>
                                        <p:tgtEl>
                                          <p:spTgt spid="62"/>
                                        </p:tgtEl>
                                        <p:attrNameLst>
                                          <p:attrName>style.visibility</p:attrName>
                                        </p:attrNameLst>
                                      </p:cBhvr>
                                      <p:to>
                                        <p:strVal val="visible"/>
                                      </p:to>
                                    </p:set>
                                    <p:animEffect transition="in" filter="fade">
                                      <p:cBhvr>
                                        <p:cTn id="159" dur="1000"/>
                                        <p:tgtEl>
                                          <p:spTgt spid="62"/>
                                        </p:tgtEl>
                                      </p:cBhvr>
                                    </p:animEffect>
                                    <p:anim calcmode="lin" valueType="num">
                                      <p:cBhvr>
                                        <p:cTn id="160" dur="1000" fill="hold"/>
                                        <p:tgtEl>
                                          <p:spTgt spid="62"/>
                                        </p:tgtEl>
                                        <p:attrNameLst>
                                          <p:attrName>ppt_x</p:attrName>
                                        </p:attrNameLst>
                                      </p:cBhvr>
                                      <p:tavLst>
                                        <p:tav tm="0">
                                          <p:val>
                                            <p:strVal val="#ppt_x"/>
                                          </p:val>
                                        </p:tav>
                                        <p:tav tm="100000">
                                          <p:val>
                                            <p:strVal val="#ppt_x"/>
                                          </p:val>
                                        </p:tav>
                                      </p:tavLst>
                                    </p:anim>
                                    <p:anim calcmode="lin" valueType="num">
                                      <p:cBhvr>
                                        <p:cTn id="161" dur="1000" fill="hold"/>
                                        <p:tgtEl>
                                          <p:spTgt spid="62"/>
                                        </p:tgtEl>
                                        <p:attrNameLst>
                                          <p:attrName>ppt_y</p:attrName>
                                        </p:attrNameLst>
                                      </p:cBhvr>
                                      <p:tavLst>
                                        <p:tav tm="0">
                                          <p:val>
                                            <p:strVal val="#ppt_y+.1"/>
                                          </p:val>
                                        </p:tav>
                                        <p:tav tm="100000">
                                          <p:val>
                                            <p:strVal val="#ppt_y"/>
                                          </p:val>
                                        </p:tav>
                                      </p:tavLst>
                                    </p:anim>
                                  </p:childTnLst>
                                </p:cTn>
                              </p:par>
                            </p:childTnLst>
                          </p:cTn>
                        </p:par>
                        <p:par>
                          <p:cTn id="162" fill="hold">
                            <p:stCondLst>
                              <p:cond delay="15500"/>
                            </p:stCondLst>
                            <p:childTnLst>
                              <p:par>
                                <p:cTn id="163" presetID="2" presetClass="entr" presetSubtype="4" fill="hold" grpId="0" nodeType="afterEffect">
                                  <p:stCondLst>
                                    <p:cond delay="0"/>
                                  </p:stCondLst>
                                  <p:childTnLst>
                                    <p:set>
                                      <p:cBhvr>
                                        <p:cTn id="164" dur="1" fill="hold">
                                          <p:stCondLst>
                                            <p:cond delay="0"/>
                                          </p:stCondLst>
                                        </p:cTn>
                                        <p:tgtEl>
                                          <p:spTgt spid="53"/>
                                        </p:tgtEl>
                                        <p:attrNameLst>
                                          <p:attrName>style.visibility</p:attrName>
                                        </p:attrNameLst>
                                      </p:cBhvr>
                                      <p:to>
                                        <p:strVal val="visible"/>
                                      </p:to>
                                    </p:set>
                                    <p:anim calcmode="lin" valueType="num">
                                      <p:cBhvr additive="base">
                                        <p:cTn id="165" dur="500" fill="hold"/>
                                        <p:tgtEl>
                                          <p:spTgt spid="53"/>
                                        </p:tgtEl>
                                        <p:attrNameLst>
                                          <p:attrName>ppt_x</p:attrName>
                                        </p:attrNameLst>
                                      </p:cBhvr>
                                      <p:tavLst>
                                        <p:tav tm="0">
                                          <p:val>
                                            <p:strVal val="#ppt_x"/>
                                          </p:val>
                                        </p:tav>
                                        <p:tav tm="100000">
                                          <p:val>
                                            <p:strVal val="#ppt_x"/>
                                          </p:val>
                                        </p:tav>
                                      </p:tavLst>
                                    </p:anim>
                                    <p:anim calcmode="lin" valueType="num">
                                      <p:cBhvr additive="base">
                                        <p:cTn id="166" dur="500" fill="hold"/>
                                        <p:tgtEl>
                                          <p:spTgt spid="53"/>
                                        </p:tgtEl>
                                        <p:attrNameLst>
                                          <p:attrName>ppt_y</p:attrName>
                                        </p:attrNameLst>
                                      </p:cBhvr>
                                      <p:tavLst>
                                        <p:tav tm="0">
                                          <p:val>
                                            <p:strVal val="1+#ppt_h/2"/>
                                          </p:val>
                                        </p:tav>
                                        <p:tav tm="100000">
                                          <p:val>
                                            <p:strVal val="#ppt_y"/>
                                          </p:val>
                                        </p:tav>
                                      </p:tavLst>
                                    </p:anim>
                                  </p:childTnLst>
                                </p:cTn>
                              </p:par>
                              <p:par>
                                <p:cTn id="167" presetID="2" presetClass="entr" presetSubtype="4" fill="hold" nodeType="withEffect">
                                  <p:stCondLst>
                                    <p:cond delay="0"/>
                                  </p:stCondLst>
                                  <p:childTnLst>
                                    <p:set>
                                      <p:cBhvr>
                                        <p:cTn id="168" dur="1" fill="hold">
                                          <p:stCondLst>
                                            <p:cond delay="0"/>
                                          </p:stCondLst>
                                        </p:cTn>
                                        <p:tgtEl>
                                          <p:spTgt spid="52"/>
                                        </p:tgtEl>
                                        <p:attrNameLst>
                                          <p:attrName>style.visibility</p:attrName>
                                        </p:attrNameLst>
                                      </p:cBhvr>
                                      <p:to>
                                        <p:strVal val="visible"/>
                                      </p:to>
                                    </p:set>
                                    <p:anim calcmode="lin" valueType="num">
                                      <p:cBhvr additive="base">
                                        <p:cTn id="169" dur="500" fill="hold"/>
                                        <p:tgtEl>
                                          <p:spTgt spid="52"/>
                                        </p:tgtEl>
                                        <p:attrNameLst>
                                          <p:attrName>ppt_x</p:attrName>
                                        </p:attrNameLst>
                                      </p:cBhvr>
                                      <p:tavLst>
                                        <p:tav tm="0">
                                          <p:val>
                                            <p:strVal val="#ppt_x"/>
                                          </p:val>
                                        </p:tav>
                                        <p:tav tm="100000">
                                          <p:val>
                                            <p:strVal val="#ppt_x"/>
                                          </p:val>
                                        </p:tav>
                                      </p:tavLst>
                                    </p:anim>
                                    <p:anim calcmode="lin" valueType="num">
                                      <p:cBhvr additive="base">
                                        <p:cTn id="170" dur="500" fill="hold"/>
                                        <p:tgtEl>
                                          <p:spTgt spid="52"/>
                                        </p:tgtEl>
                                        <p:attrNameLst>
                                          <p:attrName>ppt_y</p:attrName>
                                        </p:attrNameLst>
                                      </p:cBhvr>
                                      <p:tavLst>
                                        <p:tav tm="0">
                                          <p:val>
                                            <p:strVal val="1+#ppt_h/2"/>
                                          </p:val>
                                        </p:tav>
                                        <p:tav tm="100000">
                                          <p:val>
                                            <p:strVal val="#ppt_y"/>
                                          </p:val>
                                        </p:tav>
                                      </p:tavLst>
                                    </p:anim>
                                  </p:childTnLst>
                                </p:cTn>
                              </p:par>
                              <p:par>
                                <p:cTn id="171" presetID="2" presetClass="entr" presetSubtype="4" fill="hold" grpId="0" nodeType="withEffect">
                                  <p:stCondLst>
                                    <p:cond delay="0"/>
                                  </p:stCondLst>
                                  <p:childTnLst>
                                    <p:set>
                                      <p:cBhvr>
                                        <p:cTn id="172" dur="1" fill="hold">
                                          <p:stCondLst>
                                            <p:cond delay="0"/>
                                          </p:stCondLst>
                                        </p:cTn>
                                        <p:tgtEl>
                                          <p:spTgt spid="51"/>
                                        </p:tgtEl>
                                        <p:attrNameLst>
                                          <p:attrName>style.visibility</p:attrName>
                                        </p:attrNameLst>
                                      </p:cBhvr>
                                      <p:to>
                                        <p:strVal val="visible"/>
                                      </p:to>
                                    </p:set>
                                    <p:anim calcmode="lin" valueType="num">
                                      <p:cBhvr additive="base">
                                        <p:cTn id="173" dur="500" fill="hold"/>
                                        <p:tgtEl>
                                          <p:spTgt spid="51"/>
                                        </p:tgtEl>
                                        <p:attrNameLst>
                                          <p:attrName>ppt_x</p:attrName>
                                        </p:attrNameLst>
                                      </p:cBhvr>
                                      <p:tavLst>
                                        <p:tav tm="0">
                                          <p:val>
                                            <p:strVal val="#ppt_x"/>
                                          </p:val>
                                        </p:tav>
                                        <p:tav tm="100000">
                                          <p:val>
                                            <p:strVal val="#ppt_x"/>
                                          </p:val>
                                        </p:tav>
                                      </p:tavLst>
                                    </p:anim>
                                    <p:anim calcmode="lin" valueType="num">
                                      <p:cBhvr additive="base">
                                        <p:cTn id="174" dur="500" fill="hold"/>
                                        <p:tgtEl>
                                          <p:spTgt spid="51"/>
                                        </p:tgtEl>
                                        <p:attrNameLst>
                                          <p:attrName>ppt_y</p:attrName>
                                        </p:attrNameLst>
                                      </p:cBhvr>
                                      <p:tavLst>
                                        <p:tav tm="0">
                                          <p:val>
                                            <p:strVal val="1+#ppt_h/2"/>
                                          </p:val>
                                        </p:tav>
                                        <p:tav tm="100000">
                                          <p:val>
                                            <p:strVal val="#ppt_y"/>
                                          </p:val>
                                        </p:tav>
                                      </p:tavLst>
                                    </p:anim>
                                  </p:childTnLst>
                                </p:cTn>
                              </p:par>
                              <p:par>
                                <p:cTn id="175" presetID="2" presetClass="entr" presetSubtype="4" fill="hold" nodeType="withEffect">
                                  <p:stCondLst>
                                    <p:cond delay="0"/>
                                  </p:stCondLst>
                                  <p:childTnLst>
                                    <p:set>
                                      <p:cBhvr>
                                        <p:cTn id="176" dur="1" fill="hold">
                                          <p:stCondLst>
                                            <p:cond delay="0"/>
                                          </p:stCondLst>
                                        </p:cTn>
                                        <p:tgtEl>
                                          <p:spTgt spid="50"/>
                                        </p:tgtEl>
                                        <p:attrNameLst>
                                          <p:attrName>style.visibility</p:attrName>
                                        </p:attrNameLst>
                                      </p:cBhvr>
                                      <p:to>
                                        <p:strVal val="visible"/>
                                      </p:to>
                                    </p:set>
                                    <p:anim calcmode="lin" valueType="num">
                                      <p:cBhvr additive="base">
                                        <p:cTn id="177" dur="500" fill="hold"/>
                                        <p:tgtEl>
                                          <p:spTgt spid="50"/>
                                        </p:tgtEl>
                                        <p:attrNameLst>
                                          <p:attrName>ppt_x</p:attrName>
                                        </p:attrNameLst>
                                      </p:cBhvr>
                                      <p:tavLst>
                                        <p:tav tm="0">
                                          <p:val>
                                            <p:strVal val="#ppt_x"/>
                                          </p:val>
                                        </p:tav>
                                        <p:tav tm="100000">
                                          <p:val>
                                            <p:strVal val="#ppt_x"/>
                                          </p:val>
                                        </p:tav>
                                      </p:tavLst>
                                    </p:anim>
                                    <p:anim calcmode="lin" valueType="num">
                                      <p:cBhvr additive="base">
                                        <p:cTn id="178" dur="500" fill="hold"/>
                                        <p:tgtEl>
                                          <p:spTgt spid="50"/>
                                        </p:tgtEl>
                                        <p:attrNameLst>
                                          <p:attrName>ppt_y</p:attrName>
                                        </p:attrNameLst>
                                      </p:cBhvr>
                                      <p:tavLst>
                                        <p:tav tm="0">
                                          <p:val>
                                            <p:strVal val="1+#ppt_h/2"/>
                                          </p:val>
                                        </p:tav>
                                        <p:tav tm="100000">
                                          <p:val>
                                            <p:strVal val="#ppt_y"/>
                                          </p:val>
                                        </p:tav>
                                      </p:tavLst>
                                    </p:anim>
                                  </p:childTnLst>
                                </p:cTn>
                              </p:par>
                              <p:par>
                                <p:cTn id="179" presetID="2" presetClass="entr" presetSubtype="4" fill="hold" grpId="0" nodeType="withEffect">
                                  <p:stCondLst>
                                    <p:cond delay="0"/>
                                  </p:stCondLst>
                                  <p:childTnLst>
                                    <p:set>
                                      <p:cBhvr>
                                        <p:cTn id="180" dur="1" fill="hold">
                                          <p:stCondLst>
                                            <p:cond delay="0"/>
                                          </p:stCondLst>
                                        </p:cTn>
                                        <p:tgtEl>
                                          <p:spTgt spid="49"/>
                                        </p:tgtEl>
                                        <p:attrNameLst>
                                          <p:attrName>style.visibility</p:attrName>
                                        </p:attrNameLst>
                                      </p:cBhvr>
                                      <p:to>
                                        <p:strVal val="visible"/>
                                      </p:to>
                                    </p:set>
                                    <p:anim calcmode="lin" valueType="num">
                                      <p:cBhvr additive="base">
                                        <p:cTn id="181" dur="500" fill="hold"/>
                                        <p:tgtEl>
                                          <p:spTgt spid="49"/>
                                        </p:tgtEl>
                                        <p:attrNameLst>
                                          <p:attrName>ppt_x</p:attrName>
                                        </p:attrNameLst>
                                      </p:cBhvr>
                                      <p:tavLst>
                                        <p:tav tm="0">
                                          <p:val>
                                            <p:strVal val="#ppt_x"/>
                                          </p:val>
                                        </p:tav>
                                        <p:tav tm="100000">
                                          <p:val>
                                            <p:strVal val="#ppt_x"/>
                                          </p:val>
                                        </p:tav>
                                      </p:tavLst>
                                    </p:anim>
                                    <p:anim calcmode="lin" valueType="num">
                                      <p:cBhvr additive="base">
                                        <p:cTn id="182" dur="500" fill="hold"/>
                                        <p:tgtEl>
                                          <p:spTgt spid="49"/>
                                        </p:tgtEl>
                                        <p:attrNameLst>
                                          <p:attrName>ppt_y</p:attrName>
                                        </p:attrNameLst>
                                      </p:cBhvr>
                                      <p:tavLst>
                                        <p:tav tm="0">
                                          <p:val>
                                            <p:strVal val="1+#ppt_h/2"/>
                                          </p:val>
                                        </p:tav>
                                        <p:tav tm="100000">
                                          <p:val>
                                            <p:strVal val="#ppt_y"/>
                                          </p:val>
                                        </p:tav>
                                      </p:tavLst>
                                    </p:anim>
                                  </p:childTnLst>
                                </p:cTn>
                              </p:par>
                              <p:par>
                                <p:cTn id="183" presetID="2" presetClass="entr" presetSubtype="4" fill="hold" nodeType="withEffect">
                                  <p:stCondLst>
                                    <p:cond delay="0"/>
                                  </p:stCondLst>
                                  <p:childTnLst>
                                    <p:set>
                                      <p:cBhvr>
                                        <p:cTn id="184" dur="1" fill="hold">
                                          <p:stCondLst>
                                            <p:cond delay="0"/>
                                          </p:stCondLst>
                                        </p:cTn>
                                        <p:tgtEl>
                                          <p:spTgt spid="48"/>
                                        </p:tgtEl>
                                        <p:attrNameLst>
                                          <p:attrName>style.visibility</p:attrName>
                                        </p:attrNameLst>
                                      </p:cBhvr>
                                      <p:to>
                                        <p:strVal val="visible"/>
                                      </p:to>
                                    </p:set>
                                    <p:anim calcmode="lin" valueType="num">
                                      <p:cBhvr additive="base">
                                        <p:cTn id="185" dur="500" fill="hold"/>
                                        <p:tgtEl>
                                          <p:spTgt spid="48"/>
                                        </p:tgtEl>
                                        <p:attrNameLst>
                                          <p:attrName>ppt_x</p:attrName>
                                        </p:attrNameLst>
                                      </p:cBhvr>
                                      <p:tavLst>
                                        <p:tav tm="0">
                                          <p:val>
                                            <p:strVal val="#ppt_x"/>
                                          </p:val>
                                        </p:tav>
                                        <p:tav tm="100000">
                                          <p:val>
                                            <p:strVal val="#ppt_x"/>
                                          </p:val>
                                        </p:tav>
                                      </p:tavLst>
                                    </p:anim>
                                    <p:anim calcmode="lin" valueType="num">
                                      <p:cBhvr additive="base">
                                        <p:cTn id="186" dur="500" fill="hold"/>
                                        <p:tgtEl>
                                          <p:spTgt spid="48"/>
                                        </p:tgtEl>
                                        <p:attrNameLst>
                                          <p:attrName>ppt_y</p:attrName>
                                        </p:attrNameLst>
                                      </p:cBhvr>
                                      <p:tavLst>
                                        <p:tav tm="0">
                                          <p:val>
                                            <p:strVal val="1+#ppt_h/2"/>
                                          </p:val>
                                        </p:tav>
                                        <p:tav tm="100000">
                                          <p:val>
                                            <p:strVal val="#ppt_y"/>
                                          </p:val>
                                        </p:tav>
                                      </p:tavLst>
                                    </p:anim>
                                  </p:childTnLst>
                                </p:cTn>
                              </p:par>
                              <p:par>
                                <p:cTn id="187" presetID="2" presetClass="entr" presetSubtype="4" fill="hold" grpId="0" nodeType="withEffect">
                                  <p:stCondLst>
                                    <p:cond delay="0"/>
                                  </p:stCondLst>
                                  <p:childTnLst>
                                    <p:set>
                                      <p:cBhvr>
                                        <p:cTn id="188" dur="1" fill="hold">
                                          <p:stCondLst>
                                            <p:cond delay="0"/>
                                          </p:stCondLst>
                                        </p:cTn>
                                        <p:tgtEl>
                                          <p:spTgt spid="47"/>
                                        </p:tgtEl>
                                        <p:attrNameLst>
                                          <p:attrName>style.visibility</p:attrName>
                                        </p:attrNameLst>
                                      </p:cBhvr>
                                      <p:to>
                                        <p:strVal val="visible"/>
                                      </p:to>
                                    </p:set>
                                    <p:anim calcmode="lin" valueType="num">
                                      <p:cBhvr additive="base">
                                        <p:cTn id="189" dur="500" fill="hold"/>
                                        <p:tgtEl>
                                          <p:spTgt spid="47"/>
                                        </p:tgtEl>
                                        <p:attrNameLst>
                                          <p:attrName>ppt_x</p:attrName>
                                        </p:attrNameLst>
                                      </p:cBhvr>
                                      <p:tavLst>
                                        <p:tav tm="0">
                                          <p:val>
                                            <p:strVal val="#ppt_x"/>
                                          </p:val>
                                        </p:tav>
                                        <p:tav tm="100000">
                                          <p:val>
                                            <p:strVal val="#ppt_x"/>
                                          </p:val>
                                        </p:tav>
                                      </p:tavLst>
                                    </p:anim>
                                    <p:anim calcmode="lin" valueType="num">
                                      <p:cBhvr additive="base">
                                        <p:cTn id="190" dur="500" fill="hold"/>
                                        <p:tgtEl>
                                          <p:spTgt spid="47"/>
                                        </p:tgtEl>
                                        <p:attrNameLst>
                                          <p:attrName>ppt_y</p:attrName>
                                        </p:attrNameLst>
                                      </p:cBhvr>
                                      <p:tavLst>
                                        <p:tav tm="0">
                                          <p:val>
                                            <p:strVal val="1+#ppt_h/2"/>
                                          </p:val>
                                        </p:tav>
                                        <p:tav tm="100000">
                                          <p:val>
                                            <p:strVal val="#ppt_y"/>
                                          </p:val>
                                        </p:tav>
                                      </p:tavLst>
                                    </p:anim>
                                  </p:childTnLst>
                                </p:cTn>
                              </p:par>
                              <p:par>
                                <p:cTn id="191" presetID="2" presetClass="entr" presetSubtype="4" fill="hold" nodeType="withEffect">
                                  <p:stCondLst>
                                    <p:cond delay="0"/>
                                  </p:stCondLst>
                                  <p:childTnLst>
                                    <p:set>
                                      <p:cBhvr>
                                        <p:cTn id="192" dur="1" fill="hold">
                                          <p:stCondLst>
                                            <p:cond delay="0"/>
                                          </p:stCondLst>
                                        </p:cTn>
                                        <p:tgtEl>
                                          <p:spTgt spid="46"/>
                                        </p:tgtEl>
                                        <p:attrNameLst>
                                          <p:attrName>style.visibility</p:attrName>
                                        </p:attrNameLst>
                                      </p:cBhvr>
                                      <p:to>
                                        <p:strVal val="visible"/>
                                      </p:to>
                                    </p:set>
                                    <p:anim calcmode="lin" valueType="num">
                                      <p:cBhvr additive="base">
                                        <p:cTn id="193" dur="500" fill="hold"/>
                                        <p:tgtEl>
                                          <p:spTgt spid="46"/>
                                        </p:tgtEl>
                                        <p:attrNameLst>
                                          <p:attrName>ppt_x</p:attrName>
                                        </p:attrNameLst>
                                      </p:cBhvr>
                                      <p:tavLst>
                                        <p:tav tm="0">
                                          <p:val>
                                            <p:strVal val="#ppt_x"/>
                                          </p:val>
                                        </p:tav>
                                        <p:tav tm="100000">
                                          <p:val>
                                            <p:strVal val="#ppt_x"/>
                                          </p:val>
                                        </p:tav>
                                      </p:tavLst>
                                    </p:anim>
                                    <p:anim calcmode="lin" valueType="num">
                                      <p:cBhvr additive="base">
                                        <p:cTn id="194" dur="500" fill="hold"/>
                                        <p:tgtEl>
                                          <p:spTgt spid="46"/>
                                        </p:tgtEl>
                                        <p:attrNameLst>
                                          <p:attrName>ppt_y</p:attrName>
                                        </p:attrNameLst>
                                      </p:cBhvr>
                                      <p:tavLst>
                                        <p:tav tm="0">
                                          <p:val>
                                            <p:strVal val="1+#ppt_h/2"/>
                                          </p:val>
                                        </p:tav>
                                        <p:tav tm="100000">
                                          <p:val>
                                            <p:strVal val="#ppt_y"/>
                                          </p:val>
                                        </p:tav>
                                      </p:tavLst>
                                    </p:anim>
                                  </p:childTnLst>
                                </p:cTn>
                              </p:par>
                              <p:par>
                                <p:cTn id="195" presetID="2" presetClass="entr" presetSubtype="4" fill="hold" grpId="0" nodeType="withEffect">
                                  <p:stCondLst>
                                    <p:cond delay="0"/>
                                  </p:stCondLst>
                                  <p:childTnLst>
                                    <p:set>
                                      <p:cBhvr>
                                        <p:cTn id="196" dur="1" fill="hold">
                                          <p:stCondLst>
                                            <p:cond delay="0"/>
                                          </p:stCondLst>
                                        </p:cTn>
                                        <p:tgtEl>
                                          <p:spTgt spid="45"/>
                                        </p:tgtEl>
                                        <p:attrNameLst>
                                          <p:attrName>style.visibility</p:attrName>
                                        </p:attrNameLst>
                                      </p:cBhvr>
                                      <p:to>
                                        <p:strVal val="visible"/>
                                      </p:to>
                                    </p:set>
                                    <p:anim calcmode="lin" valueType="num">
                                      <p:cBhvr additive="base">
                                        <p:cTn id="197" dur="500" fill="hold"/>
                                        <p:tgtEl>
                                          <p:spTgt spid="45"/>
                                        </p:tgtEl>
                                        <p:attrNameLst>
                                          <p:attrName>ppt_x</p:attrName>
                                        </p:attrNameLst>
                                      </p:cBhvr>
                                      <p:tavLst>
                                        <p:tav tm="0">
                                          <p:val>
                                            <p:strVal val="#ppt_x"/>
                                          </p:val>
                                        </p:tav>
                                        <p:tav tm="100000">
                                          <p:val>
                                            <p:strVal val="#ppt_x"/>
                                          </p:val>
                                        </p:tav>
                                      </p:tavLst>
                                    </p:anim>
                                    <p:anim calcmode="lin" valueType="num">
                                      <p:cBhvr additive="base">
                                        <p:cTn id="198" dur="500" fill="hold"/>
                                        <p:tgtEl>
                                          <p:spTgt spid="45"/>
                                        </p:tgtEl>
                                        <p:attrNameLst>
                                          <p:attrName>ppt_y</p:attrName>
                                        </p:attrNameLst>
                                      </p:cBhvr>
                                      <p:tavLst>
                                        <p:tav tm="0">
                                          <p:val>
                                            <p:strVal val="1+#ppt_h/2"/>
                                          </p:val>
                                        </p:tav>
                                        <p:tav tm="100000">
                                          <p:val>
                                            <p:strVal val="#ppt_y"/>
                                          </p:val>
                                        </p:tav>
                                      </p:tavLst>
                                    </p:anim>
                                  </p:childTnLst>
                                </p:cTn>
                              </p:par>
                              <p:par>
                                <p:cTn id="199" presetID="2" presetClass="entr" presetSubtype="4" fill="hold" nodeType="withEffect">
                                  <p:stCondLst>
                                    <p:cond delay="0"/>
                                  </p:stCondLst>
                                  <p:childTnLst>
                                    <p:set>
                                      <p:cBhvr>
                                        <p:cTn id="200" dur="1" fill="hold">
                                          <p:stCondLst>
                                            <p:cond delay="0"/>
                                          </p:stCondLst>
                                        </p:cTn>
                                        <p:tgtEl>
                                          <p:spTgt spid="44"/>
                                        </p:tgtEl>
                                        <p:attrNameLst>
                                          <p:attrName>style.visibility</p:attrName>
                                        </p:attrNameLst>
                                      </p:cBhvr>
                                      <p:to>
                                        <p:strVal val="visible"/>
                                      </p:to>
                                    </p:set>
                                    <p:anim calcmode="lin" valueType="num">
                                      <p:cBhvr additive="base">
                                        <p:cTn id="201" dur="500" fill="hold"/>
                                        <p:tgtEl>
                                          <p:spTgt spid="44"/>
                                        </p:tgtEl>
                                        <p:attrNameLst>
                                          <p:attrName>ppt_x</p:attrName>
                                        </p:attrNameLst>
                                      </p:cBhvr>
                                      <p:tavLst>
                                        <p:tav tm="0">
                                          <p:val>
                                            <p:strVal val="#ppt_x"/>
                                          </p:val>
                                        </p:tav>
                                        <p:tav tm="100000">
                                          <p:val>
                                            <p:strVal val="#ppt_x"/>
                                          </p:val>
                                        </p:tav>
                                      </p:tavLst>
                                    </p:anim>
                                    <p:anim calcmode="lin" valueType="num">
                                      <p:cBhvr additive="base">
                                        <p:cTn id="202" dur="500" fill="hold"/>
                                        <p:tgtEl>
                                          <p:spTgt spid="44"/>
                                        </p:tgtEl>
                                        <p:attrNameLst>
                                          <p:attrName>ppt_y</p:attrName>
                                        </p:attrNameLst>
                                      </p:cBhvr>
                                      <p:tavLst>
                                        <p:tav tm="0">
                                          <p:val>
                                            <p:strVal val="1+#ppt_h/2"/>
                                          </p:val>
                                        </p:tav>
                                        <p:tav tm="100000">
                                          <p:val>
                                            <p:strVal val="#ppt_y"/>
                                          </p:val>
                                        </p:tav>
                                      </p:tavLst>
                                    </p:anim>
                                  </p:childTnLst>
                                </p:cTn>
                              </p:par>
                              <p:par>
                                <p:cTn id="203" presetID="2" presetClass="entr" presetSubtype="4" fill="hold" grpId="0" nodeType="withEffect">
                                  <p:stCondLst>
                                    <p:cond delay="0"/>
                                  </p:stCondLst>
                                  <p:childTnLst>
                                    <p:set>
                                      <p:cBhvr>
                                        <p:cTn id="204" dur="1" fill="hold">
                                          <p:stCondLst>
                                            <p:cond delay="0"/>
                                          </p:stCondLst>
                                        </p:cTn>
                                        <p:tgtEl>
                                          <p:spTgt spid="65"/>
                                        </p:tgtEl>
                                        <p:attrNameLst>
                                          <p:attrName>style.visibility</p:attrName>
                                        </p:attrNameLst>
                                      </p:cBhvr>
                                      <p:to>
                                        <p:strVal val="visible"/>
                                      </p:to>
                                    </p:set>
                                    <p:anim calcmode="lin" valueType="num">
                                      <p:cBhvr additive="base">
                                        <p:cTn id="205" dur="500" fill="hold"/>
                                        <p:tgtEl>
                                          <p:spTgt spid="65"/>
                                        </p:tgtEl>
                                        <p:attrNameLst>
                                          <p:attrName>ppt_x</p:attrName>
                                        </p:attrNameLst>
                                      </p:cBhvr>
                                      <p:tavLst>
                                        <p:tav tm="0">
                                          <p:val>
                                            <p:strVal val="#ppt_x"/>
                                          </p:val>
                                        </p:tav>
                                        <p:tav tm="100000">
                                          <p:val>
                                            <p:strVal val="#ppt_x"/>
                                          </p:val>
                                        </p:tav>
                                      </p:tavLst>
                                    </p:anim>
                                    <p:anim calcmode="lin" valueType="num">
                                      <p:cBhvr additive="base">
                                        <p:cTn id="206" dur="500" fill="hold"/>
                                        <p:tgtEl>
                                          <p:spTgt spid="65"/>
                                        </p:tgtEl>
                                        <p:attrNameLst>
                                          <p:attrName>ppt_y</p:attrName>
                                        </p:attrNameLst>
                                      </p:cBhvr>
                                      <p:tavLst>
                                        <p:tav tm="0">
                                          <p:val>
                                            <p:strVal val="1+#ppt_h/2"/>
                                          </p:val>
                                        </p:tav>
                                        <p:tav tm="100000">
                                          <p:val>
                                            <p:strVal val="#ppt_y"/>
                                          </p:val>
                                        </p:tav>
                                      </p:tavLst>
                                    </p:anim>
                                  </p:childTnLst>
                                </p:cTn>
                              </p:par>
                            </p:childTnLst>
                          </p:cTn>
                        </p:par>
                        <p:par>
                          <p:cTn id="207" fill="hold">
                            <p:stCondLst>
                              <p:cond delay="16000"/>
                            </p:stCondLst>
                            <p:childTnLst>
                              <p:par>
                                <p:cTn id="208" presetID="53" presetClass="entr" presetSubtype="16" fill="hold" grpId="0" nodeType="afterEffect">
                                  <p:stCondLst>
                                    <p:cond delay="0"/>
                                  </p:stCondLst>
                                  <p:childTnLst>
                                    <p:set>
                                      <p:cBhvr>
                                        <p:cTn id="209" dur="1" fill="hold">
                                          <p:stCondLst>
                                            <p:cond delay="0"/>
                                          </p:stCondLst>
                                        </p:cTn>
                                        <p:tgtEl>
                                          <p:spTgt spid="55"/>
                                        </p:tgtEl>
                                        <p:attrNameLst>
                                          <p:attrName>style.visibility</p:attrName>
                                        </p:attrNameLst>
                                      </p:cBhvr>
                                      <p:to>
                                        <p:strVal val="visible"/>
                                      </p:to>
                                    </p:set>
                                    <p:anim calcmode="lin" valueType="num">
                                      <p:cBhvr>
                                        <p:cTn id="210" dur="500" fill="hold"/>
                                        <p:tgtEl>
                                          <p:spTgt spid="55"/>
                                        </p:tgtEl>
                                        <p:attrNameLst>
                                          <p:attrName>ppt_w</p:attrName>
                                        </p:attrNameLst>
                                      </p:cBhvr>
                                      <p:tavLst>
                                        <p:tav tm="0">
                                          <p:val>
                                            <p:fltVal val="0"/>
                                          </p:val>
                                        </p:tav>
                                        <p:tav tm="100000">
                                          <p:val>
                                            <p:strVal val="#ppt_w"/>
                                          </p:val>
                                        </p:tav>
                                      </p:tavLst>
                                    </p:anim>
                                    <p:anim calcmode="lin" valueType="num">
                                      <p:cBhvr>
                                        <p:cTn id="211" dur="500" fill="hold"/>
                                        <p:tgtEl>
                                          <p:spTgt spid="55"/>
                                        </p:tgtEl>
                                        <p:attrNameLst>
                                          <p:attrName>ppt_h</p:attrName>
                                        </p:attrNameLst>
                                      </p:cBhvr>
                                      <p:tavLst>
                                        <p:tav tm="0">
                                          <p:val>
                                            <p:fltVal val="0"/>
                                          </p:val>
                                        </p:tav>
                                        <p:tav tm="100000">
                                          <p:val>
                                            <p:strVal val="#ppt_h"/>
                                          </p:val>
                                        </p:tav>
                                      </p:tavLst>
                                    </p:anim>
                                    <p:animEffect transition="in" filter="fade">
                                      <p:cBhvr>
                                        <p:cTn id="212" dur="500"/>
                                        <p:tgtEl>
                                          <p:spTgt spid="55"/>
                                        </p:tgtEl>
                                      </p:cBhvr>
                                    </p:animEffect>
                                  </p:childTnLst>
                                </p:cTn>
                              </p:par>
                            </p:childTnLst>
                          </p:cTn>
                        </p:par>
                        <p:par>
                          <p:cTn id="213" fill="hold">
                            <p:stCondLst>
                              <p:cond delay="16500"/>
                            </p:stCondLst>
                            <p:childTnLst>
                              <p:par>
                                <p:cTn id="214" presetID="22" presetClass="entr" presetSubtype="4" fill="hold" grpId="0" nodeType="afterEffect">
                                  <p:stCondLst>
                                    <p:cond delay="0"/>
                                  </p:stCondLst>
                                  <p:childTnLst>
                                    <p:set>
                                      <p:cBhvr>
                                        <p:cTn id="215" dur="1" fill="hold">
                                          <p:stCondLst>
                                            <p:cond delay="0"/>
                                          </p:stCondLst>
                                        </p:cTn>
                                        <p:tgtEl>
                                          <p:spTgt spid="75"/>
                                        </p:tgtEl>
                                        <p:attrNameLst>
                                          <p:attrName>style.visibility</p:attrName>
                                        </p:attrNameLst>
                                      </p:cBhvr>
                                      <p:to>
                                        <p:strVal val="visible"/>
                                      </p:to>
                                    </p:set>
                                    <p:animEffect transition="in" filter="wipe(down)">
                                      <p:cBhvr>
                                        <p:cTn id="216" dur="500"/>
                                        <p:tgtEl>
                                          <p:spTgt spid="75"/>
                                        </p:tgtEl>
                                      </p:cBhvr>
                                    </p:animEffect>
                                  </p:childTnLst>
                                </p:cTn>
                              </p:par>
                            </p:childTnLst>
                          </p:cTn>
                        </p:par>
                        <p:par>
                          <p:cTn id="217" fill="hold">
                            <p:stCondLst>
                              <p:cond delay="17000"/>
                            </p:stCondLst>
                            <p:childTnLst>
                              <p:par>
                                <p:cTn id="218" presetID="53" presetClass="entr" presetSubtype="16" fill="hold" grpId="0" nodeType="afterEffect">
                                  <p:stCondLst>
                                    <p:cond delay="0"/>
                                  </p:stCondLst>
                                  <p:childTnLst>
                                    <p:set>
                                      <p:cBhvr>
                                        <p:cTn id="219" dur="1" fill="hold">
                                          <p:stCondLst>
                                            <p:cond delay="0"/>
                                          </p:stCondLst>
                                        </p:cTn>
                                        <p:tgtEl>
                                          <p:spTgt spid="56"/>
                                        </p:tgtEl>
                                        <p:attrNameLst>
                                          <p:attrName>style.visibility</p:attrName>
                                        </p:attrNameLst>
                                      </p:cBhvr>
                                      <p:to>
                                        <p:strVal val="visible"/>
                                      </p:to>
                                    </p:set>
                                    <p:anim calcmode="lin" valueType="num">
                                      <p:cBhvr>
                                        <p:cTn id="220" dur="500" fill="hold"/>
                                        <p:tgtEl>
                                          <p:spTgt spid="56"/>
                                        </p:tgtEl>
                                        <p:attrNameLst>
                                          <p:attrName>ppt_w</p:attrName>
                                        </p:attrNameLst>
                                      </p:cBhvr>
                                      <p:tavLst>
                                        <p:tav tm="0">
                                          <p:val>
                                            <p:fltVal val="0"/>
                                          </p:val>
                                        </p:tav>
                                        <p:tav tm="100000">
                                          <p:val>
                                            <p:strVal val="#ppt_w"/>
                                          </p:val>
                                        </p:tav>
                                      </p:tavLst>
                                    </p:anim>
                                    <p:anim calcmode="lin" valueType="num">
                                      <p:cBhvr>
                                        <p:cTn id="221" dur="500" fill="hold"/>
                                        <p:tgtEl>
                                          <p:spTgt spid="56"/>
                                        </p:tgtEl>
                                        <p:attrNameLst>
                                          <p:attrName>ppt_h</p:attrName>
                                        </p:attrNameLst>
                                      </p:cBhvr>
                                      <p:tavLst>
                                        <p:tav tm="0">
                                          <p:val>
                                            <p:fltVal val="0"/>
                                          </p:val>
                                        </p:tav>
                                        <p:tav tm="100000">
                                          <p:val>
                                            <p:strVal val="#ppt_h"/>
                                          </p:val>
                                        </p:tav>
                                      </p:tavLst>
                                    </p:anim>
                                    <p:animEffect transition="in" filter="fade">
                                      <p:cBhvr>
                                        <p:cTn id="222" dur="500"/>
                                        <p:tgtEl>
                                          <p:spTgt spid="56"/>
                                        </p:tgtEl>
                                      </p:cBhvr>
                                    </p:animEffect>
                                  </p:childTnLst>
                                </p:cTn>
                              </p:par>
                            </p:childTnLst>
                          </p:cTn>
                        </p:par>
                        <p:par>
                          <p:cTn id="223" fill="hold">
                            <p:stCondLst>
                              <p:cond delay="17500"/>
                            </p:stCondLst>
                            <p:childTnLst>
                              <p:par>
                                <p:cTn id="224" presetID="22" presetClass="entr" presetSubtype="4" fill="hold" grpId="0" nodeType="afterEffect">
                                  <p:stCondLst>
                                    <p:cond delay="0"/>
                                  </p:stCondLst>
                                  <p:childTnLst>
                                    <p:set>
                                      <p:cBhvr>
                                        <p:cTn id="225" dur="1" fill="hold">
                                          <p:stCondLst>
                                            <p:cond delay="0"/>
                                          </p:stCondLst>
                                        </p:cTn>
                                        <p:tgtEl>
                                          <p:spTgt spid="79"/>
                                        </p:tgtEl>
                                        <p:attrNameLst>
                                          <p:attrName>style.visibility</p:attrName>
                                        </p:attrNameLst>
                                      </p:cBhvr>
                                      <p:to>
                                        <p:strVal val="visible"/>
                                      </p:to>
                                    </p:set>
                                    <p:animEffect transition="in" filter="wipe(down)">
                                      <p:cBhvr>
                                        <p:cTn id="226" dur="500"/>
                                        <p:tgtEl>
                                          <p:spTgt spid="79"/>
                                        </p:tgtEl>
                                      </p:cBhvr>
                                    </p:animEffect>
                                  </p:childTnLst>
                                </p:cTn>
                              </p:par>
                            </p:childTnLst>
                          </p:cTn>
                        </p:par>
                        <p:par>
                          <p:cTn id="227" fill="hold">
                            <p:stCondLst>
                              <p:cond delay="18000"/>
                            </p:stCondLst>
                            <p:childTnLst>
                              <p:par>
                                <p:cTn id="228" presetID="53" presetClass="entr" presetSubtype="16" fill="hold" grpId="0" nodeType="afterEffect">
                                  <p:stCondLst>
                                    <p:cond delay="0"/>
                                  </p:stCondLst>
                                  <p:childTnLst>
                                    <p:set>
                                      <p:cBhvr>
                                        <p:cTn id="229" dur="1" fill="hold">
                                          <p:stCondLst>
                                            <p:cond delay="0"/>
                                          </p:stCondLst>
                                        </p:cTn>
                                        <p:tgtEl>
                                          <p:spTgt spid="57"/>
                                        </p:tgtEl>
                                        <p:attrNameLst>
                                          <p:attrName>style.visibility</p:attrName>
                                        </p:attrNameLst>
                                      </p:cBhvr>
                                      <p:to>
                                        <p:strVal val="visible"/>
                                      </p:to>
                                    </p:set>
                                    <p:anim calcmode="lin" valueType="num">
                                      <p:cBhvr>
                                        <p:cTn id="230" dur="500" fill="hold"/>
                                        <p:tgtEl>
                                          <p:spTgt spid="57"/>
                                        </p:tgtEl>
                                        <p:attrNameLst>
                                          <p:attrName>ppt_w</p:attrName>
                                        </p:attrNameLst>
                                      </p:cBhvr>
                                      <p:tavLst>
                                        <p:tav tm="0">
                                          <p:val>
                                            <p:fltVal val="0"/>
                                          </p:val>
                                        </p:tav>
                                        <p:tav tm="100000">
                                          <p:val>
                                            <p:strVal val="#ppt_w"/>
                                          </p:val>
                                        </p:tav>
                                      </p:tavLst>
                                    </p:anim>
                                    <p:anim calcmode="lin" valueType="num">
                                      <p:cBhvr>
                                        <p:cTn id="231" dur="500" fill="hold"/>
                                        <p:tgtEl>
                                          <p:spTgt spid="57"/>
                                        </p:tgtEl>
                                        <p:attrNameLst>
                                          <p:attrName>ppt_h</p:attrName>
                                        </p:attrNameLst>
                                      </p:cBhvr>
                                      <p:tavLst>
                                        <p:tav tm="0">
                                          <p:val>
                                            <p:fltVal val="0"/>
                                          </p:val>
                                        </p:tav>
                                        <p:tav tm="100000">
                                          <p:val>
                                            <p:strVal val="#ppt_h"/>
                                          </p:val>
                                        </p:tav>
                                      </p:tavLst>
                                    </p:anim>
                                    <p:animEffect transition="in" filter="fade">
                                      <p:cBhvr>
                                        <p:cTn id="232" dur="500"/>
                                        <p:tgtEl>
                                          <p:spTgt spid="57"/>
                                        </p:tgtEl>
                                      </p:cBhvr>
                                    </p:animEffect>
                                  </p:childTnLst>
                                </p:cTn>
                              </p:par>
                            </p:childTnLst>
                          </p:cTn>
                        </p:par>
                        <p:par>
                          <p:cTn id="233" fill="hold">
                            <p:stCondLst>
                              <p:cond delay="18500"/>
                            </p:stCondLst>
                            <p:childTnLst>
                              <p:par>
                                <p:cTn id="234" presetID="22" presetClass="entr" presetSubtype="4" fill="hold" grpId="0" nodeType="afterEffect">
                                  <p:stCondLst>
                                    <p:cond delay="0"/>
                                  </p:stCondLst>
                                  <p:childTnLst>
                                    <p:set>
                                      <p:cBhvr>
                                        <p:cTn id="235" dur="1" fill="hold">
                                          <p:stCondLst>
                                            <p:cond delay="0"/>
                                          </p:stCondLst>
                                        </p:cTn>
                                        <p:tgtEl>
                                          <p:spTgt spid="81"/>
                                        </p:tgtEl>
                                        <p:attrNameLst>
                                          <p:attrName>style.visibility</p:attrName>
                                        </p:attrNameLst>
                                      </p:cBhvr>
                                      <p:to>
                                        <p:strVal val="visible"/>
                                      </p:to>
                                    </p:set>
                                    <p:animEffect transition="in" filter="wipe(down)">
                                      <p:cBhvr>
                                        <p:cTn id="236" dur="500"/>
                                        <p:tgtEl>
                                          <p:spTgt spid="81"/>
                                        </p:tgtEl>
                                      </p:cBhvr>
                                    </p:animEffect>
                                  </p:childTnLst>
                                </p:cTn>
                              </p:par>
                            </p:childTnLst>
                          </p:cTn>
                        </p:par>
                        <p:par>
                          <p:cTn id="237" fill="hold">
                            <p:stCondLst>
                              <p:cond delay="19000"/>
                            </p:stCondLst>
                            <p:childTnLst>
                              <p:par>
                                <p:cTn id="238" presetID="53" presetClass="entr" presetSubtype="16" fill="hold" grpId="0" nodeType="afterEffect">
                                  <p:stCondLst>
                                    <p:cond delay="0"/>
                                  </p:stCondLst>
                                  <p:childTnLst>
                                    <p:set>
                                      <p:cBhvr>
                                        <p:cTn id="239" dur="1" fill="hold">
                                          <p:stCondLst>
                                            <p:cond delay="0"/>
                                          </p:stCondLst>
                                        </p:cTn>
                                        <p:tgtEl>
                                          <p:spTgt spid="59"/>
                                        </p:tgtEl>
                                        <p:attrNameLst>
                                          <p:attrName>style.visibility</p:attrName>
                                        </p:attrNameLst>
                                      </p:cBhvr>
                                      <p:to>
                                        <p:strVal val="visible"/>
                                      </p:to>
                                    </p:set>
                                    <p:anim calcmode="lin" valueType="num">
                                      <p:cBhvr>
                                        <p:cTn id="240" dur="500" fill="hold"/>
                                        <p:tgtEl>
                                          <p:spTgt spid="59"/>
                                        </p:tgtEl>
                                        <p:attrNameLst>
                                          <p:attrName>ppt_w</p:attrName>
                                        </p:attrNameLst>
                                      </p:cBhvr>
                                      <p:tavLst>
                                        <p:tav tm="0">
                                          <p:val>
                                            <p:fltVal val="0"/>
                                          </p:val>
                                        </p:tav>
                                        <p:tav tm="100000">
                                          <p:val>
                                            <p:strVal val="#ppt_w"/>
                                          </p:val>
                                        </p:tav>
                                      </p:tavLst>
                                    </p:anim>
                                    <p:anim calcmode="lin" valueType="num">
                                      <p:cBhvr>
                                        <p:cTn id="241" dur="500" fill="hold"/>
                                        <p:tgtEl>
                                          <p:spTgt spid="59"/>
                                        </p:tgtEl>
                                        <p:attrNameLst>
                                          <p:attrName>ppt_h</p:attrName>
                                        </p:attrNameLst>
                                      </p:cBhvr>
                                      <p:tavLst>
                                        <p:tav tm="0">
                                          <p:val>
                                            <p:fltVal val="0"/>
                                          </p:val>
                                        </p:tav>
                                        <p:tav tm="100000">
                                          <p:val>
                                            <p:strVal val="#ppt_h"/>
                                          </p:val>
                                        </p:tav>
                                      </p:tavLst>
                                    </p:anim>
                                    <p:animEffect transition="in" filter="fade">
                                      <p:cBhvr>
                                        <p:cTn id="242" dur="500"/>
                                        <p:tgtEl>
                                          <p:spTgt spid="59"/>
                                        </p:tgtEl>
                                      </p:cBhvr>
                                    </p:animEffect>
                                  </p:childTnLst>
                                </p:cTn>
                              </p:par>
                            </p:childTnLst>
                          </p:cTn>
                        </p:par>
                        <p:par>
                          <p:cTn id="243" fill="hold">
                            <p:stCondLst>
                              <p:cond delay="19500"/>
                            </p:stCondLst>
                            <p:childTnLst>
                              <p:par>
                                <p:cTn id="244" presetID="22" presetClass="entr" presetSubtype="4" fill="hold" grpId="0" nodeType="afterEffect">
                                  <p:stCondLst>
                                    <p:cond delay="0"/>
                                  </p:stCondLst>
                                  <p:childTnLst>
                                    <p:set>
                                      <p:cBhvr>
                                        <p:cTn id="245" dur="1" fill="hold">
                                          <p:stCondLst>
                                            <p:cond delay="0"/>
                                          </p:stCondLst>
                                        </p:cTn>
                                        <p:tgtEl>
                                          <p:spTgt spid="83"/>
                                        </p:tgtEl>
                                        <p:attrNameLst>
                                          <p:attrName>style.visibility</p:attrName>
                                        </p:attrNameLst>
                                      </p:cBhvr>
                                      <p:to>
                                        <p:strVal val="visible"/>
                                      </p:to>
                                    </p:set>
                                    <p:animEffect transition="in" filter="wipe(down)">
                                      <p:cBhvr>
                                        <p:cTn id="246"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4" grpId="0" animBg="1"/>
      <p:bldP spid="16" grpId="0"/>
      <p:bldP spid="18" grpId="0"/>
      <p:bldP spid="20" grpId="0"/>
      <p:bldP spid="22" grpId="0"/>
      <p:bldP spid="24" grpId="0"/>
      <p:bldP spid="67" grpId="0" animBg="1"/>
      <p:bldP spid="26" grpId="0"/>
      <p:bldP spid="27" grpId="0"/>
      <p:bldP spid="28" grpId="0"/>
      <p:bldP spid="73" grpId="0" animBg="1"/>
      <p:bldP spid="30" grpId="0"/>
      <p:bldP spid="69" grpId="0" animBg="1"/>
      <p:bldP spid="71" grpId="0" animBg="1"/>
      <p:bldP spid="33" grpId="0"/>
      <p:bldP spid="35" grpId="0"/>
      <p:bldP spid="36" grpId="0" animBg="1"/>
      <p:bldP spid="41" grpId="0"/>
      <p:bldP spid="42" grpId="0" animBg="1"/>
      <p:bldP spid="45" grpId="0"/>
      <p:bldP spid="47" grpId="0"/>
      <p:bldP spid="49" grpId="0"/>
      <p:bldP spid="51" grpId="0"/>
      <p:bldP spid="53" grpId="0"/>
      <p:bldP spid="75" grpId="0" animBg="1"/>
      <p:bldP spid="55" grpId="0"/>
      <p:bldP spid="56" grpId="0"/>
      <p:bldP spid="57" grpId="0"/>
      <p:bldP spid="83" grpId="0" animBg="1"/>
      <p:bldP spid="59" grpId="0"/>
      <p:bldP spid="79" grpId="0" animBg="1"/>
      <p:bldP spid="81" grpId="0" animBg="1"/>
      <p:bldP spid="62" grpId="0"/>
      <p:bldP spid="13" grpId="0" animBg="1"/>
      <p:bldP spid="63" grpId="0"/>
      <p:bldP spid="64" grpId="0"/>
      <p:bldP spid="65"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9019308" y="678873"/>
            <a:ext cx="2743200" cy="2286000"/>
          </a:xfrm>
          <a:prstGeom prst="rect">
            <a:avLst/>
          </a:prstGeom>
          <a:blipFill>
            <a:blip r:embed="rId4"/>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38441"/>
            </a:xfrm>
            <a:prstGeom prst="rect">
              <a:avLst/>
            </a:prstGeom>
            <a:noFill/>
          </p:spPr>
          <p:txBody>
            <a:bodyPr wrap="square" rtlCol="0">
              <a:spAutoFit/>
            </a:bodyPr>
            <a:lstStyle/>
            <a:p>
              <a:pPr algn="ctr"/>
              <a:r>
                <a:rPr lang="en-US" sz="1600" dirty="0">
                  <a:solidFill>
                    <a:srgbClr val="FF2B2A"/>
                  </a:solidFill>
                  <a:latin typeface="Bernard MT Condensed" panose="02050806060905020404" pitchFamily="18" charset="0"/>
                </a:rPr>
                <a:t>Lorem Ipsum</a:t>
              </a:r>
            </a:p>
          </p:txBody>
        </p:sp>
      </p:grpSp>
      <p:sp>
        <p:nvSpPr>
          <p:cNvPr id="20" name="TextBox 19"/>
          <p:cNvSpPr txBox="1"/>
          <p:nvPr/>
        </p:nvSpPr>
        <p:spPr>
          <a:xfrm>
            <a:off x="749850" y="2279296"/>
            <a:ext cx="4111979" cy="3474720"/>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38441"/>
            </a:xfrm>
            <a:prstGeom prst="rect">
              <a:avLst/>
            </a:prstGeom>
            <a:noFill/>
          </p:spPr>
          <p:txBody>
            <a:bodyPr wrap="square" rtlCol="0">
              <a:spAutoFit/>
            </a:bodyPr>
            <a:lstStyle/>
            <a:p>
              <a:pPr algn="ctr"/>
              <a:r>
                <a:rPr lang="en-US" sz="1600" dirty="0">
                  <a:solidFill>
                    <a:srgbClr val="3EB8CD"/>
                  </a:solidFill>
                  <a:latin typeface="Bernard MT Condensed" panose="02050806060905020404" pitchFamily="18" charset="0"/>
                </a:rPr>
                <a:t>Lorem Ipsum</a:t>
              </a:r>
            </a:p>
          </p:txBody>
        </p:sp>
      </p:grpSp>
    </p:spTree>
    <p:extLst>
      <p:ext uri="{BB962C8B-B14F-4D97-AF65-F5344CB8AC3E}">
        <p14:creationId xmlns:p14="http://schemas.microsoft.com/office/powerpoint/2010/main" val="40979644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634694" y="408174"/>
            <a:ext cx="4291971" cy="1050926"/>
            <a:chOff x="3341511" y="258228"/>
            <a:chExt cx="5508978" cy="1050926"/>
          </a:xfrm>
        </p:grpSpPr>
        <p:sp>
          <p:nvSpPr>
            <p:cNvPr id="6" name="TextBox 5"/>
            <p:cNvSpPr txBox="1"/>
            <p:nvPr/>
          </p:nvSpPr>
          <p:spPr>
            <a:xfrm>
              <a:off x="3341511" y="258228"/>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sp>
          <p:nvSpPr>
            <p:cNvPr id="7" name="TextBox 6"/>
            <p:cNvSpPr txBox="1"/>
            <p:nvPr/>
          </p:nvSpPr>
          <p:spPr>
            <a:xfrm>
              <a:off x="3430429" y="939822"/>
              <a:ext cx="3872820" cy="369332"/>
            </a:xfrm>
            <a:prstGeom prst="rect">
              <a:avLst/>
            </a:prstGeom>
            <a:noFill/>
          </p:spPr>
          <p:txBody>
            <a:bodyPr wrap="square" rtlCol="0">
              <a:spAutoFit/>
            </a:bodyPr>
            <a:lstStyle/>
            <a:p>
              <a:r>
                <a:rPr lang="en-US" dirty="0">
                  <a:solidFill>
                    <a:srgbClr val="464646"/>
                  </a:solidFill>
                  <a:latin typeface="Candara" panose="020E0502030303020204" pitchFamily="34" charset="0"/>
                </a:rPr>
                <a:t>Your Subtitle</a:t>
              </a:r>
            </a:p>
          </p:txBody>
        </p:sp>
      </p:grpSp>
      <p:sp>
        <p:nvSpPr>
          <p:cNvPr id="8" name="TextBox 7"/>
          <p:cNvSpPr txBox="1"/>
          <p:nvPr/>
        </p:nvSpPr>
        <p:spPr>
          <a:xfrm>
            <a:off x="1333948" y="1947058"/>
            <a:ext cx="9714156" cy="4616648"/>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p:txBody>
      </p:sp>
    </p:spTree>
    <p:extLst>
      <p:ext uri="{BB962C8B-B14F-4D97-AF65-F5344CB8AC3E}">
        <p14:creationId xmlns:p14="http://schemas.microsoft.com/office/powerpoint/2010/main" val="411906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4572000"/>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endParaRPr lang="en-US" sz="1400" dirty="0">
              <a:solidFill>
                <a:srgbClr val="56595E"/>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rgbClr val="464646"/>
                  </a:solidFill>
                  <a:latin typeface="Candara" panose="020E0502030303020204" pitchFamily="34" charset="0"/>
                </a:rPr>
                <a:t>Your Subtitle Here</a:t>
              </a:r>
            </a:p>
          </p:txBody>
        </p:sp>
      </p:grpSp>
    </p:spTree>
    <p:extLst>
      <p:ext uri="{BB962C8B-B14F-4D97-AF65-F5344CB8AC3E}">
        <p14:creationId xmlns:p14="http://schemas.microsoft.com/office/powerpoint/2010/main" val="23256133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rgbClr val="464646"/>
                  </a:solidFill>
                  <a:latin typeface="Candara" panose="020E0502030303020204" pitchFamily="34" charset="0"/>
                </a:rPr>
                <a:t>Your Subtitle</a:t>
              </a:r>
            </a:p>
          </p:txBody>
        </p:sp>
      </p:grpSp>
      <p:sp>
        <p:nvSpPr>
          <p:cNvPr id="20" name="TextBox 19"/>
          <p:cNvSpPr txBox="1"/>
          <p:nvPr/>
        </p:nvSpPr>
        <p:spPr>
          <a:xfrm>
            <a:off x="4398820" y="1265896"/>
            <a:ext cx="3474720" cy="5047536"/>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a:t>
            </a:r>
            <a:endParaRPr lang="en-US" dirty="0">
              <a:solidFill>
                <a:srgbClr val="464646"/>
              </a:solidFill>
              <a:latin typeface="Candara" panose="020E0502030303020204" pitchFamily="34" charset="0"/>
            </a:endParaRPr>
          </a:p>
        </p:txBody>
      </p:sp>
      <p:sp>
        <p:nvSpPr>
          <p:cNvPr id="21" name="TextBox 20"/>
          <p:cNvSpPr txBox="1"/>
          <p:nvPr/>
        </p:nvSpPr>
        <p:spPr>
          <a:xfrm>
            <a:off x="8235839" y="1265896"/>
            <a:ext cx="3474720" cy="3970318"/>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12958955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up)">
                                      <p:cBhvr>
                                        <p:cTn id="15" dur="1000"/>
                                        <p:tgtEl>
                                          <p:spTgt spid="20"/>
                                        </p:tgtEl>
                                      </p:cBhvr>
                                    </p:animEffect>
                                  </p:childTnLst>
                                </p:cTn>
                              </p:par>
                            </p:childTnLst>
                          </p:cTn>
                        </p:par>
                        <p:par>
                          <p:cTn id="16" fill="hold">
                            <p:stCondLst>
                              <p:cond delay="275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P spid="21"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2" name="Rectangle 1"/>
          <p:cNvSpPr/>
          <p:nvPr/>
        </p:nvSpPr>
        <p:spPr>
          <a:xfrm>
            <a:off x="846667" y="1653365"/>
            <a:ext cx="2438400" cy="2438400"/>
          </a:xfrm>
          <a:prstGeom prst="rect">
            <a:avLst/>
          </a:prstGeom>
          <a:blipFill>
            <a:blip r:embed="rId3"/>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 name="Rectangle 2"/>
          <p:cNvSpPr/>
          <p:nvPr/>
        </p:nvSpPr>
        <p:spPr>
          <a:xfrm>
            <a:off x="3610187" y="1653365"/>
            <a:ext cx="2438400" cy="2438400"/>
          </a:xfrm>
          <a:prstGeom prst="rect">
            <a:avLst/>
          </a:prstGeom>
          <a:blipFill>
            <a:blip r:embed="rId4"/>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4" name="Rectangle 3"/>
          <p:cNvSpPr/>
          <p:nvPr/>
        </p:nvSpPr>
        <p:spPr>
          <a:xfrm>
            <a:off x="6348628" y="1653365"/>
            <a:ext cx="2438400" cy="2438400"/>
          </a:xfrm>
          <a:prstGeom prst="rect">
            <a:avLst/>
          </a:prstGeom>
          <a:blipFill>
            <a:blip r:embed="rId5"/>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5" name="Rectangle 4"/>
          <p:cNvSpPr/>
          <p:nvPr/>
        </p:nvSpPr>
        <p:spPr>
          <a:xfrm>
            <a:off x="9112148" y="1655474"/>
            <a:ext cx="2438400" cy="2438400"/>
          </a:xfrm>
          <a:prstGeom prst="rect">
            <a:avLst/>
          </a:prstGeom>
          <a:blipFill>
            <a:blip r:embed="rId6"/>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nvGrpSpPr>
          <p:cNvPr id="35" name="Group 34"/>
          <p:cNvGrpSpPr/>
          <p:nvPr/>
        </p:nvGrpSpPr>
        <p:grpSpPr>
          <a:xfrm>
            <a:off x="941894" y="5973351"/>
            <a:ext cx="2114814" cy="372724"/>
            <a:chOff x="721269" y="5939047"/>
            <a:chExt cx="2114814" cy="372724"/>
          </a:xfrm>
          <a:solidFill>
            <a:srgbClr val="464646"/>
          </a:solidFill>
        </p:grpSpPr>
        <p:sp>
          <p:nvSpPr>
            <p:cNvPr id="3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p>
          </p:txBody>
        </p:sp>
        <p:sp>
          <p:nvSpPr>
            <p:cNvPr id="3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p>
          </p:txBody>
        </p:sp>
        <p:sp>
          <p:nvSpPr>
            <p:cNvPr id="3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p>
          </p:txBody>
        </p:sp>
        <p:sp>
          <p:nvSpPr>
            <p:cNvPr id="3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p>
          </p:txBody>
        </p:sp>
        <p:sp>
          <p:nvSpPr>
            <p:cNvPr id="4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p>
          </p:txBody>
        </p:sp>
      </p:grpSp>
      <p:sp>
        <p:nvSpPr>
          <p:cNvPr id="41" name="Text Placeholder 3"/>
          <p:cNvSpPr txBox="1">
            <a:spLocks/>
          </p:cNvSpPr>
          <p:nvPr/>
        </p:nvSpPr>
        <p:spPr>
          <a:xfrm>
            <a:off x="999067" y="4526237"/>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FF2B2A"/>
                </a:solidFill>
              </a:rPr>
              <a:t>John Doe</a:t>
            </a:r>
          </a:p>
        </p:txBody>
      </p:sp>
      <p:sp>
        <p:nvSpPr>
          <p:cNvPr id="42" name="Text Placeholder 3"/>
          <p:cNvSpPr txBox="1">
            <a:spLocks/>
          </p:cNvSpPr>
          <p:nvPr/>
        </p:nvSpPr>
        <p:spPr>
          <a:xfrm flipH="1">
            <a:off x="999067" y="4876241"/>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FF2B2A"/>
                </a:solidFill>
              </a:rPr>
              <a:t>Developer</a:t>
            </a:r>
          </a:p>
        </p:txBody>
      </p:sp>
      <p:cxnSp>
        <p:nvCxnSpPr>
          <p:cNvPr id="43" name="Straight Connector 42"/>
          <p:cNvCxnSpPr/>
          <p:nvPr/>
        </p:nvCxnSpPr>
        <p:spPr>
          <a:xfrm>
            <a:off x="846667" y="4841072"/>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44" name="Text Placeholder 3"/>
          <p:cNvSpPr txBox="1">
            <a:spLocks/>
          </p:cNvSpPr>
          <p:nvPr/>
        </p:nvSpPr>
        <p:spPr>
          <a:xfrm>
            <a:off x="846667" y="5208395"/>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64646"/>
                </a:solidFill>
              </a:rPr>
              <a:t>Lorem ipsum dolor sit amet, consectetur adipiscing elit, sed do eiusmod tempor incididunt ut labore et dolore.</a:t>
            </a:r>
          </a:p>
        </p:txBody>
      </p:sp>
      <p:grpSp>
        <p:nvGrpSpPr>
          <p:cNvPr id="45" name="Group 44"/>
          <p:cNvGrpSpPr/>
          <p:nvPr/>
        </p:nvGrpSpPr>
        <p:grpSpPr>
          <a:xfrm>
            <a:off x="3725094" y="5964084"/>
            <a:ext cx="2114814" cy="372724"/>
            <a:chOff x="721269" y="5939047"/>
            <a:chExt cx="2114814" cy="372724"/>
          </a:xfrm>
          <a:solidFill>
            <a:srgbClr val="464646"/>
          </a:solidFill>
        </p:grpSpPr>
        <p:sp>
          <p:nvSpPr>
            <p:cNvPr id="4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p>
          </p:txBody>
        </p:sp>
        <p:sp>
          <p:nvSpPr>
            <p:cNvPr id="4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p>
          </p:txBody>
        </p:sp>
        <p:sp>
          <p:nvSpPr>
            <p:cNvPr id="4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p>
          </p:txBody>
        </p:sp>
        <p:sp>
          <p:nvSpPr>
            <p:cNvPr id="4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p>
          </p:txBody>
        </p:sp>
        <p:sp>
          <p:nvSpPr>
            <p:cNvPr id="5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p>
          </p:txBody>
        </p:sp>
      </p:grpSp>
      <p:sp>
        <p:nvSpPr>
          <p:cNvPr id="51" name="Text Placeholder 3"/>
          <p:cNvSpPr txBox="1">
            <a:spLocks/>
          </p:cNvSpPr>
          <p:nvPr/>
        </p:nvSpPr>
        <p:spPr>
          <a:xfrm>
            <a:off x="3782267" y="451697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85C401"/>
                </a:solidFill>
              </a:rPr>
              <a:t>John Doe</a:t>
            </a:r>
          </a:p>
        </p:txBody>
      </p:sp>
      <p:sp>
        <p:nvSpPr>
          <p:cNvPr id="52" name="Text Placeholder 3"/>
          <p:cNvSpPr txBox="1">
            <a:spLocks/>
          </p:cNvSpPr>
          <p:nvPr/>
        </p:nvSpPr>
        <p:spPr>
          <a:xfrm flipH="1">
            <a:off x="3782267" y="4866974"/>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85C401"/>
                </a:solidFill>
              </a:rPr>
              <a:t>CEO</a:t>
            </a:r>
          </a:p>
        </p:txBody>
      </p:sp>
      <p:cxnSp>
        <p:nvCxnSpPr>
          <p:cNvPr id="53" name="Straight Connector 52"/>
          <p:cNvCxnSpPr/>
          <p:nvPr/>
        </p:nvCxnSpPr>
        <p:spPr>
          <a:xfrm>
            <a:off x="3629867" y="4831805"/>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54" name="Text Placeholder 3"/>
          <p:cNvSpPr txBox="1">
            <a:spLocks/>
          </p:cNvSpPr>
          <p:nvPr/>
        </p:nvSpPr>
        <p:spPr>
          <a:xfrm>
            <a:off x="3629867" y="5199128"/>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64646"/>
                </a:solidFill>
              </a:rPr>
              <a:t>Lorem ipsum dolor sit amet, consectetur adipiscing elit, sed do eiusmod tempor incididunt ut labore et dolore.</a:t>
            </a:r>
          </a:p>
        </p:txBody>
      </p:sp>
      <p:grpSp>
        <p:nvGrpSpPr>
          <p:cNvPr id="55" name="Group 54"/>
          <p:cNvGrpSpPr/>
          <p:nvPr/>
        </p:nvGrpSpPr>
        <p:grpSpPr>
          <a:xfrm>
            <a:off x="6458257" y="5957120"/>
            <a:ext cx="2114814" cy="372724"/>
            <a:chOff x="721269" y="5939047"/>
            <a:chExt cx="2114814" cy="372724"/>
          </a:xfrm>
          <a:solidFill>
            <a:srgbClr val="464646"/>
          </a:solidFill>
        </p:grpSpPr>
        <p:sp>
          <p:nvSpPr>
            <p:cNvPr id="5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p>
          </p:txBody>
        </p:sp>
        <p:sp>
          <p:nvSpPr>
            <p:cNvPr id="5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p>
          </p:txBody>
        </p:sp>
        <p:sp>
          <p:nvSpPr>
            <p:cNvPr id="5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p>
          </p:txBody>
        </p:sp>
        <p:sp>
          <p:nvSpPr>
            <p:cNvPr id="5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p>
          </p:txBody>
        </p:sp>
        <p:sp>
          <p:nvSpPr>
            <p:cNvPr id="6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p>
          </p:txBody>
        </p:sp>
      </p:grpSp>
      <p:sp>
        <p:nvSpPr>
          <p:cNvPr id="61" name="Text Placeholder 3"/>
          <p:cNvSpPr txBox="1">
            <a:spLocks/>
          </p:cNvSpPr>
          <p:nvPr/>
        </p:nvSpPr>
        <p:spPr>
          <a:xfrm>
            <a:off x="6515430" y="451000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3EB8CD"/>
                </a:solidFill>
              </a:rPr>
              <a:t>Jane Doe</a:t>
            </a:r>
          </a:p>
        </p:txBody>
      </p:sp>
      <p:sp>
        <p:nvSpPr>
          <p:cNvPr id="62" name="Text Placeholder 3"/>
          <p:cNvSpPr txBox="1">
            <a:spLocks/>
          </p:cNvSpPr>
          <p:nvPr/>
        </p:nvSpPr>
        <p:spPr>
          <a:xfrm flipH="1">
            <a:off x="6515430" y="486001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3EB8CD"/>
                </a:solidFill>
              </a:rPr>
              <a:t>CFO</a:t>
            </a:r>
          </a:p>
        </p:txBody>
      </p:sp>
      <p:cxnSp>
        <p:nvCxnSpPr>
          <p:cNvPr id="63" name="Straight Connector 62"/>
          <p:cNvCxnSpPr/>
          <p:nvPr/>
        </p:nvCxnSpPr>
        <p:spPr>
          <a:xfrm>
            <a:off x="6363030" y="4824841"/>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p:cNvSpPr txBox="1">
            <a:spLocks/>
          </p:cNvSpPr>
          <p:nvPr/>
        </p:nvSpPr>
        <p:spPr>
          <a:xfrm>
            <a:off x="6363030" y="5192164"/>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64646"/>
                </a:solidFill>
              </a:rPr>
              <a:t>Lorem ipsum dolor sit amet, consectetur adipiscing elit, sed do eiusmod tempor incididunt ut labore et dolore.</a:t>
            </a:r>
          </a:p>
        </p:txBody>
      </p:sp>
      <p:grpSp>
        <p:nvGrpSpPr>
          <p:cNvPr id="65" name="Group 64"/>
          <p:cNvGrpSpPr/>
          <p:nvPr/>
        </p:nvGrpSpPr>
        <p:grpSpPr>
          <a:xfrm>
            <a:off x="9213328" y="5950156"/>
            <a:ext cx="2114814" cy="372724"/>
            <a:chOff x="721269" y="5939047"/>
            <a:chExt cx="2114814" cy="372724"/>
          </a:xfrm>
          <a:solidFill>
            <a:srgbClr val="464646"/>
          </a:solidFill>
        </p:grpSpPr>
        <p:sp>
          <p:nvSpPr>
            <p:cNvPr id="6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p>
          </p:txBody>
        </p:sp>
        <p:sp>
          <p:nvSpPr>
            <p:cNvPr id="6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p>
          </p:txBody>
        </p:sp>
        <p:sp>
          <p:nvSpPr>
            <p:cNvPr id="6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p>
          </p:txBody>
        </p:sp>
        <p:sp>
          <p:nvSpPr>
            <p:cNvPr id="6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p>
          </p:txBody>
        </p:sp>
        <p:sp>
          <p:nvSpPr>
            <p:cNvPr id="7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p>
          </p:txBody>
        </p:sp>
      </p:grpSp>
      <p:sp>
        <p:nvSpPr>
          <p:cNvPr id="71" name="Text Placeholder 3"/>
          <p:cNvSpPr txBox="1">
            <a:spLocks/>
          </p:cNvSpPr>
          <p:nvPr/>
        </p:nvSpPr>
        <p:spPr>
          <a:xfrm>
            <a:off x="9270501" y="4503042"/>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4781CB"/>
                </a:solidFill>
              </a:rPr>
              <a:t>Jane Doe</a:t>
            </a:r>
          </a:p>
        </p:txBody>
      </p:sp>
      <p:sp>
        <p:nvSpPr>
          <p:cNvPr id="72" name="Text Placeholder 3"/>
          <p:cNvSpPr txBox="1">
            <a:spLocks/>
          </p:cNvSpPr>
          <p:nvPr/>
        </p:nvSpPr>
        <p:spPr>
          <a:xfrm flipH="1">
            <a:off x="9270501" y="485304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01AA8D"/>
                </a:solidFill>
              </a:rPr>
              <a:t>Customer Service</a:t>
            </a:r>
          </a:p>
        </p:txBody>
      </p:sp>
      <p:cxnSp>
        <p:nvCxnSpPr>
          <p:cNvPr id="73" name="Straight Connector 72"/>
          <p:cNvCxnSpPr/>
          <p:nvPr/>
        </p:nvCxnSpPr>
        <p:spPr>
          <a:xfrm>
            <a:off x="9118101" y="4817877"/>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74" name="Text Placeholder 3"/>
          <p:cNvSpPr txBox="1">
            <a:spLocks/>
          </p:cNvSpPr>
          <p:nvPr/>
        </p:nvSpPr>
        <p:spPr>
          <a:xfrm>
            <a:off x="9118101" y="5185200"/>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64646"/>
                </a:solidFill>
              </a:rPr>
              <a:t>Lorem ipsum dolor sit amet, consectetur adipiscing elit, sed do eiusmod tempor incididunt ut labore et dolore.</a:t>
            </a:r>
          </a:p>
        </p:txBody>
      </p:sp>
      <p:grpSp>
        <p:nvGrpSpPr>
          <p:cNvPr id="75" name="Group 74"/>
          <p:cNvGrpSpPr/>
          <p:nvPr/>
        </p:nvGrpSpPr>
        <p:grpSpPr>
          <a:xfrm>
            <a:off x="3341511" y="258228"/>
            <a:ext cx="5508978" cy="954108"/>
            <a:chOff x="3341511" y="258228"/>
            <a:chExt cx="5508978" cy="954108"/>
          </a:xfrm>
        </p:grpSpPr>
        <p:sp>
          <p:nvSpPr>
            <p:cNvPr id="76" name="TextBox 75"/>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p:txBody>
        </p:sp>
        <p:sp>
          <p:nvSpPr>
            <p:cNvPr id="77" name="TextBox 76"/>
            <p:cNvSpPr txBox="1"/>
            <p:nvPr/>
          </p:nvSpPr>
          <p:spPr>
            <a:xfrm>
              <a:off x="4030132" y="843004"/>
              <a:ext cx="4143023" cy="369332"/>
            </a:xfrm>
            <a:prstGeom prst="rect">
              <a:avLst/>
            </a:prstGeom>
            <a:noFill/>
          </p:spPr>
          <p:txBody>
            <a:bodyPr wrap="square" rtlCol="0">
              <a:spAutoFit/>
            </a:bodyPr>
            <a:lstStyle/>
            <a:p>
              <a:pPr algn="ctr"/>
              <a:r>
                <a:rPr lang="en-US" dirty="0">
                  <a:solidFill>
                    <a:srgbClr val="464646"/>
                  </a:solidFill>
                  <a:latin typeface="Candara" panose="020E0502030303020204" pitchFamily="34" charset="0"/>
                </a:rPr>
                <a:t>Your Subtitle</a:t>
              </a:r>
            </a:p>
          </p:txBody>
        </p:sp>
      </p:grpSp>
    </p:spTree>
    <p:extLst>
      <p:ext uri="{BB962C8B-B14F-4D97-AF65-F5344CB8AC3E}">
        <p14:creationId xmlns:p14="http://schemas.microsoft.com/office/powerpoint/2010/main" val="2137625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750"/>
                                        <p:tgtEl>
                                          <p:spTgt spid="75"/>
                                        </p:tgtEl>
                                      </p:cBhvr>
                                    </p:animEffect>
                                  </p:childTnLst>
                                </p:cTn>
                              </p:par>
                            </p:childTnLst>
                          </p:cTn>
                        </p:par>
                        <p:par>
                          <p:cTn id="8" fill="hold">
                            <p:stCondLst>
                              <p:cond delay="750"/>
                            </p:stCondLst>
                            <p:childTnLst>
                              <p:par>
                                <p:cTn id="9" presetID="25"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25" decel="50000" fill="hold">
                                          <p:stCondLst>
                                            <p:cond delay="0"/>
                                          </p:stCondLst>
                                        </p:cTn>
                                        <p:tgtEl>
                                          <p:spTgt spid="2"/>
                                        </p:tgtEl>
                                        <p:attrNameLst>
                                          <p:attrName>style.rotation</p:attrName>
                                        </p:attrNameLst>
                                      </p:cBhvr>
                                      <p:tavLst>
                                        <p:tav tm="0">
                                          <p:val>
                                            <p:fltVal val="-90"/>
                                          </p:val>
                                        </p:tav>
                                        <p:tav tm="100000">
                                          <p:val>
                                            <p:fltVal val="0"/>
                                          </p:val>
                                        </p:tav>
                                      </p:tavLst>
                                    </p:anim>
                                    <p:anim calcmode="lin" valueType="num">
                                      <p:cBhvr>
                                        <p:cTn id="12" dur="125" decel="50000" fill="hold">
                                          <p:stCondLst>
                                            <p:cond delay="0"/>
                                          </p:stCondLst>
                                        </p:cTn>
                                        <p:tgtEl>
                                          <p:spTgt spid="2"/>
                                        </p:tgtEl>
                                        <p:attrNameLst>
                                          <p:attrName>ppt_w</p:attrName>
                                        </p:attrNameLst>
                                      </p:cBhvr>
                                      <p:tavLst>
                                        <p:tav tm="0">
                                          <p:val>
                                            <p:strVal val="#ppt_w"/>
                                          </p:val>
                                        </p:tav>
                                        <p:tav tm="100000">
                                          <p:val>
                                            <p:strVal val="#ppt_w*.05"/>
                                          </p:val>
                                        </p:tav>
                                      </p:tavLst>
                                    </p:anim>
                                    <p:anim calcmode="lin" valueType="num">
                                      <p:cBhvr>
                                        <p:cTn id="13" dur="125" accel="50000" fill="hold">
                                          <p:stCondLst>
                                            <p:cond delay="125"/>
                                          </p:stCondLst>
                                        </p:cTn>
                                        <p:tgtEl>
                                          <p:spTgt spid="2"/>
                                        </p:tgtEl>
                                        <p:attrNameLst>
                                          <p:attrName>ppt_w</p:attrName>
                                        </p:attrNameLst>
                                      </p:cBhvr>
                                      <p:tavLst>
                                        <p:tav tm="0">
                                          <p:val>
                                            <p:strVal val="#ppt_w*.05"/>
                                          </p:val>
                                        </p:tav>
                                        <p:tav tm="100000">
                                          <p:val>
                                            <p:strVal val="#ppt_w"/>
                                          </p:val>
                                        </p:tav>
                                      </p:tavLst>
                                    </p:anim>
                                    <p:anim calcmode="lin" valueType="num">
                                      <p:cBhvr>
                                        <p:cTn id="14" dur="250" fill="hold"/>
                                        <p:tgtEl>
                                          <p:spTgt spid="2"/>
                                        </p:tgtEl>
                                        <p:attrNameLst>
                                          <p:attrName>ppt_h</p:attrName>
                                        </p:attrNameLst>
                                      </p:cBhvr>
                                      <p:tavLst>
                                        <p:tav tm="0">
                                          <p:val>
                                            <p:strVal val="#ppt_h"/>
                                          </p:val>
                                        </p:tav>
                                        <p:tav tm="100000">
                                          <p:val>
                                            <p:strVal val="#ppt_h"/>
                                          </p:val>
                                        </p:tav>
                                      </p:tavLst>
                                    </p:anim>
                                    <p:anim calcmode="lin" valueType="num">
                                      <p:cBhvr>
                                        <p:cTn id="15" dur="125" decel="50000" fill="hold">
                                          <p:stCondLst>
                                            <p:cond delay="0"/>
                                          </p:stCondLst>
                                        </p:cTn>
                                        <p:tgtEl>
                                          <p:spTgt spid="2"/>
                                        </p:tgtEl>
                                        <p:attrNameLst>
                                          <p:attrName>ppt_x</p:attrName>
                                        </p:attrNameLst>
                                      </p:cBhvr>
                                      <p:tavLst>
                                        <p:tav tm="0">
                                          <p:val>
                                            <p:strVal val="#ppt_x+.4"/>
                                          </p:val>
                                        </p:tav>
                                        <p:tav tm="100000">
                                          <p:val>
                                            <p:strVal val="#ppt_x"/>
                                          </p:val>
                                        </p:tav>
                                      </p:tavLst>
                                    </p:anim>
                                    <p:anim calcmode="lin" valueType="num">
                                      <p:cBhvr>
                                        <p:cTn id="16" dur="125" decel="50000" fill="hold">
                                          <p:stCondLst>
                                            <p:cond delay="0"/>
                                          </p:stCondLst>
                                        </p:cTn>
                                        <p:tgtEl>
                                          <p:spTgt spid="2"/>
                                        </p:tgtEl>
                                        <p:attrNameLst>
                                          <p:attrName>ppt_y</p:attrName>
                                        </p:attrNameLst>
                                      </p:cBhvr>
                                      <p:tavLst>
                                        <p:tav tm="0">
                                          <p:val>
                                            <p:strVal val="#ppt_y-.2"/>
                                          </p:val>
                                        </p:tav>
                                        <p:tav tm="100000">
                                          <p:val>
                                            <p:strVal val="#ppt_y+.1"/>
                                          </p:val>
                                        </p:tav>
                                      </p:tavLst>
                                    </p:anim>
                                    <p:anim calcmode="lin" valueType="num">
                                      <p:cBhvr>
                                        <p:cTn id="17" dur="125" accel="50000" fill="hold">
                                          <p:stCondLst>
                                            <p:cond delay="125"/>
                                          </p:stCondLst>
                                        </p:cTn>
                                        <p:tgtEl>
                                          <p:spTgt spid="2"/>
                                        </p:tgtEl>
                                        <p:attrNameLst>
                                          <p:attrName>ppt_y</p:attrName>
                                        </p:attrNameLst>
                                      </p:cBhvr>
                                      <p:tavLst>
                                        <p:tav tm="0">
                                          <p:val>
                                            <p:strVal val="#ppt_y+.1"/>
                                          </p:val>
                                        </p:tav>
                                        <p:tav tm="100000">
                                          <p:val>
                                            <p:strVal val="#ppt_y"/>
                                          </p:val>
                                        </p:tav>
                                      </p:tavLst>
                                    </p:anim>
                                    <p:animEffect transition="in" filter="fade">
                                      <p:cBhvr>
                                        <p:cTn id="18" dur="250" decel="50000">
                                          <p:stCondLst>
                                            <p:cond delay="0"/>
                                          </p:stCondLst>
                                        </p:cTn>
                                        <p:tgtEl>
                                          <p:spTgt spid="2"/>
                                        </p:tgtEl>
                                      </p:cBhvr>
                                    </p:animEffect>
                                  </p:childTnLst>
                                </p:cTn>
                              </p:par>
                            </p:childTnLst>
                          </p:cTn>
                        </p:par>
                        <p:par>
                          <p:cTn id="19" fill="hold">
                            <p:stCondLst>
                              <p:cond delay="1000"/>
                            </p:stCondLst>
                            <p:childTnLst>
                              <p:par>
                                <p:cTn id="20" presetID="25" presetClass="entr" presetSubtype="0" fill="hold" grpId="0" nodeType="after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p:cTn id="22" dur="125" decel="50000" fill="hold">
                                          <p:stCondLst>
                                            <p:cond delay="0"/>
                                          </p:stCondLst>
                                        </p:cTn>
                                        <p:tgtEl>
                                          <p:spTgt spid="3"/>
                                        </p:tgtEl>
                                        <p:attrNameLst>
                                          <p:attrName>style.rotation</p:attrName>
                                        </p:attrNameLst>
                                      </p:cBhvr>
                                      <p:tavLst>
                                        <p:tav tm="0">
                                          <p:val>
                                            <p:fltVal val="-90"/>
                                          </p:val>
                                        </p:tav>
                                        <p:tav tm="100000">
                                          <p:val>
                                            <p:fltVal val="0"/>
                                          </p:val>
                                        </p:tav>
                                      </p:tavLst>
                                    </p:anim>
                                    <p:anim calcmode="lin" valueType="num">
                                      <p:cBhvr>
                                        <p:cTn id="23" dur="125" decel="50000" fill="hold">
                                          <p:stCondLst>
                                            <p:cond delay="0"/>
                                          </p:stCondLst>
                                        </p:cTn>
                                        <p:tgtEl>
                                          <p:spTgt spid="3"/>
                                        </p:tgtEl>
                                        <p:attrNameLst>
                                          <p:attrName>ppt_w</p:attrName>
                                        </p:attrNameLst>
                                      </p:cBhvr>
                                      <p:tavLst>
                                        <p:tav tm="0">
                                          <p:val>
                                            <p:strVal val="#ppt_w"/>
                                          </p:val>
                                        </p:tav>
                                        <p:tav tm="100000">
                                          <p:val>
                                            <p:strVal val="#ppt_w*.05"/>
                                          </p:val>
                                        </p:tav>
                                      </p:tavLst>
                                    </p:anim>
                                    <p:anim calcmode="lin" valueType="num">
                                      <p:cBhvr>
                                        <p:cTn id="24" dur="125" accel="50000" fill="hold">
                                          <p:stCondLst>
                                            <p:cond delay="125"/>
                                          </p:stCondLst>
                                        </p:cTn>
                                        <p:tgtEl>
                                          <p:spTgt spid="3"/>
                                        </p:tgtEl>
                                        <p:attrNameLst>
                                          <p:attrName>ppt_w</p:attrName>
                                        </p:attrNameLst>
                                      </p:cBhvr>
                                      <p:tavLst>
                                        <p:tav tm="0">
                                          <p:val>
                                            <p:strVal val="#ppt_w*.05"/>
                                          </p:val>
                                        </p:tav>
                                        <p:tav tm="100000">
                                          <p:val>
                                            <p:strVal val="#ppt_w"/>
                                          </p:val>
                                        </p:tav>
                                      </p:tavLst>
                                    </p:anim>
                                    <p:anim calcmode="lin" valueType="num">
                                      <p:cBhvr>
                                        <p:cTn id="25" dur="250" fill="hold"/>
                                        <p:tgtEl>
                                          <p:spTgt spid="3"/>
                                        </p:tgtEl>
                                        <p:attrNameLst>
                                          <p:attrName>ppt_h</p:attrName>
                                        </p:attrNameLst>
                                      </p:cBhvr>
                                      <p:tavLst>
                                        <p:tav tm="0">
                                          <p:val>
                                            <p:strVal val="#ppt_h"/>
                                          </p:val>
                                        </p:tav>
                                        <p:tav tm="100000">
                                          <p:val>
                                            <p:strVal val="#ppt_h"/>
                                          </p:val>
                                        </p:tav>
                                      </p:tavLst>
                                    </p:anim>
                                    <p:anim calcmode="lin" valueType="num">
                                      <p:cBhvr>
                                        <p:cTn id="26" dur="125" decel="50000" fill="hold">
                                          <p:stCondLst>
                                            <p:cond delay="0"/>
                                          </p:stCondLst>
                                        </p:cTn>
                                        <p:tgtEl>
                                          <p:spTgt spid="3"/>
                                        </p:tgtEl>
                                        <p:attrNameLst>
                                          <p:attrName>ppt_x</p:attrName>
                                        </p:attrNameLst>
                                      </p:cBhvr>
                                      <p:tavLst>
                                        <p:tav tm="0">
                                          <p:val>
                                            <p:strVal val="#ppt_x+.4"/>
                                          </p:val>
                                        </p:tav>
                                        <p:tav tm="100000">
                                          <p:val>
                                            <p:strVal val="#ppt_x"/>
                                          </p:val>
                                        </p:tav>
                                      </p:tavLst>
                                    </p:anim>
                                    <p:anim calcmode="lin" valueType="num">
                                      <p:cBhvr>
                                        <p:cTn id="27" dur="125" decel="50000" fill="hold">
                                          <p:stCondLst>
                                            <p:cond delay="0"/>
                                          </p:stCondLst>
                                        </p:cTn>
                                        <p:tgtEl>
                                          <p:spTgt spid="3"/>
                                        </p:tgtEl>
                                        <p:attrNameLst>
                                          <p:attrName>ppt_y</p:attrName>
                                        </p:attrNameLst>
                                      </p:cBhvr>
                                      <p:tavLst>
                                        <p:tav tm="0">
                                          <p:val>
                                            <p:strVal val="#ppt_y-.2"/>
                                          </p:val>
                                        </p:tav>
                                        <p:tav tm="100000">
                                          <p:val>
                                            <p:strVal val="#ppt_y+.1"/>
                                          </p:val>
                                        </p:tav>
                                      </p:tavLst>
                                    </p:anim>
                                    <p:anim calcmode="lin" valueType="num">
                                      <p:cBhvr>
                                        <p:cTn id="28" dur="125" accel="50000" fill="hold">
                                          <p:stCondLst>
                                            <p:cond delay="125"/>
                                          </p:stCondLst>
                                        </p:cTn>
                                        <p:tgtEl>
                                          <p:spTgt spid="3"/>
                                        </p:tgtEl>
                                        <p:attrNameLst>
                                          <p:attrName>ppt_y</p:attrName>
                                        </p:attrNameLst>
                                      </p:cBhvr>
                                      <p:tavLst>
                                        <p:tav tm="0">
                                          <p:val>
                                            <p:strVal val="#ppt_y+.1"/>
                                          </p:val>
                                        </p:tav>
                                        <p:tav tm="100000">
                                          <p:val>
                                            <p:strVal val="#ppt_y"/>
                                          </p:val>
                                        </p:tav>
                                      </p:tavLst>
                                    </p:anim>
                                    <p:animEffect transition="in" filter="fade">
                                      <p:cBhvr>
                                        <p:cTn id="29" dur="250" decel="50000">
                                          <p:stCondLst>
                                            <p:cond delay="0"/>
                                          </p:stCondLst>
                                        </p:cTn>
                                        <p:tgtEl>
                                          <p:spTgt spid="3"/>
                                        </p:tgtEl>
                                      </p:cBhvr>
                                    </p:animEffect>
                                  </p:childTnLst>
                                </p:cTn>
                              </p:par>
                            </p:childTnLst>
                          </p:cTn>
                        </p:par>
                        <p:par>
                          <p:cTn id="30" fill="hold">
                            <p:stCondLst>
                              <p:cond delay="1250"/>
                            </p:stCondLst>
                            <p:childTnLst>
                              <p:par>
                                <p:cTn id="31" presetID="25" presetClass="entr" presetSubtype="0" fill="hold" grpId="0" nodeType="after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p:cTn id="33" dur="125" decel="50000" fill="hold">
                                          <p:stCondLst>
                                            <p:cond delay="0"/>
                                          </p:stCondLst>
                                        </p:cTn>
                                        <p:tgtEl>
                                          <p:spTgt spid="4"/>
                                        </p:tgtEl>
                                        <p:attrNameLst>
                                          <p:attrName>style.rotation</p:attrName>
                                        </p:attrNameLst>
                                      </p:cBhvr>
                                      <p:tavLst>
                                        <p:tav tm="0">
                                          <p:val>
                                            <p:fltVal val="-90"/>
                                          </p:val>
                                        </p:tav>
                                        <p:tav tm="100000">
                                          <p:val>
                                            <p:fltVal val="0"/>
                                          </p:val>
                                        </p:tav>
                                      </p:tavLst>
                                    </p:anim>
                                    <p:anim calcmode="lin" valueType="num">
                                      <p:cBhvr>
                                        <p:cTn id="34" dur="125" decel="50000" fill="hold">
                                          <p:stCondLst>
                                            <p:cond delay="0"/>
                                          </p:stCondLst>
                                        </p:cTn>
                                        <p:tgtEl>
                                          <p:spTgt spid="4"/>
                                        </p:tgtEl>
                                        <p:attrNameLst>
                                          <p:attrName>ppt_w</p:attrName>
                                        </p:attrNameLst>
                                      </p:cBhvr>
                                      <p:tavLst>
                                        <p:tav tm="0">
                                          <p:val>
                                            <p:strVal val="#ppt_w"/>
                                          </p:val>
                                        </p:tav>
                                        <p:tav tm="100000">
                                          <p:val>
                                            <p:strVal val="#ppt_w*.05"/>
                                          </p:val>
                                        </p:tav>
                                      </p:tavLst>
                                    </p:anim>
                                    <p:anim calcmode="lin" valueType="num">
                                      <p:cBhvr>
                                        <p:cTn id="35" dur="125" accel="50000" fill="hold">
                                          <p:stCondLst>
                                            <p:cond delay="125"/>
                                          </p:stCondLst>
                                        </p:cTn>
                                        <p:tgtEl>
                                          <p:spTgt spid="4"/>
                                        </p:tgtEl>
                                        <p:attrNameLst>
                                          <p:attrName>ppt_w</p:attrName>
                                        </p:attrNameLst>
                                      </p:cBhvr>
                                      <p:tavLst>
                                        <p:tav tm="0">
                                          <p:val>
                                            <p:strVal val="#ppt_w*.05"/>
                                          </p:val>
                                        </p:tav>
                                        <p:tav tm="100000">
                                          <p:val>
                                            <p:strVal val="#ppt_w"/>
                                          </p:val>
                                        </p:tav>
                                      </p:tavLst>
                                    </p:anim>
                                    <p:anim calcmode="lin" valueType="num">
                                      <p:cBhvr>
                                        <p:cTn id="36" dur="250" fill="hold"/>
                                        <p:tgtEl>
                                          <p:spTgt spid="4"/>
                                        </p:tgtEl>
                                        <p:attrNameLst>
                                          <p:attrName>ppt_h</p:attrName>
                                        </p:attrNameLst>
                                      </p:cBhvr>
                                      <p:tavLst>
                                        <p:tav tm="0">
                                          <p:val>
                                            <p:strVal val="#ppt_h"/>
                                          </p:val>
                                        </p:tav>
                                        <p:tav tm="100000">
                                          <p:val>
                                            <p:strVal val="#ppt_h"/>
                                          </p:val>
                                        </p:tav>
                                      </p:tavLst>
                                    </p:anim>
                                    <p:anim calcmode="lin" valueType="num">
                                      <p:cBhvr>
                                        <p:cTn id="37" dur="125" decel="50000" fill="hold">
                                          <p:stCondLst>
                                            <p:cond delay="0"/>
                                          </p:stCondLst>
                                        </p:cTn>
                                        <p:tgtEl>
                                          <p:spTgt spid="4"/>
                                        </p:tgtEl>
                                        <p:attrNameLst>
                                          <p:attrName>ppt_x</p:attrName>
                                        </p:attrNameLst>
                                      </p:cBhvr>
                                      <p:tavLst>
                                        <p:tav tm="0">
                                          <p:val>
                                            <p:strVal val="#ppt_x+.4"/>
                                          </p:val>
                                        </p:tav>
                                        <p:tav tm="100000">
                                          <p:val>
                                            <p:strVal val="#ppt_x"/>
                                          </p:val>
                                        </p:tav>
                                      </p:tavLst>
                                    </p:anim>
                                    <p:anim calcmode="lin" valueType="num">
                                      <p:cBhvr>
                                        <p:cTn id="38" dur="125" decel="50000" fill="hold">
                                          <p:stCondLst>
                                            <p:cond delay="0"/>
                                          </p:stCondLst>
                                        </p:cTn>
                                        <p:tgtEl>
                                          <p:spTgt spid="4"/>
                                        </p:tgtEl>
                                        <p:attrNameLst>
                                          <p:attrName>ppt_y</p:attrName>
                                        </p:attrNameLst>
                                      </p:cBhvr>
                                      <p:tavLst>
                                        <p:tav tm="0">
                                          <p:val>
                                            <p:strVal val="#ppt_y-.2"/>
                                          </p:val>
                                        </p:tav>
                                        <p:tav tm="100000">
                                          <p:val>
                                            <p:strVal val="#ppt_y+.1"/>
                                          </p:val>
                                        </p:tav>
                                      </p:tavLst>
                                    </p:anim>
                                    <p:anim calcmode="lin" valueType="num">
                                      <p:cBhvr>
                                        <p:cTn id="39" dur="125" accel="50000" fill="hold">
                                          <p:stCondLst>
                                            <p:cond delay="125"/>
                                          </p:stCondLst>
                                        </p:cTn>
                                        <p:tgtEl>
                                          <p:spTgt spid="4"/>
                                        </p:tgtEl>
                                        <p:attrNameLst>
                                          <p:attrName>ppt_y</p:attrName>
                                        </p:attrNameLst>
                                      </p:cBhvr>
                                      <p:tavLst>
                                        <p:tav tm="0">
                                          <p:val>
                                            <p:strVal val="#ppt_y+.1"/>
                                          </p:val>
                                        </p:tav>
                                        <p:tav tm="100000">
                                          <p:val>
                                            <p:strVal val="#ppt_y"/>
                                          </p:val>
                                        </p:tav>
                                      </p:tavLst>
                                    </p:anim>
                                    <p:animEffect transition="in" filter="fade">
                                      <p:cBhvr>
                                        <p:cTn id="40" dur="250" decel="50000">
                                          <p:stCondLst>
                                            <p:cond delay="0"/>
                                          </p:stCondLst>
                                        </p:cTn>
                                        <p:tgtEl>
                                          <p:spTgt spid="4"/>
                                        </p:tgtEl>
                                      </p:cBhvr>
                                    </p:animEffect>
                                  </p:childTnLst>
                                </p:cTn>
                              </p:par>
                            </p:childTnLst>
                          </p:cTn>
                        </p:par>
                        <p:par>
                          <p:cTn id="41" fill="hold">
                            <p:stCondLst>
                              <p:cond delay="1500"/>
                            </p:stCondLst>
                            <p:childTnLst>
                              <p:par>
                                <p:cTn id="42" presetID="25" presetClass="entr" presetSubtype="0"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125" decel="50000" fill="hold">
                                          <p:stCondLst>
                                            <p:cond delay="0"/>
                                          </p:stCondLst>
                                        </p:cTn>
                                        <p:tgtEl>
                                          <p:spTgt spid="5"/>
                                        </p:tgtEl>
                                        <p:attrNameLst>
                                          <p:attrName>style.rotation</p:attrName>
                                        </p:attrNameLst>
                                      </p:cBhvr>
                                      <p:tavLst>
                                        <p:tav tm="0">
                                          <p:val>
                                            <p:fltVal val="-90"/>
                                          </p:val>
                                        </p:tav>
                                        <p:tav tm="100000">
                                          <p:val>
                                            <p:fltVal val="0"/>
                                          </p:val>
                                        </p:tav>
                                      </p:tavLst>
                                    </p:anim>
                                    <p:anim calcmode="lin" valueType="num">
                                      <p:cBhvr>
                                        <p:cTn id="45" dur="125" decel="50000" fill="hold">
                                          <p:stCondLst>
                                            <p:cond delay="0"/>
                                          </p:stCondLst>
                                        </p:cTn>
                                        <p:tgtEl>
                                          <p:spTgt spid="5"/>
                                        </p:tgtEl>
                                        <p:attrNameLst>
                                          <p:attrName>ppt_w</p:attrName>
                                        </p:attrNameLst>
                                      </p:cBhvr>
                                      <p:tavLst>
                                        <p:tav tm="0">
                                          <p:val>
                                            <p:strVal val="#ppt_w"/>
                                          </p:val>
                                        </p:tav>
                                        <p:tav tm="100000">
                                          <p:val>
                                            <p:strVal val="#ppt_w*.05"/>
                                          </p:val>
                                        </p:tav>
                                      </p:tavLst>
                                    </p:anim>
                                    <p:anim calcmode="lin" valueType="num">
                                      <p:cBhvr>
                                        <p:cTn id="46" dur="125" accel="50000" fill="hold">
                                          <p:stCondLst>
                                            <p:cond delay="125"/>
                                          </p:stCondLst>
                                        </p:cTn>
                                        <p:tgtEl>
                                          <p:spTgt spid="5"/>
                                        </p:tgtEl>
                                        <p:attrNameLst>
                                          <p:attrName>ppt_w</p:attrName>
                                        </p:attrNameLst>
                                      </p:cBhvr>
                                      <p:tavLst>
                                        <p:tav tm="0">
                                          <p:val>
                                            <p:strVal val="#ppt_w*.05"/>
                                          </p:val>
                                        </p:tav>
                                        <p:tav tm="100000">
                                          <p:val>
                                            <p:strVal val="#ppt_w"/>
                                          </p:val>
                                        </p:tav>
                                      </p:tavLst>
                                    </p:anim>
                                    <p:anim calcmode="lin" valueType="num">
                                      <p:cBhvr>
                                        <p:cTn id="47" dur="250" fill="hold"/>
                                        <p:tgtEl>
                                          <p:spTgt spid="5"/>
                                        </p:tgtEl>
                                        <p:attrNameLst>
                                          <p:attrName>ppt_h</p:attrName>
                                        </p:attrNameLst>
                                      </p:cBhvr>
                                      <p:tavLst>
                                        <p:tav tm="0">
                                          <p:val>
                                            <p:strVal val="#ppt_h"/>
                                          </p:val>
                                        </p:tav>
                                        <p:tav tm="100000">
                                          <p:val>
                                            <p:strVal val="#ppt_h"/>
                                          </p:val>
                                        </p:tav>
                                      </p:tavLst>
                                    </p:anim>
                                    <p:anim calcmode="lin" valueType="num">
                                      <p:cBhvr>
                                        <p:cTn id="48" dur="125" decel="50000" fill="hold">
                                          <p:stCondLst>
                                            <p:cond delay="0"/>
                                          </p:stCondLst>
                                        </p:cTn>
                                        <p:tgtEl>
                                          <p:spTgt spid="5"/>
                                        </p:tgtEl>
                                        <p:attrNameLst>
                                          <p:attrName>ppt_x</p:attrName>
                                        </p:attrNameLst>
                                      </p:cBhvr>
                                      <p:tavLst>
                                        <p:tav tm="0">
                                          <p:val>
                                            <p:strVal val="#ppt_x+.4"/>
                                          </p:val>
                                        </p:tav>
                                        <p:tav tm="100000">
                                          <p:val>
                                            <p:strVal val="#ppt_x"/>
                                          </p:val>
                                        </p:tav>
                                      </p:tavLst>
                                    </p:anim>
                                    <p:anim calcmode="lin" valueType="num">
                                      <p:cBhvr>
                                        <p:cTn id="49" dur="125" decel="50000" fill="hold">
                                          <p:stCondLst>
                                            <p:cond delay="0"/>
                                          </p:stCondLst>
                                        </p:cTn>
                                        <p:tgtEl>
                                          <p:spTgt spid="5"/>
                                        </p:tgtEl>
                                        <p:attrNameLst>
                                          <p:attrName>ppt_y</p:attrName>
                                        </p:attrNameLst>
                                      </p:cBhvr>
                                      <p:tavLst>
                                        <p:tav tm="0">
                                          <p:val>
                                            <p:strVal val="#ppt_y-.2"/>
                                          </p:val>
                                        </p:tav>
                                        <p:tav tm="100000">
                                          <p:val>
                                            <p:strVal val="#ppt_y+.1"/>
                                          </p:val>
                                        </p:tav>
                                      </p:tavLst>
                                    </p:anim>
                                    <p:anim calcmode="lin" valueType="num">
                                      <p:cBhvr>
                                        <p:cTn id="50" dur="125" accel="50000" fill="hold">
                                          <p:stCondLst>
                                            <p:cond delay="125"/>
                                          </p:stCondLst>
                                        </p:cTn>
                                        <p:tgtEl>
                                          <p:spTgt spid="5"/>
                                        </p:tgtEl>
                                        <p:attrNameLst>
                                          <p:attrName>ppt_y</p:attrName>
                                        </p:attrNameLst>
                                      </p:cBhvr>
                                      <p:tavLst>
                                        <p:tav tm="0">
                                          <p:val>
                                            <p:strVal val="#ppt_y+.1"/>
                                          </p:val>
                                        </p:tav>
                                        <p:tav tm="100000">
                                          <p:val>
                                            <p:strVal val="#ppt_y"/>
                                          </p:val>
                                        </p:tav>
                                      </p:tavLst>
                                    </p:anim>
                                    <p:animEffect transition="in" filter="fade">
                                      <p:cBhvr>
                                        <p:cTn id="51" dur="250" decel="50000">
                                          <p:stCondLst>
                                            <p:cond delay="0"/>
                                          </p:stCondLst>
                                        </p:cTn>
                                        <p:tgtEl>
                                          <p:spTgt spid="5"/>
                                        </p:tgtEl>
                                      </p:cBhvr>
                                    </p:animEffect>
                                  </p:childTnLst>
                                </p:cTn>
                              </p:par>
                            </p:childTnLst>
                          </p:cTn>
                        </p:par>
                        <p:par>
                          <p:cTn id="52" fill="hold">
                            <p:stCondLst>
                              <p:cond delay="1750"/>
                            </p:stCondLst>
                            <p:childTnLst>
                              <p:par>
                                <p:cTn id="53" presetID="42" presetClass="entr" presetSubtype="0" fill="hold" grpId="0" nodeType="afterEffect">
                                  <p:stCondLst>
                                    <p:cond delay="0"/>
                                  </p:stCondLst>
                                  <p:childTnLst>
                                    <p:set>
                                      <p:cBhvr>
                                        <p:cTn id="54" dur="1" fill="hold">
                                          <p:stCondLst>
                                            <p:cond delay="0"/>
                                          </p:stCondLst>
                                        </p:cTn>
                                        <p:tgtEl>
                                          <p:spTgt spid="41">
                                            <p:txEl>
                                              <p:pRg st="0" end="0"/>
                                            </p:txEl>
                                          </p:spTgt>
                                        </p:tgtEl>
                                        <p:attrNameLst>
                                          <p:attrName>style.visibility</p:attrName>
                                        </p:attrNameLst>
                                      </p:cBhvr>
                                      <p:to>
                                        <p:strVal val="visible"/>
                                      </p:to>
                                    </p:set>
                                    <p:animEffect transition="in" filter="fade">
                                      <p:cBhvr>
                                        <p:cTn id="55" dur="1000"/>
                                        <p:tgtEl>
                                          <p:spTgt spid="41">
                                            <p:txEl>
                                              <p:pRg st="0" end="0"/>
                                            </p:txEl>
                                          </p:spTgt>
                                        </p:tgtEl>
                                      </p:cBhvr>
                                    </p:animEffect>
                                    <p:anim calcmode="lin" valueType="num">
                                      <p:cBhvr>
                                        <p:cTn id="56" dur="10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57" dur="10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58" fill="hold">
                            <p:stCondLst>
                              <p:cond delay="2750"/>
                            </p:stCondLst>
                            <p:childTnLst>
                              <p:par>
                                <p:cTn id="59" presetID="42" presetClass="entr" presetSubtype="0" fill="hold" nodeType="afterEffect">
                                  <p:stCondLst>
                                    <p:cond delay="0"/>
                                  </p:stCondLst>
                                  <p:childTnLst>
                                    <p:set>
                                      <p:cBhvr>
                                        <p:cTn id="60" dur="1" fill="hold">
                                          <p:stCondLst>
                                            <p:cond delay="0"/>
                                          </p:stCondLst>
                                        </p:cTn>
                                        <p:tgtEl>
                                          <p:spTgt spid="43"/>
                                        </p:tgtEl>
                                        <p:attrNameLst>
                                          <p:attrName>style.visibility</p:attrName>
                                        </p:attrNameLst>
                                      </p:cBhvr>
                                      <p:to>
                                        <p:strVal val="visible"/>
                                      </p:to>
                                    </p:set>
                                    <p:animEffect transition="in" filter="fade">
                                      <p:cBhvr>
                                        <p:cTn id="61" dur="1000"/>
                                        <p:tgtEl>
                                          <p:spTgt spid="43"/>
                                        </p:tgtEl>
                                      </p:cBhvr>
                                    </p:animEffect>
                                    <p:anim calcmode="lin" valueType="num">
                                      <p:cBhvr>
                                        <p:cTn id="62" dur="1000" fill="hold"/>
                                        <p:tgtEl>
                                          <p:spTgt spid="43"/>
                                        </p:tgtEl>
                                        <p:attrNameLst>
                                          <p:attrName>ppt_x</p:attrName>
                                        </p:attrNameLst>
                                      </p:cBhvr>
                                      <p:tavLst>
                                        <p:tav tm="0">
                                          <p:val>
                                            <p:strVal val="#ppt_x"/>
                                          </p:val>
                                        </p:tav>
                                        <p:tav tm="100000">
                                          <p:val>
                                            <p:strVal val="#ppt_x"/>
                                          </p:val>
                                        </p:tav>
                                      </p:tavLst>
                                    </p:anim>
                                    <p:anim calcmode="lin" valueType="num">
                                      <p:cBhvr>
                                        <p:cTn id="63" dur="1000" fill="hold"/>
                                        <p:tgtEl>
                                          <p:spTgt spid="43"/>
                                        </p:tgtEl>
                                        <p:attrNameLst>
                                          <p:attrName>ppt_y</p:attrName>
                                        </p:attrNameLst>
                                      </p:cBhvr>
                                      <p:tavLst>
                                        <p:tav tm="0">
                                          <p:val>
                                            <p:strVal val="#ppt_y+.1"/>
                                          </p:val>
                                        </p:tav>
                                        <p:tav tm="100000">
                                          <p:val>
                                            <p:strVal val="#ppt_y"/>
                                          </p:val>
                                        </p:tav>
                                      </p:tavLst>
                                    </p:anim>
                                  </p:childTnLst>
                                </p:cTn>
                              </p:par>
                            </p:childTnLst>
                          </p:cTn>
                        </p:par>
                        <p:par>
                          <p:cTn id="64" fill="hold">
                            <p:stCondLst>
                              <p:cond delay="3750"/>
                            </p:stCondLst>
                            <p:childTnLst>
                              <p:par>
                                <p:cTn id="65" presetID="42" presetClass="entr" presetSubtype="0" fill="hold" grpId="0" nodeType="afterEffect">
                                  <p:stCondLst>
                                    <p:cond delay="0"/>
                                  </p:stCondLst>
                                  <p:childTnLst>
                                    <p:set>
                                      <p:cBhvr>
                                        <p:cTn id="66" dur="1" fill="hold">
                                          <p:stCondLst>
                                            <p:cond delay="0"/>
                                          </p:stCondLst>
                                        </p:cTn>
                                        <p:tgtEl>
                                          <p:spTgt spid="42">
                                            <p:txEl>
                                              <p:pRg st="0" end="0"/>
                                            </p:txEl>
                                          </p:spTgt>
                                        </p:tgtEl>
                                        <p:attrNameLst>
                                          <p:attrName>style.visibility</p:attrName>
                                        </p:attrNameLst>
                                      </p:cBhvr>
                                      <p:to>
                                        <p:strVal val="visible"/>
                                      </p:to>
                                    </p:set>
                                    <p:animEffect transition="in" filter="fade">
                                      <p:cBhvr>
                                        <p:cTn id="67" dur="1000"/>
                                        <p:tgtEl>
                                          <p:spTgt spid="42">
                                            <p:txEl>
                                              <p:pRg st="0" end="0"/>
                                            </p:txEl>
                                          </p:spTgt>
                                        </p:tgtEl>
                                      </p:cBhvr>
                                    </p:animEffect>
                                    <p:anim calcmode="lin" valueType="num">
                                      <p:cBhvr>
                                        <p:cTn id="68"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69"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70" fill="hold">
                            <p:stCondLst>
                              <p:cond delay="4750"/>
                            </p:stCondLst>
                            <p:childTnLst>
                              <p:par>
                                <p:cTn id="71" presetID="42" presetClass="entr" presetSubtype="0" fill="hold" grpId="0" nodeType="afterEffect">
                                  <p:stCondLst>
                                    <p:cond delay="0"/>
                                  </p:stCondLst>
                                  <p:childTnLst>
                                    <p:set>
                                      <p:cBhvr>
                                        <p:cTn id="72" dur="1" fill="hold">
                                          <p:stCondLst>
                                            <p:cond delay="0"/>
                                          </p:stCondLst>
                                        </p:cTn>
                                        <p:tgtEl>
                                          <p:spTgt spid="44">
                                            <p:txEl>
                                              <p:pRg st="0" end="0"/>
                                            </p:txEl>
                                          </p:spTgt>
                                        </p:tgtEl>
                                        <p:attrNameLst>
                                          <p:attrName>style.visibility</p:attrName>
                                        </p:attrNameLst>
                                      </p:cBhvr>
                                      <p:to>
                                        <p:strVal val="visible"/>
                                      </p:to>
                                    </p:set>
                                    <p:animEffect transition="in" filter="fade">
                                      <p:cBhvr>
                                        <p:cTn id="73" dur="1000"/>
                                        <p:tgtEl>
                                          <p:spTgt spid="44">
                                            <p:txEl>
                                              <p:pRg st="0" end="0"/>
                                            </p:txEl>
                                          </p:spTgt>
                                        </p:tgtEl>
                                      </p:cBhvr>
                                    </p:animEffect>
                                    <p:anim calcmode="lin" valueType="num">
                                      <p:cBhvr>
                                        <p:cTn id="74"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75"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76" fill="hold">
                            <p:stCondLst>
                              <p:cond delay="5750"/>
                            </p:stCondLst>
                            <p:childTnLst>
                              <p:par>
                                <p:cTn id="77" presetID="42" presetClass="entr" presetSubtype="0" fill="hold" nodeType="afterEffect">
                                  <p:stCondLst>
                                    <p:cond delay="0"/>
                                  </p:stCondLst>
                                  <p:childTnLst>
                                    <p:set>
                                      <p:cBhvr>
                                        <p:cTn id="78" dur="1" fill="hold">
                                          <p:stCondLst>
                                            <p:cond delay="0"/>
                                          </p:stCondLst>
                                        </p:cTn>
                                        <p:tgtEl>
                                          <p:spTgt spid="35"/>
                                        </p:tgtEl>
                                        <p:attrNameLst>
                                          <p:attrName>style.visibility</p:attrName>
                                        </p:attrNameLst>
                                      </p:cBhvr>
                                      <p:to>
                                        <p:strVal val="visible"/>
                                      </p:to>
                                    </p:set>
                                    <p:animEffect transition="in" filter="fade">
                                      <p:cBhvr>
                                        <p:cTn id="79" dur="1000"/>
                                        <p:tgtEl>
                                          <p:spTgt spid="35"/>
                                        </p:tgtEl>
                                      </p:cBhvr>
                                    </p:animEffect>
                                    <p:anim calcmode="lin" valueType="num">
                                      <p:cBhvr>
                                        <p:cTn id="80" dur="1000" fill="hold"/>
                                        <p:tgtEl>
                                          <p:spTgt spid="35"/>
                                        </p:tgtEl>
                                        <p:attrNameLst>
                                          <p:attrName>ppt_x</p:attrName>
                                        </p:attrNameLst>
                                      </p:cBhvr>
                                      <p:tavLst>
                                        <p:tav tm="0">
                                          <p:val>
                                            <p:strVal val="#ppt_x"/>
                                          </p:val>
                                        </p:tav>
                                        <p:tav tm="100000">
                                          <p:val>
                                            <p:strVal val="#ppt_x"/>
                                          </p:val>
                                        </p:tav>
                                      </p:tavLst>
                                    </p:anim>
                                    <p:anim calcmode="lin" valueType="num">
                                      <p:cBhvr>
                                        <p:cTn id="81" dur="1000" fill="hold"/>
                                        <p:tgtEl>
                                          <p:spTgt spid="35"/>
                                        </p:tgtEl>
                                        <p:attrNameLst>
                                          <p:attrName>ppt_y</p:attrName>
                                        </p:attrNameLst>
                                      </p:cBhvr>
                                      <p:tavLst>
                                        <p:tav tm="0">
                                          <p:val>
                                            <p:strVal val="#ppt_y+.1"/>
                                          </p:val>
                                        </p:tav>
                                        <p:tav tm="100000">
                                          <p:val>
                                            <p:strVal val="#ppt_y"/>
                                          </p:val>
                                        </p:tav>
                                      </p:tavLst>
                                    </p:anim>
                                  </p:childTnLst>
                                </p:cTn>
                              </p:par>
                            </p:childTnLst>
                          </p:cTn>
                        </p:par>
                        <p:par>
                          <p:cTn id="82" fill="hold">
                            <p:stCondLst>
                              <p:cond delay="6750"/>
                            </p:stCondLst>
                            <p:childTnLst>
                              <p:par>
                                <p:cTn id="83" presetID="42" presetClass="entr" presetSubtype="0" fill="hold" grpId="0" nodeType="afterEffect">
                                  <p:stCondLst>
                                    <p:cond delay="0"/>
                                  </p:stCondLst>
                                  <p:childTnLst>
                                    <p:set>
                                      <p:cBhvr>
                                        <p:cTn id="84" dur="1" fill="hold">
                                          <p:stCondLst>
                                            <p:cond delay="0"/>
                                          </p:stCondLst>
                                        </p:cTn>
                                        <p:tgtEl>
                                          <p:spTgt spid="51">
                                            <p:txEl>
                                              <p:pRg st="0" end="0"/>
                                            </p:txEl>
                                          </p:spTgt>
                                        </p:tgtEl>
                                        <p:attrNameLst>
                                          <p:attrName>style.visibility</p:attrName>
                                        </p:attrNameLst>
                                      </p:cBhvr>
                                      <p:to>
                                        <p:strVal val="visible"/>
                                      </p:to>
                                    </p:set>
                                    <p:animEffect transition="in" filter="fade">
                                      <p:cBhvr>
                                        <p:cTn id="85" dur="1000"/>
                                        <p:tgtEl>
                                          <p:spTgt spid="51">
                                            <p:txEl>
                                              <p:pRg st="0" end="0"/>
                                            </p:txEl>
                                          </p:spTgt>
                                        </p:tgtEl>
                                      </p:cBhvr>
                                    </p:animEffect>
                                    <p:anim calcmode="lin" valueType="num">
                                      <p:cBhvr>
                                        <p:cTn id="86" dur="1000" fill="hold"/>
                                        <p:tgtEl>
                                          <p:spTgt spid="51">
                                            <p:txEl>
                                              <p:pRg st="0" end="0"/>
                                            </p:txEl>
                                          </p:spTgt>
                                        </p:tgtEl>
                                        <p:attrNameLst>
                                          <p:attrName>ppt_x</p:attrName>
                                        </p:attrNameLst>
                                      </p:cBhvr>
                                      <p:tavLst>
                                        <p:tav tm="0">
                                          <p:val>
                                            <p:strVal val="#ppt_x"/>
                                          </p:val>
                                        </p:tav>
                                        <p:tav tm="100000">
                                          <p:val>
                                            <p:strVal val="#ppt_x"/>
                                          </p:val>
                                        </p:tav>
                                      </p:tavLst>
                                    </p:anim>
                                    <p:anim calcmode="lin" valueType="num">
                                      <p:cBhvr>
                                        <p:cTn id="87" dur="1000" fill="hold"/>
                                        <p:tgtEl>
                                          <p:spTgt spid="51">
                                            <p:txEl>
                                              <p:pRg st="0" end="0"/>
                                            </p:txEl>
                                          </p:spTgt>
                                        </p:tgtEl>
                                        <p:attrNameLst>
                                          <p:attrName>ppt_y</p:attrName>
                                        </p:attrNameLst>
                                      </p:cBhvr>
                                      <p:tavLst>
                                        <p:tav tm="0">
                                          <p:val>
                                            <p:strVal val="#ppt_y+.1"/>
                                          </p:val>
                                        </p:tav>
                                        <p:tav tm="100000">
                                          <p:val>
                                            <p:strVal val="#ppt_y"/>
                                          </p:val>
                                        </p:tav>
                                      </p:tavLst>
                                    </p:anim>
                                  </p:childTnLst>
                                </p:cTn>
                              </p:par>
                            </p:childTnLst>
                          </p:cTn>
                        </p:par>
                        <p:par>
                          <p:cTn id="88" fill="hold">
                            <p:stCondLst>
                              <p:cond delay="7750"/>
                            </p:stCondLst>
                            <p:childTnLst>
                              <p:par>
                                <p:cTn id="89" presetID="42" presetClass="entr" presetSubtype="0" fill="hold" nodeType="afterEffect">
                                  <p:stCondLst>
                                    <p:cond delay="0"/>
                                  </p:stCondLst>
                                  <p:childTnLst>
                                    <p:set>
                                      <p:cBhvr>
                                        <p:cTn id="90" dur="1" fill="hold">
                                          <p:stCondLst>
                                            <p:cond delay="0"/>
                                          </p:stCondLst>
                                        </p:cTn>
                                        <p:tgtEl>
                                          <p:spTgt spid="53"/>
                                        </p:tgtEl>
                                        <p:attrNameLst>
                                          <p:attrName>style.visibility</p:attrName>
                                        </p:attrNameLst>
                                      </p:cBhvr>
                                      <p:to>
                                        <p:strVal val="visible"/>
                                      </p:to>
                                    </p:set>
                                    <p:animEffect transition="in" filter="fade">
                                      <p:cBhvr>
                                        <p:cTn id="91" dur="1000"/>
                                        <p:tgtEl>
                                          <p:spTgt spid="53"/>
                                        </p:tgtEl>
                                      </p:cBhvr>
                                    </p:animEffect>
                                    <p:anim calcmode="lin" valueType="num">
                                      <p:cBhvr>
                                        <p:cTn id="92" dur="1000" fill="hold"/>
                                        <p:tgtEl>
                                          <p:spTgt spid="53"/>
                                        </p:tgtEl>
                                        <p:attrNameLst>
                                          <p:attrName>ppt_x</p:attrName>
                                        </p:attrNameLst>
                                      </p:cBhvr>
                                      <p:tavLst>
                                        <p:tav tm="0">
                                          <p:val>
                                            <p:strVal val="#ppt_x"/>
                                          </p:val>
                                        </p:tav>
                                        <p:tav tm="100000">
                                          <p:val>
                                            <p:strVal val="#ppt_x"/>
                                          </p:val>
                                        </p:tav>
                                      </p:tavLst>
                                    </p:anim>
                                    <p:anim calcmode="lin" valueType="num">
                                      <p:cBhvr>
                                        <p:cTn id="93" dur="1000" fill="hold"/>
                                        <p:tgtEl>
                                          <p:spTgt spid="53"/>
                                        </p:tgtEl>
                                        <p:attrNameLst>
                                          <p:attrName>ppt_y</p:attrName>
                                        </p:attrNameLst>
                                      </p:cBhvr>
                                      <p:tavLst>
                                        <p:tav tm="0">
                                          <p:val>
                                            <p:strVal val="#ppt_y+.1"/>
                                          </p:val>
                                        </p:tav>
                                        <p:tav tm="100000">
                                          <p:val>
                                            <p:strVal val="#ppt_y"/>
                                          </p:val>
                                        </p:tav>
                                      </p:tavLst>
                                    </p:anim>
                                  </p:childTnLst>
                                </p:cTn>
                              </p:par>
                            </p:childTnLst>
                          </p:cTn>
                        </p:par>
                        <p:par>
                          <p:cTn id="94" fill="hold">
                            <p:stCondLst>
                              <p:cond delay="8750"/>
                            </p:stCondLst>
                            <p:childTnLst>
                              <p:par>
                                <p:cTn id="95" presetID="42" presetClass="entr" presetSubtype="0" fill="hold" grpId="0" nodeType="afterEffect">
                                  <p:stCondLst>
                                    <p:cond delay="0"/>
                                  </p:stCondLst>
                                  <p:childTnLst>
                                    <p:set>
                                      <p:cBhvr>
                                        <p:cTn id="96" dur="1" fill="hold">
                                          <p:stCondLst>
                                            <p:cond delay="0"/>
                                          </p:stCondLst>
                                        </p:cTn>
                                        <p:tgtEl>
                                          <p:spTgt spid="52">
                                            <p:txEl>
                                              <p:pRg st="0" end="0"/>
                                            </p:txEl>
                                          </p:spTgt>
                                        </p:tgtEl>
                                        <p:attrNameLst>
                                          <p:attrName>style.visibility</p:attrName>
                                        </p:attrNameLst>
                                      </p:cBhvr>
                                      <p:to>
                                        <p:strVal val="visible"/>
                                      </p:to>
                                    </p:set>
                                    <p:animEffect transition="in" filter="fade">
                                      <p:cBhvr>
                                        <p:cTn id="97" dur="1000"/>
                                        <p:tgtEl>
                                          <p:spTgt spid="52">
                                            <p:txEl>
                                              <p:pRg st="0" end="0"/>
                                            </p:txEl>
                                          </p:spTgt>
                                        </p:tgtEl>
                                      </p:cBhvr>
                                    </p:animEffect>
                                    <p:anim calcmode="lin" valueType="num">
                                      <p:cBhvr>
                                        <p:cTn id="98" dur="1000" fill="hold"/>
                                        <p:tgtEl>
                                          <p:spTgt spid="52">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52">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750"/>
                            </p:stCondLst>
                            <p:childTnLst>
                              <p:par>
                                <p:cTn id="101" presetID="42" presetClass="entr" presetSubtype="0" fill="hold" grpId="0" nodeType="afterEffect">
                                  <p:stCondLst>
                                    <p:cond delay="0"/>
                                  </p:stCondLst>
                                  <p:childTnLst>
                                    <p:set>
                                      <p:cBhvr>
                                        <p:cTn id="102" dur="1" fill="hold">
                                          <p:stCondLst>
                                            <p:cond delay="0"/>
                                          </p:stCondLst>
                                        </p:cTn>
                                        <p:tgtEl>
                                          <p:spTgt spid="54">
                                            <p:txEl>
                                              <p:pRg st="0" end="0"/>
                                            </p:txEl>
                                          </p:spTgt>
                                        </p:tgtEl>
                                        <p:attrNameLst>
                                          <p:attrName>style.visibility</p:attrName>
                                        </p:attrNameLst>
                                      </p:cBhvr>
                                      <p:to>
                                        <p:strVal val="visible"/>
                                      </p:to>
                                    </p:set>
                                    <p:animEffect transition="in" filter="fade">
                                      <p:cBhvr>
                                        <p:cTn id="103" dur="1000"/>
                                        <p:tgtEl>
                                          <p:spTgt spid="54">
                                            <p:txEl>
                                              <p:pRg st="0" end="0"/>
                                            </p:txEl>
                                          </p:spTgt>
                                        </p:tgtEl>
                                      </p:cBhvr>
                                    </p:animEffect>
                                    <p:anim calcmode="lin" valueType="num">
                                      <p:cBhvr>
                                        <p:cTn id="104" dur="1000" fill="hold"/>
                                        <p:tgtEl>
                                          <p:spTgt spid="54">
                                            <p:txEl>
                                              <p:pRg st="0" end="0"/>
                                            </p:txEl>
                                          </p:spTgt>
                                        </p:tgtEl>
                                        <p:attrNameLst>
                                          <p:attrName>ppt_x</p:attrName>
                                        </p:attrNameLst>
                                      </p:cBhvr>
                                      <p:tavLst>
                                        <p:tav tm="0">
                                          <p:val>
                                            <p:strVal val="#ppt_x"/>
                                          </p:val>
                                        </p:tav>
                                        <p:tav tm="100000">
                                          <p:val>
                                            <p:strVal val="#ppt_x"/>
                                          </p:val>
                                        </p:tav>
                                      </p:tavLst>
                                    </p:anim>
                                    <p:anim calcmode="lin" valueType="num">
                                      <p:cBhvr>
                                        <p:cTn id="105" dur="1000" fill="hold"/>
                                        <p:tgtEl>
                                          <p:spTgt spid="54">
                                            <p:txEl>
                                              <p:pRg st="0" end="0"/>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750"/>
                            </p:stCondLst>
                            <p:childTnLst>
                              <p:par>
                                <p:cTn id="107" presetID="42" presetClass="entr" presetSubtype="0" fill="hold" nodeType="afterEffect">
                                  <p:stCondLst>
                                    <p:cond delay="0"/>
                                  </p:stCondLst>
                                  <p:childTnLst>
                                    <p:set>
                                      <p:cBhvr>
                                        <p:cTn id="108" dur="1" fill="hold">
                                          <p:stCondLst>
                                            <p:cond delay="0"/>
                                          </p:stCondLst>
                                        </p:cTn>
                                        <p:tgtEl>
                                          <p:spTgt spid="45"/>
                                        </p:tgtEl>
                                        <p:attrNameLst>
                                          <p:attrName>style.visibility</p:attrName>
                                        </p:attrNameLst>
                                      </p:cBhvr>
                                      <p:to>
                                        <p:strVal val="visible"/>
                                      </p:to>
                                    </p:set>
                                    <p:animEffect transition="in" filter="fade">
                                      <p:cBhvr>
                                        <p:cTn id="109" dur="1000"/>
                                        <p:tgtEl>
                                          <p:spTgt spid="45"/>
                                        </p:tgtEl>
                                      </p:cBhvr>
                                    </p:animEffect>
                                    <p:anim calcmode="lin" valueType="num">
                                      <p:cBhvr>
                                        <p:cTn id="110" dur="1000" fill="hold"/>
                                        <p:tgtEl>
                                          <p:spTgt spid="45"/>
                                        </p:tgtEl>
                                        <p:attrNameLst>
                                          <p:attrName>ppt_x</p:attrName>
                                        </p:attrNameLst>
                                      </p:cBhvr>
                                      <p:tavLst>
                                        <p:tav tm="0">
                                          <p:val>
                                            <p:strVal val="#ppt_x"/>
                                          </p:val>
                                        </p:tav>
                                        <p:tav tm="100000">
                                          <p:val>
                                            <p:strVal val="#ppt_x"/>
                                          </p:val>
                                        </p:tav>
                                      </p:tavLst>
                                    </p:anim>
                                    <p:anim calcmode="lin" valueType="num">
                                      <p:cBhvr>
                                        <p:cTn id="111" dur="1000" fill="hold"/>
                                        <p:tgtEl>
                                          <p:spTgt spid="45"/>
                                        </p:tgtEl>
                                        <p:attrNameLst>
                                          <p:attrName>ppt_y</p:attrName>
                                        </p:attrNameLst>
                                      </p:cBhvr>
                                      <p:tavLst>
                                        <p:tav tm="0">
                                          <p:val>
                                            <p:strVal val="#ppt_y+.1"/>
                                          </p:val>
                                        </p:tav>
                                        <p:tav tm="100000">
                                          <p:val>
                                            <p:strVal val="#ppt_y"/>
                                          </p:val>
                                        </p:tav>
                                      </p:tavLst>
                                    </p:anim>
                                  </p:childTnLst>
                                </p:cTn>
                              </p:par>
                            </p:childTnLst>
                          </p:cTn>
                        </p:par>
                        <p:par>
                          <p:cTn id="112" fill="hold">
                            <p:stCondLst>
                              <p:cond delay="11750"/>
                            </p:stCondLst>
                            <p:childTnLst>
                              <p:par>
                                <p:cTn id="113" presetID="42" presetClass="entr" presetSubtype="0" fill="hold" grpId="0" nodeType="afterEffect">
                                  <p:stCondLst>
                                    <p:cond delay="0"/>
                                  </p:stCondLst>
                                  <p:childTnLst>
                                    <p:set>
                                      <p:cBhvr>
                                        <p:cTn id="114" dur="1" fill="hold">
                                          <p:stCondLst>
                                            <p:cond delay="0"/>
                                          </p:stCondLst>
                                        </p:cTn>
                                        <p:tgtEl>
                                          <p:spTgt spid="61">
                                            <p:txEl>
                                              <p:pRg st="0" end="0"/>
                                            </p:txEl>
                                          </p:spTgt>
                                        </p:tgtEl>
                                        <p:attrNameLst>
                                          <p:attrName>style.visibility</p:attrName>
                                        </p:attrNameLst>
                                      </p:cBhvr>
                                      <p:to>
                                        <p:strVal val="visible"/>
                                      </p:to>
                                    </p:set>
                                    <p:animEffect transition="in" filter="fade">
                                      <p:cBhvr>
                                        <p:cTn id="115" dur="1000"/>
                                        <p:tgtEl>
                                          <p:spTgt spid="61">
                                            <p:txEl>
                                              <p:pRg st="0" end="0"/>
                                            </p:txEl>
                                          </p:spTgt>
                                        </p:tgtEl>
                                      </p:cBhvr>
                                    </p:animEffect>
                                    <p:anim calcmode="lin" valueType="num">
                                      <p:cBhvr>
                                        <p:cTn id="116" dur="1000" fill="hold"/>
                                        <p:tgtEl>
                                          <p:spTgt spid="61">
                                            <p:txEl>
                                              <p:pRg st="0" end="0"/>
                                            </p:txEl>
                                          </p:spTgt>
                                        </p:tgtEl>
                                        <p:attrNameLst>
                                          <p:attrName>ppt_x</p:attrName>
                                        </p:attrNameLst>
                                      </p:cBhvr>
                                      <p:tavLst>
                                        <p:tav tm="0">
                                          <p:val>
                                            <p:strVal val="#ppt_x"/>
                                          </p:val>
                                        </p:tav>
                                        <p:tav tm="100000">
                                          <p:val>
                                            <p:strVal val="#ppt_x"/>
                                          </p:val>
                                        </p:tav>
                                      </p:tavLst>
                                    </p:anim>
                                    <p:anim calcmode="lin" valueType="num">
                                      <p:cBhvr>
                                        <p:cTn id="117" dur="1000" fill="hold"/>
                                        <p:tgtEl>
                                          <p:spTgt spid="61">
                                            <p:txEl>
                                              <p:pRg st="0" end="0"/>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750"/>
                            </p:stCondLst>
                            <p:childTnLst>
                              <p:par>
                                <p:cTn id="119" presetID="42" presetClass="entr" presetSubtype="0" fill="hold" nodeType="afterEffect">
                                  <p:stCondLst>
                                    <p:cond delay="0"/>
                                  </p:stCondLst>
                                  <p:childTnLst>
                                    <p:set>
                                      <p:cBhvr>
                                        <p:cTn id="120" dur="1" fill="hold">
                                          <p:stCondLst>
                                            <p:cond delay="0"/>
                                          </p:stCondLst>
                                        </p:cTn>
                                        <p:tgtEl>
                                          <p:spTgt spid="63"/>
                                        </p:tgtEl>
                                        <p:attrNameLst>
                                          <p:attrName>style.visibility</p:attrName>
                                        </p:attrNameLst>
                                      </p:cBhvr>
                                      <p:to>
                                        <p:strVal val="visible"/>
                                      </p:to>
                                    </p:set>
                                    <p:animEffect transition="in" filter="fade">
                                      <p:cBhvr>
                                        <p:cTn id="121" dur="1000"/>
                                        <p:tgtEl>
                                          <p:spTgt spid="63"/>
                                        </p:tgtEl>
                                      </p:cBhvr>
                                    </p:animEffect>
                                    <p:anim calcmode="lin" valueType="num">
                                      <p:cBhvr>
                                        <p:cTn id="122" dur="1000" fill="hold"/>
                                        <p:tgtEl>
                                          <p:spTgt spid="63"/>
                                        </p:tgtEl>
                                        <p:attrNameLst>
                                          <p:attrName>ppt_x</p:attrName>
                                        </p:attrNameLst>
                                      </p:cBhvr>
                                      <p:tavLst>
                                        <p:tav tm="0">
                                          <p:val>
                                            <p:strVal val="#ppt_x"/>
                                          </p:val>
                                        </p:tav>
                                        <p:tav tm="100000">
                                          <p:val>
                                            <p:strVal val="#ppt_x"/>
                                          </p:val>
                                        </p:tav>
                                      </p:tavLst>
                                    </p:anim>
                                    <p:anim calcmode="lin" valueType="num">
                                      <p:cBhvr>
                                        <p:cTn id="123" dur="1000" fill="hold"/>
                                        <p:tgtEl>
                                          <p:spTgt spid="63"/>
                                        </p:tgtEl>
                                        <p:attrNameLst>
                                          <p:attrName>ppt_y</p:attrName>
                                        </p:attrNameLst>
                                      </p:cBhvr>
                                      <p:tavLst>
                                        <p:tav tm="0">
                                          <p:val>
                                            <p:strVal val="#ppt_y+.1"/>
                                          </p:val>
                                        </p:tav>
                                        <p:tav tm="100000">
                                          <p:val>
                                            <p:strVal val="#ppt_y"/>
                                          </p:val>
                                        </p:tav>
                                      </p:tavLst>
                                    </p:anim>
                                  </p:childTnLst>
                                </p:cTn>
                              </p:par>
                            </p:childTnLst>
                          </p:cTn>
                        </p:par>
                        <p:par>
                          <p:cTn id="124" fill="hold">
                            <p:stCondLst>
                              <p:cond delay="13750"/>
                            </p:stCondLst>
                            <p:childTnLst>
                              <p:par>
                                <p:cTn id="125" presetID="42" presetClass="entr" presetSubtype="0" fill="hold" grpId="0" nodeType="afterEffect">
                                  <p:stCondLst>
                                    <p:cond delay="0"/>
                                  </p:stCondLst>
                                  <p:childTnLst>
                                    <p:set>
                                      <p:cBhvr>
                                        <p:cTn id="126" dur="1" fill="hold">
                                          <p:stCondLst>
                                            <p:cond delay="0"/>
                                          </p:stCondLst>
                                        </p:cTn>
                                        <p:tgtEl>
                                          <p:spTgt spid="62">
                                            <p:txEl>
                                              <p:pRg st="0" end="0"/>
                                            </p:txEl>
                                          </p:spTgt>
                                        </p:tgtEl>
                                        <p:attrNameLst>
                                          <p:attrName>style.visibility</p:attrName>
                                        </p:attrNameLst>
                                      </p:cBhvr>
                                      <p:to>
                                        <p:strVal val="visible"/>
                                      </p:to>
                                    </p:set>
                                    <p:animEffect transition="in" filter="fade">
                                      <p:cBhvr>
                                        <p:cTn id="127" dur="1000"/>
                                        <p:tgtEl>
                                          <p:spTgt spid="62">
                                            <p:txEl>
                                              <p:pRg st="0" end="0"/>
                                            </p:txEl>
                                          </p:spTgt>
                                        </p:tgtEl>
                                      </p:cBhvr>
                                    </p:animEffect>
                                    <p:anim calcmode="lin" valueType="num">
                                      <p:cBhvr>
                                        <p:cTn id="128"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4750"/>
                            </p:stCondLst>
                            <p:childTnLst>
                              <p:par>
                                <p:cTn id="131" presetID="42" presetClass="entr" presetSubtype="0" fill="hold" grpId="0" nodeType="afterEffect">
                                  <p:stCondLst>
                                    <p:cond delay="0"/>
                                  </p:stCondLst>
                                  <p:childTnLst>
                                    <p:set>
                                      <p:cBhvr>
                                        <p:cTn id="132" dur="1" fill="hold">
                                          <p:stCondLst>
                                            <p:cond delay="0"/>
                                          </p:stCondLst>
                                        </p:cTn>
                                        <p:tgtEl>
                                          <p:spTgt spid="64">
                                            <p:txEl>
                                              <p:pRg st="0" end="0"/>
                                            </p:txEl>
                                          </p:spTgt>
                                        </p:tgtEl>
                                        <p:attrNameLst>
                                          <p:attrName>style.visibility</p:attrName>
                                        </p:attrNameLst>
                                      </p:cBhvr>
                                      <p:to>
                                        <p:strVal val="visible"/>
                                      </p:to>
                                    </p:set>
                                    <p:animEffect transition="in" filter="fade">
                                      <p:cBhvr>
                                        <p:cTn id="133" dur="1000"/>
                                        <p:tgtEl>
                                          <p:spTgt spid="64">
                                            <p:txEl>
                                              <p:pRg st="0" end="0"/>
                                            </p:txEl>
                                          </p:spTgt>
                                        </p:tgtEl>
                                      </p:cBhvr>
                                    </p:animEffect>
                                    <p:anim calcmode="lin" valueType="num">
                                      <p:cBhvr>
                                        <p:cTn id="134" dur="1000" fill="hold"/>
                                        <p:tgtEl>
                                          <p:spTgt spid="64">
                                            <p:txEl>
                                              <p:pRg st="0" end="0"/>
                                            </p:txEl>
                                          </p:spTgt>
                                        </p:tgtEl>
                                        <p:attrNameLst>
                                          <p:attrName>ppt_x</p:attrName>
                                        </p:attrNameLst>
                                      </p:cBhvr>
                                      <p:tavLst>
                                        <p:tav tm="0">
                                          <p:val>
                                            <p:strVal val="#ppt_x"/>
                                          </p:val>
                                        </p:tav>
                                        <p:tav tm="100000">
                                          <p:val>
                                            <p:strVal val="#ppt_x"/>
                                          </p:val>
                                        </p:tav>
                                      </p:tavLst>
                                    </p:anim>
                                    <p:anim calcmode="lin" valueType="num">
                                      <p:cBhvr>
                                        <p:cTn id="135" dur="1000" fill="hold"/>
                                        <p:tgtEl>
                                          <p:spTgt spid="64">
                                            <p:txEl>
                                              <p:pRg st="0" end="0"/>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5750"/>
                            </p:stCondLst>
                            <p:childTnLst>
                              <p:par>
                                <p:cTn id="137" presetID="42" presetClass="entr" presetSubtype="0" fill="hold" nodeType="afterEffect">
                                  <p:stCondLst>
                                    <p:cond delay="0"/>
                                  </p:stCondLst>
                                  <p:childTnLst>
                                    <p:set>
                                      <p:cBhvr>
                                        <p:cTn id="138" dur="1" fill="hold">
                                          <p:stCondLst>
                                            <p:cond delay="0"/>
                                          </p:stCondLst>
                                        </p:cTn>
                                        <p:tgtEl>
                                          <p:spTgt spid="55"/>
                                        </p:tgtEl>
                                        <p:attrNameLst>
                                          <p:attrName>style.visibility</p:attrName>
                                        </p:attrNameLst>
                                      </p:cBhvr>
                                      <p:to>
                                        <p:strVal val="visible"/>
                                      </p:to>
                                    </p:set>
                                    <p:animEffect transition="in" filter="fade">
                                      <p:cBhvr>
                                        <p:cTn id="139" dur="1000"/>
                                        <p:tgtEl>
                                          <p:spTgt spid="55"/>
                                        </p:tgtEl>
                                      </p:cBhvr>
                                    </p:animEffect>
                                    <p:anim calcmode="lin" valueType="num">
                                      <p:cBhvr>
                                        <p:cTn id="140" dur="1000" fill="hold"/>
                                        <p:tgtEl>
                                          <p:spTgt spid="55"/>
                                        </p:tgtEl>
                                        <p:attrNameLst>
                                          <p:attrName>ppt_x</p:attrName>
                                        </p:attrNameLst>
                                      </p:cBhvr>
                                      <p:tavLst>
                                        <p:tav tm="0">
                                          <p:val>
                                            <p:strVal val="#ppt_x"/>
                                          </p:val>
                                        </p:tav>
                                        <p:tav tm="100000">
                                          <p:val>
                                            <p:strVal val="#ppt_x"/>
                                          </p:val>
                                        </p:tav>
                                      </p:tavLst>
                                    </p:anim>
                                    <p:anim calcmode="lin" valueType="num">
                                      <p:cBhvr>
                                        <p:cTn id="141" dur="1000" fill="hold"/>
                                        <p:tgtEl>
                                          <p:spTgt spid="55"/>
                                        </p:tgtEl>
                                        <p:attrNameLst>
                                          <p:attrName>ppt_y</p:attrName>
                                        </p:attrNameLst>
                                      </p:cBhvr>
                                      <p:tavLst>
                                        <p:tav tm="0">
                                          <p:val>
                                            <p:strVal val="#ppt_y+.1"/>
                                          </p:val>
                                        </p:tav>
                                        <p:tav tm="100000">
                                          <p:val>
                                            <p:strVal val="#ppt_y"/>
                                          </p:val>
                                        </p:tav>
                                      </p:tavLst>
                                    </p:anim>
                                  </p:childTnLst>
                                </p:cTn>
                              </p:par>
                            </p:childTnLst>
                          </p:cTn>
                        </p:par>
                        <p:par>
                          <p:cTn id="142" fill="hold">
                            <p:stCondLst>
                              <p:cond delay="16750"/>
                            </p:stCondLst>
                            <p:childTnLst>
                              <p:par>
                                <p:cTn id="143" presetID="42" presetClass="entr" presetSubtype="0" fill="hold" grpId="0" nodeType="afterEffect">
                                  <p:stCondLst>
                                    <p:cond delay="0"/>
                                  </p:stCondLst>
                                  <p:childTnLst>
                                    <p:set>
                                      <p:cBhvr>
                                        <p:cTn id="144" dur="1" fill="hold">
                                          <p:stCondLst>
                                            <p:cond delay="0"/>
                                          </p:stCondLst>
                                        </p:cTn>
                                        <p:tgtEl>
                                          <p:spTgt spid="71">
                                            <p:txEl>
                                              <p:pRg st="0" end="0"/>
                                            </p:txEl>
                                          </p:spTgt>
                                        </p:tgtEl>
                                        <p:attrNameLst>
                                          <p:attrName>style.visibility</p:attrName>
                                        </p:attrNameLst>
                                      </p:cBhvr>
                                      <p:to>
                                        <p:strVal val="visible"/>
                                      </p:to>
                                    </p:set>
                                    <p:animEffect transition="in" filter="fade">
                                      <p:cBhvr>
                                        <p:cTn id="145" dur="1000"/>
                                        <p:tgtEl>
                                          <p:spTgt spid="71">
                                            <p:txEl>
                                              <p:pRg st="0" end="0"/>
                                            </p:txEl>
                                          </p:spTgt>
                                        </p:tgtEl>
                                      </p:cBhvr>
                                    </p:animEffect>
                                    <p:anim calcmode="lin" valueType="num">
                                      <p:cBhvr>
                                        <p:cTn id="146"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47"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48" fill="hold">
                            <p:stCondLst>
                              <p:cond delay="17750"/>
                            </p:stCondLst>
                            <p:childTnLst>
                              <p:par>
                                <p:cTn id="149" presetID="42" presetClass="entr" presetSubtype="0" fill="hold" nodeType="afterEffect">
                                  <p:stCondLst>
                                    <p:cond delay="0"/>
                                  </p:stCondLst>
                                  <p:childTnLst>
                                    <p:set>
                                      <p:cBhvr>
                                        <p:cTn id="150" dur="1" fill="hold">
                                          <p:stCondLst>
                                            <p:cond delay="0"/>
                                          </p:stCondLst>
                                        </p:cTn>
                                        <p:tgtEl>
                                          <p:spTgt spid="73"/>
                                        </p:tgtEl>
                                        <p:attrNameLst>
                                          <p:attrName>style.visibility</p:attrName>
                                        </p:attrNameLst>
                                      </p:cBhvr>
                                      <p:to>
                                        <p:strVal val="visible"/>
                                      </p:to>
                                    </p:set>
                                    <p:animEffect transition="in" filter="fade">
                                      <p:cBhvr>
                                        <p:cTn id="151" dur="1000"/>
                                        <p:tgtEl>
                                          <p:spTgt spid="73"/>
                                        </p:tgtEl>
                                      </p:cBhvr>
                                    </p:animEffect>
                                    <p:anim calcmode="lin" valueType="num">
                                      <p:cBhvr>
                                        <p:cTn id="152" dur="1000" fill="hold"/>
                                        <p:tgtEl>
                                          <p:spTgt spid="73"/>
                                        </p:tgtEl>
                                        <p:attrNameLst>
                                          <p:attrName>ppt_x</p:attrName>
                                        </p:attrNameLst>
                                      </p:cBhvr>
                                      <p:tavLst>
                                        <p:tav tm="0">
                                          <p:val>
                                            <p:strVal val="#ppt_x"/>
                                          </p:val>
                                        </p:tav>
                                        <p:tav tm="100000">
                                          <p:val>
                                            <p:strVal val="#ppt_x"/>
                                          </p:val>
                                        </p:tav>
                                      </p:tavLst>
                                    </p:anim>
                                    <p:anim calcmode="lin" valueType="num">
                                      <p:cBhvr>
                                        <p:cTn id="153" dur="1000" fill="hold"/>
                                        <p:tgtEl>
                                          <p:spTgt spid="73"/>
                                        </p:tgtEl>
                                        <p:attrNameLst>
                                          <p:attrName>ppt_y</p:attrName>
                                        </p:attrNameLst>
                                      </p:cBhvr>
                                      <p:tavLst>
                                        <p:tav tm="0">
                                          <p:val>
                                            <p:strVal val="#ppt_y+.1"/>
                                          </p:val>
                                        </p:tav>
                                        <p:tav tm="100000">
                                          <p:val>
                                            <p:strVal val="#ppt_y"/>
                                          </p:val>
                                        </p:tav>
                                      </p:tavLst>
                                    </p:anim>
                                  </p:childTnLst>
                                </p:cTn>
                              </p:par>
                            </p:childTnLst>
                          </p:cTn>
                        </p:par>
                        <p:par>
                          <p:cTn id="154" fill="hold">
                            <p:stCondLst>
                              <p:cond delay="18750"/>
                            </p:stCondLst>
                            <p:childTnLst>
                              <p:par>
                                <p:cTn id="155" presetID="42" presetClass="entr" presetSubtype="0" fill="hold" grpId="0" nodeType="afterEffect">
                                  <p:stCondLst>
                                    <p:cond delay="0"/>
                                  </p:stCondLst>
                                  <p:childTnLst>
                                    <p:set>
                                      <p:cBhvr>
                                        <p:cTn id="156" dur="1" fill="hold">
                                          <p:stCondLst>
                                            <p:cond delay="0"/>
                                          </p:stCondLst>
                                        </p:cTn>
                                        <p:tgtEl>
                                          <p:spTgt spid="72">
                                            <p:txEl>
                                              <p:pRg st="0" end="0"/>
                                            </p:txEl>
                                          </p:spTgt>
                                        </p:tgtEl>
                                        <p:attrNameLst>
                                          <p:attrName>style.visibility</p:attrName>
                                        </p:attrNameLst>
                                      </p:cBhvr>
                                      <p:to>
                                        <p:strVal val="visible"/>
                                      </p:to>
                                    </p:set>
                                    <p:animEffect transition="in" filter="fade">
                                      <p:cBhvr>
                                        <p:cTn id="157" dur="1000"/>
                                        <p:tgtEl>
                                          <p:spTgt spid="72">
                                            <p:txEl>
                                              <p:pRg st="0" end="0"/>
                                            </p:txEl>
                                          </p:spTgt>
                                        </p:tgtEl>
                                      </p:cBhvr>
                                    </p:animEffect>
                                    <p:anim calcmode="lin" valueType="num">
                                      <p:cBhvr>
                                        <p:cTn id="15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p:cTn id="159" dur="1000" fill="hold"/>
                                        <p:tgtEl>
                                          <p:spTgt spid="72">
                                            <p:txEl>
                                              <p:pRg st="0" end="0"/>
                                            </p:txEl>
                                          </p:spTgt>
                                        </p:tgtEl>
                                        <p:attrNameLst>
                                          <p:attrName>ppt_y</p:attrName>
                                        </p:attrNameLst>
                                      </p:cBhvr>
                                      <p:tavLst>
                                        <p:tav tm="0">
                                          <p:val>
                                            <p:strVal val="#ppt_y+.1"/>
                                          </p:val>
                                        </p:tav>
                                        <p:tav tm="100000">
                                          <p:val>
                                            <p:strVal val="#ppt_y"/>
                                          </p:val>
                                        </p:tav>
                                      </p:tavLst>
                                    </p:anim>
                                  </p:childTnLst>
                                </p:cTn>
                              </p:par>
                            </p:childTnLst>
                          </p:cTn>
                        </p:par>
                        <p:par>
                          <p:cTn id="160" fill="hold">
                            <p:stCondLst>
                              <p:cond delay="19750"/>
                            </p:stCondLst>
                            <p:childTnLst>
                              <p:par>
                                <p:cTn id="161" presetID="42" presetClass="entr" presetSubtype="0" fill="hold" grpId="0" nodeType="afterEffect">
                                  <p:stCondLst>
                                    <p:cond delay="0"/>
                                  </p:stCondLst>
                                  <p:childTnLst>
                                    <p:set>
                                      <p:cBhvr>
                                        <p:cTn id="162" dur="1" fill="hold">
                                          <p:stCondLst>
                                            <p:cond delay="0"/>
                                          </p:stCondLst>
                                        </p:cTn>
                                        <p:tgtEl>
                                          <p:spTgt spid="74">
                                            <p:txEl>
                                              <p:pRg st="0" end="0"/>
                                            </p:txEl>
                                          </p:spTgt>
                                        </p:tgtEl>
                                        <p:attrNameLst>
                                          <p:attrName>style.visibility</p:attrName>
                                        </p:attrNameLst>
                                      </p:cBhvr>
                                      <p:to>
                                        <p:strVal val="visible"/>
                                      </p:to>
                                    </p:set>
                                    <p:animEffect transition="in" filter="fade">
                                      <p:cBhvr>
                                        <p:cTn id="163" dur="1000"/>
                                        <p:tgtEl>
                                          <p:spTgt spid="74">
                                            <p:txEl>
                                              <p:pRg st="0" end="0"/>
                                            </p:txEl>
                                          </p:spTgt>
                                        </p:tgtEl>
                                      </p:cBhvr>
                                    </p:animEffect>
                                    <p:anim calcmode="lin" valueType="num">
                                      <p:cBhvr>
                                        <p:cTn id="164" dur="1000" fill="hold"/>
                                        <p:tgtEl>
                                          <p:spTgt spid="74">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4">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20750"/>
                            </p:stCondLst>
                            <p:childTnLst>
                              <p:par>
                                <p:cTn id="167" presetID="42" presetClass="entr" presetSubtype="0" fill="hold" nodeType="afterEffect">
                                  <p:stCondLst>
                                    <p:cond delay="0"/>
                                  </p:stCondLst>
                                  <p:childTnLst>
                                    <p:set>
                                      <p:cBhvr>
                                        <p:cTn id="168" dur="1" fill="hold">
                                          <p:stCondLst>
                                            <p:cond delay="0"/>
                                          </p:stCondLst>
                                        </p:cTn>
                                        <p:tgtEl>
                                          <p:spTgt spid="65"/>
                                        </p:tgtEl>
                                        <p:attrNameLst>
                                          <p:attrName>style.visibility</p:attrName>
                                        </p:attrNameLst>
                                      </p:cBhvr>
                                      <p:to>
                                        <p:strVal val="visible"/>
                                      </p:to>
                                    </p:set>
                                    <p:animEffect transition="in" filter="fade">
                                      <p:cBhvr>
                                        <p:cTn id="169" dur="1000"/>
                                        <p:tgtEl>
                                          <p:spTgt spid="65"/>
                                        </p:tgtEl>
                                      </p:cBhvr>
                                    </p:animEffect>
                                    <p:anim calcmode="lin" valueType="num">
                                      <p:cBhvr>
                                        <p:cTn id="170" dur="1000" fill="hold"/>
                                        <p:tgtEl>
                                          <p:spTgt spid="65"/>
                                        </p:tgtEl>
                                        <p:attrNameLst>
                                          <p:attrName>ppt_x</p:attrName>
                                        </p:attrNameLst>
                                      </p:cBhvr>
                                      <p:tavLst>
                                        <p:tav tm="0">
                                          <p:val>
                                            <p:strVal val="#ppt_x"/>
                                          </p:val>
                                        </p:tav>
                                        <p:tav tm="100000">
                                          <p:val>
                                            <p:strVal val="#ppt_x"/>
                                          </p:val>
                                        </p:tav>
                                      </p:tavLst>
                                    </p:anim>
                                    <p:anim calcmode="lin" valueType="num">
                                      <p:cBhvr>
                                        <p:cTn id="171" dur="1000" fill="hold"/>
                                        <p:tgtEl>
                                          <p:spTgt spid="6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41" grpId="0" build="p"/>
      <p:bldP spid="42" grpId="0" build="p"/>
      <p:bldP spid="44" grpId="0" build="p"/>
      <p:bldP spid="51" grpId="0" build="p"/>
      <p:bldP spid="52" grpId="0" build="p"/>
      <p:bldP spid="54" grpId="0" build="p"/>
      <p:bldP spid="61" grpId="0" build="p"/>
      <p:bldP spid="62" grpId="0" build="p"/>
      <p:bldP spid="64" grpId="0" build="p"/>
      <p:bldP spid="71" grpId="0" build="p"/>
      <p:bldP spid="72" grpId="0" build="p"/>
      <p:bldP spid="74" grpId="0" build="p"/>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solidFill>
              <a:schemeClr val="bg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tx1"/>
                </a:solidFill>
                <a:latin typeface="Candara" panose="020E0502030303020204" pitchFamily="34" charset="0"/>
              </a:rPr>
              <a:t>Sager, J. (October 5, 2016). SageFox PowerPoint. Retrieved June 2017, from </a:t>
            </a:r>
            <a:r>
              <a:rPr lang="en-US" dirty="0">
                <a:solidFill>
                  <a:schemeClr val="tx1"/>
                </a:solidFill>
                <a:latin typeface="Candara" panose="020E0502030303020204" pitchFamily="34" charset="0"/>
                <a:hlinkClick r:id="rId3"/>
              </a:rPr>
              <a:t>http://powerpoint.sage-fox.com/</a:t>
            </a:r>
            <a:endParaRPr lang="en-US" dirty="0">
              <a:solidFill>
                <a:schemeClr val="tx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Chapter title. In </a:t>
            </a:r>
            <a:r>
              <a:rPr lang="en-US" i="1" dirty="0" err="1">
                <a:solidFill>
                  <a:schemeClr val="tx1"/>
                </a:solidFill>
                <a:latin typeface="Candara" panose="020E0502030303020204" pitchFamily="34" charset="0"/>
              </a:rPr>
              <a:t>Booktitle</a:t>
            </a:r>
            <a:r>
              <a:rPr lang="en-US" dirty="0">
                <a:solidFill>
                  <a:schemeClr val="tx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a:t>
            </a:r>
            <a:r>
              <a:rPr lang="en-US" dirty="0" err="1">
                <a:solidFill>
                  <a:schemeClr val="tx1"/>
                </a:solidFill>
                <a:latin typeface="Candara" panose="020E0502030303020204" pitchFamily="34" charset="0"/>
              </a:rPr>
              <a:t>Articletitle</a:t>
            </a:r>
            <a:r>
              <a:rPr lang="en-US" dirty="0">
                <a:solidFill>
                  <a:schemeClr val="tx1"/>
                </a:solidFill>
                <a:latin typeface="Candara" panose="020E0502030303020204" pitchFamily="34" charset="0"/>
              </a:rPr>
              <a:t>. </a:t>
            </a:r>
            <a:r>
              <a:rPr lang="en-US" i="1" dirty="0" err="1">
                <a:solidFill>
                  <a:schemeClr val="tx1"/>
                </a:solidFill>
                <a:latin typeface="Candara" panose="020E0502030303020204" pitchFamily="34" charset="0"/>
              </a:rPr>
              <a:t>Journaltitle</a:t>
            </a:r>
            <a:r>
              <a:rPr lang="en-US" i="1" dirty="0">
                <a:solidFill>
                  <a:schemeClr val="tx1"/>
                </a:solidFill>
                <a:latin typeface="Candara" panose="020E0502030303020204" pitchFamily="34" charset="0"/>
              </a:rPr>
              <a:t>,</a:t>
            </a:r>
            <a:r>
              <a:rPr lang="en-US" dirty="0">
                <a:solidFill>
                  <a:schemeClr val="tx1"/>
                </a:solidFill>
                <a:latin typeface="Candara" panose="020E0502030303020204" pitchFamily="34" charset="0"/>
              </a:rPr>
              <a:t> </a:t>
            </a:r>
            <a:r>
              <a:rPr lang="en-US" i="1" dirty="0">
                <a:solidFill>
                  <a:schemeClr val="tx1"/>
                </a:solidFill>
                <a:latin typeface="Candara" panose="020E0502030303020204" pitchFamily="34" charset="0"/>
              </a:rPr>
              <a:t>Volume#</a:t>
            </a:r>
            <a:r>
              <a:rPr lang="en-US" dirty="0">
                <a:solidFill>
                  <a:schemeClr val="tx1"/>
                </a:solidFill>
                <a:latin typeface="Candara" panose="020E0502030303020204" pitchFamily="34" charset="0"/>
              </a:rPr>
              <a:t>(Issue#), Page#-Page#. Retrieved from </a:t>
            </a:r>
            <a:r>
              <a:rPr lang="en-US" dirty="0" err="1">
                <a:solidFill>
                  <a:schemeClr val="tx1"/>
                </a:solidFill>
                <a:latin typeface="Candara" panose="020E0502030303020204" pitchFamily="34" charset="0"/>
              </a:rPr>
              <a:t>websiteurl</a:t>
            </a:r>
            <a:endParaRPr lang="en-US" dirty="0">
              <a:solidFill>
                <a:schemeClr val="tx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b="1" dirty="0">
                <a:solidFill>
                  <a:schemeClr val="bg2">
                    <a:lumMod val="25000"/>
                  </a:schemeClr>
                </a:solidFill>
                <a:latin typeface="Candara" panose="020E0502030303020204" pitchFamily="34"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2">
                    <a:lumMod val="25000"/>
                  </a:schemeClr>
                </a:solidFill>
              </a:rPr>
              <a:t>COLOR SET 40</a:t>
            </a:r>
          </a:p>
        </p:txBody>
      </p:sp>
      <p:sp>
        <p:nvSpPr>
          <p:cNvPr id="3" name="Subtitle 2"/>
          <p:cNvSpPr>
            <a:spLocks noGrp="1"/>
          </p:cNvSpPr>
          <p:nvPr>
            <p:ph type="subTitle" idx="1"/>
          </p:nvPr>
        </p:nvSpPr>
        <p:spPr/>
        <p:txBody>
          <a:bodyPr>
            <a:noAutofit/>
          </a:bodyPr>
          <a:lstStyle/>
          <a:p>
            <a:r>
              <a:rPr lang="en-US" sz="2000" dirty="0">
                <a:solidFill>
                  <a:schemeClr val="bg2">
                    <a:lumMod val="25000"/>
                  </a:schemeClr>
                </a:solidFill>
                <a:latin typeface="Candara" panose="020E0502030303020204" pitchFamily="34" charset="0"/>
              </a:rPr>
              <a:t>To find and download more slides for this color set, navigate to our PowerPoint website, then click the “</a:t>
            </a:r>
            <a:r>
              <a:rPr lang="en-US" sz="2000" b="1" dirty="0">
                <a:solidFill>
                  <a:schemeClr val="bg2">
                    <a:lumMod val="25000"/>
                  </a:schemeClr>
                </a:solidFill>
                <a:latin typeface="Candara" panose="020E0502030303020204" pitchFamily="34" charset="0"/>
              </a:rPr>
              <a:t>PowerPoint Slides &gt;&gt; Slide Color Sets</a:t>
            </a:r>
            <a:r>
              <a:rPr lang="en-US" sz="2000" dirty="0">
                <a:solidFill>
                  <a:schemeClr val="bg2">
                    <a:lumMod val="25000"/>
                  </a:schemeClr>
                </a:solidFill>
                <a:latin typeface="Candara" panose="020E0502030303020204" pitchFamily="34" charset="0"/>
              </a:rPr>
              <a:t>” in the main menu (also linked below). Then click the appropriate color set that matches this slide.</a:t>
            </a:r>
          </a:p>
          <a:p>
            <a:endParaRPr lang="en-US" sz="2000" dirty="0">
              <a:solidFill>
                <a:schemeClr val="bg2">
                  <a:lumMod val="25000"/>
                </a:schemeClr>
              </a:solidFill>
              <a:latin typeface="Candara" panose="020E0502030303020204" pitchFamily="34" charset="0"/>
            </a:endParaRPr>
          </a:p>
          <a:p>
            <a:r>
              <a:rPr lang="en-US" sz="2000" b="1" dirty="0">
                <a:solidFill>
                  <a:schemeClr val="bg2">
                    <a:lumMod val="25000"/>
                  </a:schemeClr>
                </a:solidFill>
                <a:latin typeface="Candara" panose="020E0502030303020204" pitchFamily="34" charset="0"/>
              </a:rPr>
              <a:t> http://slides.sage-fox.com/color-sets/</a:t>
            </a:r>
          </a:p>
        </p:txBody>
      </p:sp>
      <p:grpSp>
        <p:nvGrpSpPr>
          <p:cNvPr id="15" name="Group 14"/>
          <p:cNvGrpSpPr/>
          <p:nvPr/>
        </p:nvGrpSpPr>
        <p:grpSpPr>
          <a:xfrm>
            <a:off x="4644509" y="2083850"/>
            <a:ext cx="2902982" cy="464626"/>
            <a:chOff x="2696380" y="6137360"/>
            <a:chExt cx="2902982" cy="464626"/>
          </a:xfrm>
        </p:grpSpPr>
        <p:sp>
          <p:nvSpPr>
            <p:cNvPr id="27" name="Rectangle 26"/>
            <p:cNvSpPr/>
            <p:nvPr userDrawn="1"/>
          </p:nvSpPr>
          <p:spPr>
            <a:xfrm>
              <a:off x="2696380" y="6137360"/>
              <a:ext cx="2819401" cy="457200"/>
            </a:xfrm>
            <a:prstGeom prst="rect">
              <a:avLst/>
            </a:prstGeom>
            <a:solidFill>
              <a:srgbClr val="FFFFF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grpSp>
          <p:nvGrpSpPr>
            <p:cNvPr id="28" name="Group 27"/>
            <p:cNvGrpSpPr/>
            <p:nvPr/>
          </p:nvGrpSpPr>
          <p:grpSpPr>
            <a:xfrm>
              <a:off x="2771745" y="6150580"/>
              <a:ext cx="1490427" cy="419533"/>
              <a:chOff x="2771745" y="6150580"/>
              <a:chExt cx="1490427" cy="419533"/>
            </a:xfrm>
          </p:grpSpPr>
          <p:sp>
            <p:nvSpPr>
              <p:cNvPr id="30" name="Rounded Rectangle 29"/>
              <p:cNvSpPr/>
              <p:nvPr/>
            </p:nvSpPr>
            <p:spPr>
              <a:xfrm>
                <a:off x="2771745" y="6158692"/>
                <a:ext cx="228601" cy="411421"/>
              </a:xfrm>
              <a:prstGeom prst="roundRect">
                <a:avLst/>
              </a:prstGeom>
              <a:solidFill>
                <a:srgbClr val="FF2B2A"/>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sp>
            <p:nvSpPr>
              <p:cNvPr id="31" name="Rounded Rectangle 30"/>
              <p:cNvSpPr/>
              <p:nvPr/>
            </p:nvSpPr>
            <p:spPr>
              <a:xfrm>
                <a:off x="3024326" y="6158633"/>
                <a:ext cx="228601" cy="411421"/>
              </a:xfrm>
              <a:prstGeom prst="roundRect">
                <a:avLst/>
              </a:prstGeom>
              <a:solidFill>
                <a:srgbClr val="FFA803"/>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2">
                        <a:lumMod val="25000"/>
                      </a:schemeClr>
                    </a:solidFill>
                  </a:rPr>
                  <a:t> </a:t>
                </a:r>
              </a:p>
            </p:txBody>
          </p:sp>
          <p:sp>
            <p:nvSpPr>
              <p:cNvPr id="32" name="Rounded Rectangle 31"/>
              <p:cNvSpPr/>
              <p:nvPr/>
            </p:nvSpPr>
            <p:spPr>
              <a:xfrm>
                <a:off x="3274945" y="6158692"/>
                <a:ext cx="228600" cy="411421"/>
              </a:xfrm>
              <a:prstGeom prst="roundRect">
                <a:avLst/>
              </a:prstGeom>
              <a:solidFill>
                <a:srgbClr val="85C401"/>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sp>
            <p:nvSpPr>
              <p:cNvPr id="33" name="Rounded Rectangle 32"/>
              <p:cNvSpPr/>
              <p:nvPr/>
            </p:nvSpPr>
            <p:spPr>
              <a:xfrm>
                <a:off x="3527551" y="6158633"/>
                <a:ext cx="228600" cy="411421"/>
              </a:xfrm>
              <a:prstGeom prst="roundRect">
                <a:avLst/>
              </a:prstGeom>
              <a:solidFill>
                <a:srgbClr val="3EB8CD"/>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sp>
            <p:nvSpPr>
              <p:cNvPr id="34" name="Rounded Rectangle 33"/>
              <p:cNvSpPr/>
              <p:nvPr/>
            </p:nvSpPr>
            <p:spPr>
              <a:xfrm>
                <a:off x="3780966" y="6150639"/>
                <a:ext cx="228600" cy="411421"/>
              </a:xfrm>
              <a:prstGeom prst="roundRect">
                <a:avLst/>
              </a:prstGeom>
              <a:solidFill>
                <a:srgbClr val="01AA8D"/>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sp>
            <p:nvSpPr>
              <p:cNvPr id="35" name="Rounded Rectangle 34"/>
              <p:cNvSpPr/>
              <p:nvPr/>
            </p:nvSpPr>
            <p:spPr>
              <a:xfrm>
                <a:off x="4033572" y="6150580"/>
                <a:ext cx="228600" cy="411421"/>
              </a:xfrm>
              <a:prstGeom prst="roundRect">
                <a:avLst/>
              </a:prstGeom>
              <a:solidFill>
                <a:srgbClr val="4781CB"/>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grpSp>
        <p:sp>
          <p:nvSpPr>
            <p:cNvPr id="29" name="TextBox 28"/>
            <p:cNvSpPr txBox="1"/>
            <p:nvPr/>
          </p:nvSpPr>
          <p:spPr>
            <a:xfrm>
              <a:off x="4280175" y="6150580"/>
              <a:ext cx="1319187" cy="451406"/>
            </a:xfrm>
            <a:prstGeom prst="rect">
              <a:avLst/>
            </a:prstGeom>
            <a:noFill/>
            <a:effectLst/>
          </p:spPr>
          <p:txBody>
            <a:bodyPr wrap="square" rtlCol="0">
              <a:spAutoFit/>
            </a:bodyPr>
            <a:lstStyle/>
            <a:p>
              <a:pPr algn="ctr">
                <a:lnSpc>
                  <a:spcPts val="1400"/>
                </a:lnSpc>
              </a:pPr>
              <a:r>
                <a:rPr lang="en-US" sz="2000" b="1" dirty="0">
                  <a:solidFill>
                    <a:schemeClr val="bg2">
                      <a:lumMod val="25000"/>
                    </a:schemeClr>
                  </a:solidFill>
                  <a:latin typeface="Candara" panose="020E0502030303020204" pitchFamily="34" charset="0"/>
                </a:rPr>
                <a:t>COLOR SET 40</a:t>
              </a:r>
            </a:p>
          </p:txBody>
        </p:sp>
      </p:grpSp>
    </p:spTree>
    <p:extLst>
      <p:ext uri="{BB962C8B-B14F-4D97-AF65-F5344CB8AC3E}">
        <p14:creationId xmlns:p14="http://schemas.microsoft.com/office/powerpoint/2010/main" val="3163431069"/>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Allowed Actions:</a:t>
            </a:r>
          </a:p>
          <a:p>
            <a:r>
              <a:rPr lang="en-US" sz="1600" dirty="0">
                <a:solidFill>
                  <a:schemeClr val="bg2">
                    <a:lumMod val="25000"/>
                  </a:schemeClr>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2">
                    <a:lumMod val="25000"/>
                  </a:schemeClr>
                </a:solidFill>
                <a:latin typeface="Candara" panose="020E0502030303020204" pitchFamily="34" charset="0"/>
              </a:rPr>
              <a:t>Not Allowed:</a:t>
            </a:r>
          </a:p>
          <a:p>
            <a:r>
              <a:rPr lang="en-US" sz="1600" dirty="0">
                <a:solidFill>
                  <a:schemeClr val="bg2">
                    <a:lumMod val="25000"/>
                  </a:schemeClr>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2">
                    <a:lumMod val="25000"/>
                  </a:schemeClr>
                </a:solidFill>
                <a:latin typeface="Candara" panose="020E0502030303020204" pitchFamily="34" charset="0"/>
              </a:rPr>
              <a:t>Image Usage Rights:</a:t>
            </a:r>
          </a:p>
          <a:p>
            <a:r>
              <a:rPr lang="en-US" sz="1600" dirty="0">
                <a:solidFill>
                  <a:schemeClr val="bg2">
                    <a:lumMod val="25000"/>
                  </a:schemeClr>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2">
                    <a:lumMod val="25000"/>
                  </a:schemeClr>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t>© 2015-2018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Background Images:</a:t>
            </a:r>
          </a:p>
          <a:p>
            <a:r>
              <a:rPr lang="en-US" sz="1600" dirty="0">
                <a:solidFill>
                  <a:schemeClr val="bg2">
                    <a:lumMod val="25000"/>
                  </a:schemeClr>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2">
                    <a:lumMod val="25000"/>
                  </a:schemeClr>
                </a:solidFill>
                <a:latin typeface="Candara" panose="020E0502030303020204" pitchFamily="34" charset="0"/>
              </a:rPr>
              <a:t>Changing Image Elements :</a:t>
            </a:r>
          </a:p>
          <a:p>
            <a:r>
              <a:rPr lang="en-US" sz="1600" dirty="0">
                <a:solidFill>
                  <a:schemeClr val="bg2">
                    <a:lumMod val="25000"/>
                  </a:schemeClr>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2">
                    <a:lumMod val="25000"/>
                  </a:schemeClr>
                </a:solidFill>
                <a:latin typeface="Candara" panose="020E0502030303020204" pitchFamily="34" charset="0"/>
              </a:rPr>
              <a:t>Color Transparency Screen:</a:t>
            </a:r>
          </a:p>
          <a:p>
            <a:r>
              <a:rPr lang="en-US" sz="1600" dirty="0">
                <a:solidFill>
                  <a:schemeClr val="bg2">
                    <a:lumMod val="25000"/>
                  </a:schemeClr>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2">
                    <a:lumMod val="25000"/>
                  </a:schemeClr>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2">
                    <a:lumMod val="25000"/>
                  </a:schemeClr>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2041</TotalTime>
  <Words>19640</Words>
  <Application>Microsoft Office PowerPoint</Application>
  <PresentationFormat>Widescreen</PresentationFormat>
  <Paragraphs>2340</Paragraphs>
  <Slides>100</Slides>
  <Notes>1</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100</vt:i4>
      </vt:variant>
    </vt:vector>
  </HeadingPairs>
  <TitlesOfParts>
    <vt:vector size="110" baseType="lpstr">
      <vt:lpstr>Arial</vt:lpstr>
      <vt:lpstr>Bernard MT Condensed</vt:lpstr>
      <vt:lpstr>Calibri</vt:lpstr>
      <vt:lpstr>Calibri Light</vt:lpstr>
      <vt:lpstr>Candara</vt:lpstr>
      <vt:lpstr>FontAwesome</vt:lpstr>
      <vt:lpstr>Helvetica Light</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40</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411</cp:revision>
  <dcterms:created xsi:type="dcterms:W3CDTF">2016-09-28T22:08:47Z</dcterms:created>
  <dcterms:modified xsi:type="dcterms:W3CDTF">2019-09-26T21:00:58Z</dcterms:modified>
</cp:coreProperties>
</file>