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60" r:id="rId3"/>
    <p:sldId id="1358" r:id="rId4"/>
    <p:sldId id="1701"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2019-08-25T19:26:45Z</dcterms:modified>
</cp:coreProperties>
</file>