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748" r:id="rId4"/>
    <p:sldId id="1492" r:id="rId5"/>
    <p:sldId id="854" r:id="rId6"/>
    <p:sldId id="1179" r:id="rId7"/>
    <p:sldId id="1759" r:id="rId8"/>
    <p:sldId id="1476" r:id="rId9"/>
    <p:sldId id="1439" r:id="rId10"/>
    <p:sldId id="1527" r:id="rId11"/>
    <p:sldId id="480" r:id="rId12"/>
    <p:sldId id="1760" r:id="rId13"/>
    <p:sldId id="774" r:id="rId14"/>
    <p:sldId id="1761" r:id="rId15"/>
    <p:sldId id="1561" r:id="rId16"/>
    <p:sldId id="1734" r:id="rId17"/>
    <p:sldId id="1436" r:id="rId18"/>
    <p:sldId id="1762" r:id="rId19"/>
    <p:sldId id="1463" r:id="rId20"/>
    <p:sldId id="1429" r:id="rId21"/>
    <p:sldId id="1578" r:id="rId22"/>
    <p:sldId id="554" r:id="rId23"/>
    <p:sldId id="1514" r:id="rId24"/>
    <p:sldId id="1577" r:id="rId25"/>
    <p:sldId id="1293" r:id="rId26"/>
    <p:sldId id="1537" r:id="rId27"/>
    <p:sldId id="1529" r:id="rId28"/>
    <p:sldId id="1458" r:id="rId29"/>
    <p:sldId id="1755" r:id="rId30"/>
    <p:sldId id="1541" r:id="rId31"/>
    <p:sldId id="1540" r:id="rId32"/>
    <p:sldId id="1542" r:id="rId33"/>
    <p:sldId id="1543"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2.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7.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0.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1.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7.png"/><Relationship Id="rId18" Type="http://schemas.openxmlformats.org/officeDocument/2006/relationships/image" Target="../media/image20.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6.svg"/><Relationship Id="rId17" Type="http://schemas.openxmlformats.org/officeDocument/2006/relationships/image" Target="../media/image19.png"/><Relationship Id="rId2" Type="http://schemas.openxmlformats.org/officeDocument/2006/relationships/image" Target="../media/image2.jpg"/><Relationship Id="rId16" Type="http://schemas.openxmlformats.org/officeDocument/2006/relationships/image" Target="../media/image8.svg"/><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5.png"/><Relationship Id="rId5" Type="http://schemas.openxmlformats.org/officeDocument/2006/relationships/image" Target="../media/image13.png"/><Relationship Id="rId1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jp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144241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64644" y="153555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2019-08-25T18:14:44Z</dcterms:modified>
</cp:coreProperties>
</file>