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33" r:id="rId4"/>
    <p:sldId id="1458" r:id="rId5"/>
    <p:sldId id="1537" r:id="rId6"/>
    <p:sldId id="1293" r:id="rId7"/>
    <p:sldId id="1463" r:id="rId8"/>
    <p:sldId id="1590" r:id="rId9"/>
    <p:sldId id="1429" r:id="rId10"/>
    <p:sldId id="1578" r:id="rId11"/>
    <p:sldId id="1734" r:id="rId12"/>
    <p:sldId id="1492" r:id="rId13"/>
    <p:sldId id="1748"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720365" y="71614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86126" y="89327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2093</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554</cp:revision>
  <dcterms:created xsi:type="dcterms:W3CDTF">2016-09-28T22:08:47Z</dcterms:created>
  <dcterms:modified xsi:type="dcterms:W3CDTF">2019-01-08T23:01:46Z</dcterms:modified>
</cp:coreProperties>
</file>