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83" r:id="rId3"/>
    <p:sldId id="392" r:id="rId4"/>
    <p:sldId id="375" r:id="rId5"/>
    <p:sldId id="391" r:id="rId6"/>
    <p:sldId id="390" r:id="rId7"/>
    <p:sldId id="380" r:id="rId8"/>
    <p:sldId id="381" r:id="rId9"/>
    <p:sldId id="387" r:id="rId10"/>
    <p:sldId id="382" r:id="rId11"/>
    <p:sldId id="384" r:id="rId12"/>
    <p:sldId id="385" r:id="rId13"/>
    <p:sldId id="386" r:id="rId14"/>
    <p:sldId id="388" r:id="rId15"/>
    <p:sldId id="389" r:id="rId16"/>
    <p:sldId id="395" r:id="rId17"/>
    <p:sldId id="394" r:id="rId18"/>
    <p:sldId id="393" r:id="rId19"/>
    <p:sldId id="378" r:id="rId20"/>
    <p:sldId id="377"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2019-06-01T19:07:38Z</dcterms:modified>
</cp:coreProperties>
</file>