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90" y="474"/>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4269</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2018-10-13T18:34:48Z</dcterms:modified>
</cp:coreProperties>
</file>